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7" r:id="rId2"/>
    <p:sldId id="258" r:id="rId3"/>
    <p:sldId id="260" r:id="rId4"/>
    <p:sldId id="302" r:id="rId5"/>
    <p:sldId id="303" r:id="rId6"/>
    <p:sldId id="261" r:id="rId7"/>
    <p:sldId id="262" r:id="rId8"/>
    <p:sldId id="264" r:id="rId9"/>
    <p:sldId id="265" r:id="rId10"/>
    <p:sldId id="266" r:id="rId11"/>
    <p:sldId id="307" r:id="rId12"/>
    <p:sldId id="306" r:id="rId13"/>
    <p:sldId id="305" r:id="rId14"/>
    <p:sldId id="304" r:id="rId15"/>
    <p:sldId id="298" r:id="rId16"/>
    <p:sldId id="271" r:id="rId17"/>
    <p:sldId id="272" r:id="rId18"/>
    <p:sldId id="285" r:id="rId19"/>
    <p:sldId id="274" r:id="rId20"/>
    <p:sldId id="300" r:id="rId21"/>
    <p:sldId id="275" r:id="rId22"/>
    <p:sldId id="294" r:id="rId23"/>
    <p:sldId id="296" r:id="rId24"/>
    <p:sldId id="301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D95E7-22F0-4E13-A266-2F3FEFEED06D}" type="datetimeFigureOut">
              <a:rPr lang="es-ES" smtClean="0"/>
              <a:pPr/>
              <a:t>06/08/2011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C12E-1EEB-4336-8091-4851A47F24A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C12E-1EEB-4336-8091-4851A47F24A6}" type="slidenum">
              <a:rPr lang="es-ES" smtClean="0"/>
              <a:pPr/>
              <a:t>10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18</a:t>
            </a:fld>
            <a:endParaRPr lang="es-C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19</a:t>
            </a:fld>
            <a:endParaRPr lang="es-C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21</a:t>
            </a:fld>
            <a:endParaRPr lang="es-C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22</a:t>
            </a:fld>
            <a:endParaRPr lang="es-CO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24</a:t>
            </a:fld>
            <a:endParaRPr lang="es-C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06/08/2011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06/08/2011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06/08/2011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06/08/2011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06/08/2011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06/08/2011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06/08/2011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06/08/2011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06/08/2011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06/08/2011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06/08/2011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B1BD-E06F-431F-91FB-222B2CF9A1B8}" type="datetimeFigureOut">
              <a:rPr lang="es-ES" smtClean="0"/>
              <a:pPr/>
              <a:t>06/08/2011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y124w.bay124.mail.live.com/att/GetAttachment.aspx?tnail=0&amp;messageId=18795406-892d-49f3-8d53-97300547ce4b&amp;Aux=44|0|8CBEEED96EB9CD0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286148" cy="497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785786" y="371283"/>
            <a:ext cx="739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PARROQUIA </a:t>
            </a:r>
          </a:p>
          <a:p>
            <a:pPr algn="ctr"/>
            <a:r>
              <a:rPr lang="es-CO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NUESTRA SEÑORA DE LA SALUD</a:t>
            </a:r>
            <a:endParaRPr lang="es-E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66" y="2643182"/>
            <a:ext cx="46434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000" b="1" i="1" smtClean="0">
                <a:latin typeface="Constantia" pitchFamily="18" charset="0"/>
              </a:rPr>
              <a:t>ESPERO EN EL SEÑOR, ESPERO EN SU PALABRA.</a:t>
            </a:r>
            <a:endParaRPr lang="es-ES" sz="4000" b="1" i="1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2844" y="781838"/>
            <a:ext cx="8715375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del Santo Evangelio de nuestro Señor Jesucristo según san Mateo (14, 22-33)</a:t>
            </a:r>
          </a:p>
          <a:p>
            <a:pPr algn="ctr"/>
            <a:endParaRPr lang="es-ES" sz="44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es-ES" sz="6000" i="1" dirty="0" smtClean="0">
                <a:latin typeface="Constantia" pitchFamily="18" charset="0"/>
              </a:rPr>
              <a:t>Mándame ir hacia ti andando sobre el agua.</a:t>
            </a:r>
            <a:endParaRPr lang="es-ES" sz="6000" b="1" i="1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1.bp.blogspot.com/-Zs1IFO8hTF8/Tj14tyDqkjI/AAAAAAAAYeo/NnrldHQGgJQ/s400/Yuangshuo_refl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666" y="1"/>
            <a:ext cx="9170666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00034" y="428604"/>
            <a:ext cx="82868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s-CO" sz="5400" b="1" dirty="0" smtClean="0">
                <a:solidFill>
                  <a:srgbClr val="FF0000"/>
                </a:solidFill>
              </a:rPr>
              <a:t>Jesús se aparece a sus discípulos </a:t>
            </a:r>
          </a:p>
          <a:p>
            <a:pPr marL="914400" indent="-914400">
              <a:buAutoNum type="arabicPeriod"/>
            </a:pPr>
            <a:endParaRPr lang="es-CO" sz="5400" b="1" dirty="0" smtClean="0">
              <a:solidFill>
                <a:srgbClr val="FF0000"/>
              </a:solidFill>
            </a:endParaRPr>
          </a:p>
          <a:p>
            <a:pPr marL="914400" indent="-914400">
              <a:buAutoNum type="arabicPeriod"/>
            </a:pPr>
            <a:endParaRPr lang="es-CO" sz="5400" b="1" dirty="0" smtClean="0">
              <a:solidFill>
                <a:srgbClr val="FF0000"/>
              </a:solidFill>
            </a:endParaRPr>
          </a:p>
          <a:p>
            <a:pPr marL="914400" indent="-914400">
              <a:buAutoNum type="arabicPeriod"/>
            </a:pPr>
            <a:endParaRPr lang="es-CO" sz="5400" b="1" dirty="0" smtClean="0">
              <a:solidFill>
                <a:srgbClr val="FF0000"/>
              </a:solidFill>
            </a:endParaRPr>
          </a:p>
          <a:p>
            <a:pPr marL="914400" indent="-914400" algn="ctr"/>
            <a:endParaRPr lang="es-CO" sz="5400" b="1" dirty="0" smtClean="0">
              <a:solidFill>
                <a:srgbClr val="FF0000"/>
              </a:solidFill>
            </a:endParaRPr>
          </a:p>
          <a:p>
            <a:pPr marL="914400" indent="-914400"/>
            <a:r>
              <a:rPr lang="es-CO" sz="5400" b="1" dirty="0" smtClean="0">
                <a:solidFill>
                  <a:srgbClr val="FF0000"/>
                </a:solidFill>
              </a:rPr>
              <a:t>En medio de la tormenta</a:t>
            </a:r>
            <a:endParaRPr lang="es-CO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2.bp.blogspot.com/-FgWJdfojc24/Tj11e_pHRkI/AAAAAAAAYeY/QiKd1moEY4Y/s400/acusad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597" y="20541"/>
            <a:ext cx="9239597" cy="683745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28596" y="571480"/>
            <a:ext cx="84296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dirty="0" smtClean="0">
                <a:solidFill>
                  <a:srgbClr val="FF0000"/>
                </a:solidFill>
              </a:rPr>
              <a:t>2. No tengan miedo: </a:t>
            </a:r>
          </a:p>
          <a:p>
            <a:endParaRPr lang="es-CO" sz="6600" dirty="0" smtClean="0">
              <a:solidFill>
                <a:srgbClr val="FF0000"/>
              </a:solidFill>
            </a:endParaRPr>
          </a:p>
          <a:p>
            <a:endParaRPr lang="es-CO" sz="6600" dirty="0" smtClean="0">
              <a:solidFill>
                <a:srgbClr val="FF0000"/>
              </a:solidFill>
            </a:endParaRPr>
          </a:p>
          <a:p>
            <a:endParaRPr lang="es-CO" sz="6600" dirty="0" smtClean="0">
              <a:solidFill>
                <a:srgbClr val="FF0000"/>
              </a:solidFill>
            </a:endParaRPr>
          </a:p>
          <a:p>
            <a:r>
              <a:rPr lang="es-CO" sz="6600" dirty="0" smtClean="0">
                <a:solidFill>
                  <a:srgbClr val="FF0000"/>
                </a:solidFill>
              </a:rPr>
              <a:t>La fe de Pedro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2.bp.blogspot.com/-zSJuzoCMYJ0/Tj2Bn6APPVI/AAAAAAAAYe4/lY6gaQu9qbA/s400/salva.p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358346" cy="700369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28596" y="571480"/>
            <a:ext cx="842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srgbClr val="FF0000"/>
                </a:solidFill>
              </a:rPr>
              <a:t>3. ¡Señor sálvame!</a:t>
            </a:r>
          </a:p>
          <a:p>
            <a:pPr marL="742950" indent="-742950">
              <a:buAutoNum type="alphaLcParenR"/>
            </a:pPr>
            <a:r>
              <a:rPr lang="es-CO" sz="4000" dirty="0" smtClean="0">
                <a:solidFill>
                  <a:srgbClr val="FF0000"/>
                </a:solidFill>
              </a:rPr>
              <a:t>Lo agarro </a:t>
            </a:r>
          </a:p>
          <a:p>
            <a:pPr marL="742950" indent="-742950">
              <a:buAutoNum type="alphaLcParenR"/>
            </a:pPr>
            <a:r>
              <a:rPr lang="es-CO" sz="4000" dirty="0" smtClean="0">
                <a:solidFill>
                  <a:srgbClr val="FF0000"/>
                </a:solidFill>
              </a:rPr>
              <a:t>Lo </a:t>
            </a:r>
          </a:p>
          <a:p>
            <a:pPr marL="742950" indent="-742950">
              <a:buAutoNum type="alphaLcParenR"/>
            </a:pPr>
            <a:r>
              <a:rPr lang="es-CO" sz="4000" dirty="0" smtClean="0">
                <a:solidFill>
                  <a:srgbClr val="FF0000"/>
                </a:solidFill>
              </a:rPr>
              <a:t>Que poca es tu fe </a:t>
            </a:r>
            <a:endParaRPr lang="es-CO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ulTXs9gt2hQ/TjyxgzP79EI/AAAAAAAAYdw/ed5Fb8fBw78/s400/camina%2Ben%2Bel%2Bagua%2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6123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57158" y="3786190"/>
            <a:ext cx="771530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400" dirty="0" smtClean="0">
                <a:solidFill>
                  <a:srgbClr val="FF0000"/>
                </a:solidFill>
              </a:rPr>
              <a:t>¿cómo vivo mi fe en medio de </a:t>
            </a:r>
            <a:r>
              <a:rPr lang="es-CO" sz="4400" dirty="0" err="1" smtClean="0">
                <a:solidFill>
                  <a:srgbClr val="FF0000"/>
                </a:solidFill>
              </a:rPr>
              <a:t>difucltades</a:t>
            </a:r>
            <a:r>
              <a:rPr lang="es-CO" sz="4400" dirty="0" smtClean="0">
                <a:solidFill>
                  <a:srgbClr val="FF0000"/>
                </a:solidFill>
              </a:rPr>
              <a:t>?</a:t>
            </a:r>
            <a:endParaRPr lang="es-CO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\Mis imágenes\untitled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pic>
        <p:nvPicPr>
          <p:cNvPr id="2050" name="Picture 2" descr="C:\Documents and Settings\Parroquia\Escritorio\año del credo 2011\CRED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440337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Título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772400" cy="5534025"/>
          </a:xfrm>
        </p:spPr>
        <p:txBody>
          <a:bodyPr>
            <a:noAutofit/>
          </a:bodyPr>
          <a:lstStyle/>
          <a:p>
            <a:pPr algn="ctr"/>
            <a:r>
              <a:rPr lang="es-ES" sz="6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nuestra fe. Esta es la fe de la Iglesia, que nos gloriamos de profesar en Cristo Jesús, nuestro Señor.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76" y="642918"/>
            <a:ext cx="88582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TODOS:</a:t>
            </a:r>
          </a:p>
          <a:p>
            <a:endParaRPr lang="es-CO" sz="7200" b="1" i="1" dirty="0">
              <a:latin typeface="Constantia" pitchFamily="18" charset="0"/>
            </a:endParaRPr>
          </a:p>
          <a:p>
            <a:pPr algn="ctr"/>
            <a:r>
              <a:rPr lang="es-CO" sz="8000" b="1" i="1" dirty="0" smtClean="0">
                <a:latin typeface="Constantia" pitchFamily="18" charset="0"/>
              </a:rPr>
              <a:t>Enséñanos, a orar, Señor.</a:t>
            </a:r>
            <a:endParaRPr lang="es-ES" sz="8000" b="1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is Documentos\Mis imágenes\eucaristia_0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714612" y="1214422"/>
            <a:ext cx="3580339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5720" y="243087"/>
            <a:ext cx="864399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OFERTORIO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</a:rPr>
              <a:t>Pan transformado en el cuerpo de Cristo, vino transformado en la Sangre del Señor.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</a:rPr>
              <a:t>Eucaristía milagro de amor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</a:rPr>
              <a:t>Eucaristía presencia del Señor (Bis)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</a:rPr>
              <a:t>Cristo nos dice tomen y coman, esto es mi cuerpo que ha sido entregado.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14314" y="857232"/>
            <a:ext cx="878684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SANTO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3600" dirty="0" smtClean="0">
                <a:latin typeface="Constantia" pitchFamily="18" charset="0"/>
                <a:cs typeface="Times New Roman" pitchFamily="18" charset="0"/>
              </a:rPr>
              <a:t>Santo, Santo, Santo, Santo, Santo el Señor. El cielo y la tierra están llenos de ti. 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600" dirty="0" smtClean="0">
                <a:latin typeface="Constantia" pitchFamily="18" charset="0"/>
                <a:cs typeface="Times New Roman" pitchFamily="18" charset="0"/>
              </a:rPr>
              <a:t>Hosanna, Hosanna, Hosanna los ángeles cantan. Hosanna, Hosanna, Hosanna cantamos a Dios. 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600" dirty="0" smtClean="0">
                <a:latin typeface="Constantia" pitchFamily="18" charset="0"/>
                <a:cs typeface="Times New Roman" pitchFamily="18" charset="0"/>
              </a:rPr>
              <a:t>Bendito es Cristo que viene, en el nombre del señor.</a:t>
            </a:r>
          </a:p>
        </p:txBody>
      </p:sp>
      <p:pic>
        <p:nvPicPr>
          <p:cNvPr id="4098" name="Picture 2" descr="D:\Mis Documentos\Mis imágenes\gif-animado-angele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1414"/>
            <a:ext cx="1928826" cy="20959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85720" y="428604"/>
            <a:ext cx="8501122" cy="60007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</a:rPr>
              <a:t>CANTO DE ENTRADA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ES" sz="2800" b="1" i="1" dirty="0" smtClean="0">
                <a:latin typeface="Constantia" pitchFamily="18" charset="0"/>
              </a:rPr>
              <a:t>Juntos cantando la alegría de vernos unidos en la fe y el amor, juntos sintiendo en nuestras vidas la alegre presencia del Señor.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ES" sz="2800" dirty="0" smtClean="0">
                <a:latin typeface="Constantia" pitchFamily="18" charset="0"/>
              </a:rPr>
              <a:t>1.  Somos la iglesia peregrina que Él fundó, somos un pueblo que camina sin cesar, entre cansancios y esperanzas hacia Dios, nuestro amigo Jesús nos llevará. 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ES" sz="2800" dirty="0" smtClean="0">
                <a:latin typeface="Constantia" pitchFamily="18" charset="0"/>
              </a:rPr>
              <a:t>2. Hay una fe que nos alumbra con su luz, una esperanza que empapó nuestro esperar, aunque la noche nos envuelva en su inquietud, nuestro amigo Jesús nos guiará.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dib1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87" y="2357430"/>
            <a:ext cx="3214687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07" name="2 CuadroTexto"/>
          <p:cNvSpPr txBox="1">
            <a:spLocks noChangeArrowheads="1"/>
          </p:cNvSpPr>
          <p:nvPr/>
        </p:nvSpPr>
        <p:spPr bwMode="auto">
          <a:xfrm>
            <a:off x="785786" y="428604"/>
            <a:ext cx="74984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i="1" dirty="0">
                <a:latin typeface="Calibri" pitchFamily="34" charset="0"/>
              </a:rPr>
              <a:t>LLEGAMOS AL MOMENTO MÁS IMPORTANTE DE LA EUCARISTÍA </a:t>
            </a:r>
          </a:p>
          <a:p>
            <a:pPr algn="ctr"/>
            <a:r>
              <a:rPr lang="es-CO" sz="3600" b="1" i="1" dirty="0">
                <a:latin typeface="Calibri" pitchFamily="34" charset="0"/>
              </a:rPr>
              <a:t>NOS PONEMOS DE RODILLAS</a:t>
            </a:r>
          </a:p>
        </p:txBody>
      </p:sp>
      <p:pic>
        <p:nvPicPr>
          <p:cNvPr id="4" name="Picture 2" descr="D:\Mis Documentos\Mis imágenes\PAGINA 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21" y="2214554"/>
            <a:ext cx="1735944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is Documentos\Mis imágenes\imagenes-de-jesu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799776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488" y="71414"/>
            <a:ext cx="6143668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3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3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CO" sz="3800" b="1" dirty="0" smtClean="0">
                <a:latin typeface="Constantia" pitchFamily="18" charset="0"/>
                <a:cs typeface="Times New Roman" pitchFamily="18" charset="0"/>
              </a:rPr>
              <a:t>Cordero de Dios, que quitas el pecado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CO" sz="3800" b="1" dirty="0" smtClean="0">
                <a:latin typeface="Constantia" pitchFamily="18" charset="0"/>
                <a:cs typeface="Times New Roman" pitchFamily="18" charset="0"/>
              </a:rPr>
              <a:t>De este mundo, Ten piedad Señor, ten piedad.</a:t>
            </a:r>
          </a:p>
          <a:p>
            <a:pPr algn="ctr" eaLnBrk="0" hangingPunct="0">
              <a:tabLst>
                <a:tab pos="5943600" algn="r"/>
              </a:tabLst>
            </a:pPr>
            <a:endParaRPr lang="es-CO" sz="3800" b="1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CO" sz="3800" b="1" dirty="0" smtClean="0">
                <a:latin typeface="Constantia" pitchFamily="18" charset="0"/>
                <a:cs typeface="Times New Roman" pitchFamily="18" charset="0"/>
              </a:rPr>
              <a:t>Cordero de Dios, que quitas el pecado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CO" sz="3800" b="1" dirty="0" smtClean="0">
                <a:latin typeface="Constantia" pitchFamily="18" charset="0"/>
                <a:cs typeface="Times New Roman" pitchFamily="18" charset="0"/>
              </a:rPr>
              <a:t>Del mundo, Ten piedad Señor y danos la paz.</a:t>
            </a:r>
            <a:endParaRPr lang="es-CO" sz="3800" b="1" dirty="0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428596" y="285728"/>
            <a:ext cx="8143932" cy="6286500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es-CO" sz="2800" b="1" dirty="0" smtClean="0">
                <a:latin typeface="Constantia" pitchFamily="18" charset="0"/>
              </a:rPr>
              <a:t>CANTO DE COMUNIÓN</a:t>
            </a:r>
            <a:endParaRPr lang="es-ES" sz="2800" b="1" dirty="0" smtClean="0">
              <a:latin typeface="Constantia" pitchFamily="18" charset="0"/>
            </a:endParaRPr>
          </a:p>
          <a:p>
            <a:pPr algn="just">
              <a:buFontTx/>
              <a:buNone/>
            </a:pPr>
            <a:endParaRPr lang="es-ES" sz="2800" dirty="0" smtClean="0">
              <a:latin typeface="Constantia" pitchFamily="18" charset="0"/>
            </a:endParaRPr>
          </a:p>
          <a:p>
            <a:pPr algn="just">
              <a:buFontTx/>
              <a:buNone/>
            </a:pPr>
            <a:r>
              <a:rPr lang="es-ES" sz="2800" dirty="0" smtClean="0">
                <a:latin typeface="Constantia" pitchFamily="18" charset="0"/>
              </a:rPr>
              <a:t>El maestro de galilea esta pasando por aquí. El maestro de galilea esta pasando por aquí //Y déjalo que te toque. Y déjalo que te toque. Y déjalo que te toque</a:t>
            </a:r>
            <a:br>
              <a:rPr lang="es-ES" sz="2800" dirty="0" smtClean="0">
                <a:latin typeface="Constantia" pitchFamily="18" charset="0"/>
              </a:rPr>
            </a:br>
            <a:r>
              <a:rPr lang="es-ES" sz="2800" dirty="0" smtClean="0">
                <a:latin typeface="Constantia" pitchFamily="18" charset="0"/>
              </a:rPr>
              <a:t>Y recibe la bendición//</a:t>
            </a:r>
          </a:p>
          <a:p>
            <a:pPr algn="just">
              <a:buFontTx/>
              <a:buNone/>
            </a:pPr>
            <a:endParaRPr lang="es-ES" sz="2800" dirty="0" smtClean="0">
              <a:latin typeface="Constantia" pitchFamily="18" charset="0"/>
            </a:endParaRP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r>
              <a:rPr lang="es-ES" sz="2800" dirty="0" smtClean="0">
                <a:latin typeface="Constantia" pitchFamily="18" charset="0"/>
              </a:rPr>
              <a:t>//Y aquí se siente la presencia de Dios//</a:t>
            </a: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r>
              <a:rPr lang="es-ES" sz="2800" dirty="0" smtClean="0">
                <a:latin typeface="Constantia" pitchFamily="18" charset="0"/>
              </a:rPr>
              <a:t>//Yo siento el fuego del espíritu santo//</a:t>
            </a: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r>
              <a:rPr lang="es-ES" sz="2800" dirty="0" smtClean="0">
                <a:latin typeface="Constantia" pitchFamily="18" charset="0"/>
              </a:rPr>
              <a:t>//yo siento gozo, yo siento paz, Yo siento el amor que Dios me da//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785794"/>
            <a:ext cx="84296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es-ES" sz="3200" dirty="0" smtClean="0">
                <a:latin typeface="Constantia" pitchFamily="18" charset="0"/>
              </a:rPr>
              <a:t>Yo tengo fe que todo cambiara, que triunfara por siempre el amor. Yo tengo fe que siempre brillara la luz de la esperanza no se apagara jamás. </a:t>
            </a:r>
          </a:p>
          <a:p>
            <a:pPr marL="360363" indent="-360363" algn="just"/>
            <a:endParaRPr lang="es-ES" sz="3200" dirty="0" smtClean="0">
              <a:latin typeface="Constantia" pitchFamily="18" charset="0"/>
            </a:endParaRPr>
          </a:p>
          <a:p>
            <a:pPr marL="360363" indent="-360363" algn="just"/>
            <a:r>
              <a:rPr lang="es-ES" sz="3200" dirty="0" smtClean="0">
                <a:latin typeface="Constantia" pitchFamily="18" charset="0"/>
              </a:rPr>
              <a:t>Yo tengo fe, yo creo en el amor, yo tengo fe, también mucha ilusión, porque yo sé, será una realidad el mundo de justicia que ya empieza a despertar.</a:t>
            </a:r>
          </a:p>
          <a:p>
            <a:pPr marL="360363" indent="-360363" algn="just"/>
            <a:r>
              <a:rPr lang="es-ES" sz="3200" dirty="0" smtClean="0">
                <a:latin typeface="Constantia" pitchFamily="18" charset="0"/>
              </a:rPr>
              <a:t/>
            </a:r>
            <a:br>
              <a:rPr lang="es-ES" sz="3200" dirty="0" smtClean="0">
                <a:latin typeface="Constantia" pitchFamily="18" charset="0"/>
              </a:rPr>
            </a:br>
            <a:endParaRPr lang="es-ES" sz="3200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is Documentos\Mis imágenes\35.gif"/>
          <p:cNvPicPr>
            <a:picLocks noChangeAspect="1" noChangeArrowheads="1" noCrop="1"/>
          </p:cNvPicPr>
          <p:nvPr/>
        </p:nvPicPr>
        <p:blipFill>
          <a:blip r:embed="rId3">
            <a:lum bright="48000" contrast="-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71406" y="285728"/>
            <a:ext cx="8929750" cy="46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 algn="ctr" eaLnBrk="0" hangingPunct="0"/>
            <a:r>
              <a:rPr lang="es-ES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GRUPOS PARROQUIALES</a:t>
            </a:r>
            <a:r>
              <a:rPr lang="es-ES" sz="4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algn="just" eaLnBrk="0" hangingPunct="0"/>
            <a:endParaRPr lang="es-E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Alabanza</a:t>
            </a:r>
            <a:r>
              <a:rPr lang="es-E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miércoles 7:30 p.m. </a:t>
            </a:r>
          </a:p>
          <a:p>
            <a:pPr algn="ctr" eaLnBrk="0" hangingPunct="0"/>
            <a:r>
              <a:rPr lang="es-E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Grupo la gran misión: </a:t>
            </a:r>
            <a: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jueves </a:t>
            </a:r>
            <a:r>
              <a:rPr lang="es-E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6:00 </a:t>
            </a:r>
            <a: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p.m</a:t>
            </a:r>
            <a:r>
              <a:rPr lang="es-E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es-E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Grupo juvenil: </a:t>
            </a:r>
            <a:r>
              <a:rPr lang="es-E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viernes 6:30 p.m.</a:t>
            </a:r>
          </a:p>
          <a:p>
            <a:pPr algn="ctr" eaLnBrk="0" hangingPunct="0"/>
            <a:endParaRPr lang="es-ES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s-CO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¡TE ESPERAMOS!</a:t>
            </a:r>
            <a:endParaRPr lang="es-ES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\Mis imágenes\arrepentimiento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0"/>
            <a:ext cx="8729663" cy="6772275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8728" y="142852"/>
            <a:ext cx="614366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CO" sz="3200" b="1" dirty="0" smtClean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Por el pecado del mundo, padre ten piedad,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CO" sz="3200" b="1" dirty="0" smtClean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por tanta desigualdad en la repartición del pan.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CO" sz="3200" b="1" i="1" dirty="0" smtClean="0">
              <a:solidFill>
                <a:schemeClr val="bg1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CO" sz="3200" b="1" i="1" dirty="0" smtClean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Perdón Señor, de tu pueblo ten piedad, perdón Señor, enséñanos a perdonar.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CO" sz="3200" b="1" i="1" dirty="0" smtClean="0">
              <a:solidFill>
                <a:schemeClr val="bg1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CO" sz="3200" b="1" dirty="0" smtClean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Y por nuestra indiferencia,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CO" sz="3200" b="1" dirty="0" smtClean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padre ten piedad,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CO" sz="3200" b="1" dirty="0" smtClean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ante el dolor de quien sufre, sin amor, techo, ni hogar.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0" y="42013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Gloria a Dios en el cielo y en la tierra paz a los hombres que ama el </a:t>
            </a:r>
            <a:r>
              <a:rPr lang="es-E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Señor</a:t>
            </a:r>
          </a:p>
          <a:p>
            <a:pPr algn="ctr"/>
            <a:endParaRPr lang="es-ES" sz="3600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3600" b="1" i="1" dirty="0">
                <a:latin typeface="Constantia" pitchFamily="18" charset="0"/>
              </a:rPr>
              <a:t>Por tu inmensa gloria te alabamos te bendecimos te adoramos</a:t>
            </a:r>
            <a:r>
              <a:rPr lang="es-ES" sz="3600" b="1" i="1" dirty="0" smtClean="0">
                <a:latin typeface="Constantia" pitchFamily="18" charset="0"/>
              </a:rPr>
              <a:t>, te glorificamos, </a:t>
            </a:r>
            <a:r>
              <a:rPr lang="es-ES" sz="3600" b="1" i="1" dirty="0">
                <a:latin typeface="Constantia" pitchFamily="18" charset="0"/>
              </a:rPr>
              <a:t>te damos gracias Señor.</a:t>
            </a:r>
          </a:p>
          <a:p>
            <a:pPr algn="ctr"/>
            <a:endParaRPr lang="es-ES" sz="3600" b="1" i="1" dirty="0">
              <a:latin typeface="Constantia" pitchFamily="18" charset="0"/>
            </a:endParaRP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Dios rey celestial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Dios padre todo poderoso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hijo único Jesucristo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Dios cordero de Dios hijo del </a:t>
            </a:r>
            <a:r>
              <a:rPr lang="es-ES" sz="3600" b="1" i="1" dirty="0" smtClean="0">
                <a:latin typeface="Constantia" pitchFamily="18" charset="0"/>
              </a:rPr>
              <a:t>padre</a:t>
            </a:r>
            <a:endParaRPr lang="es-ES" sz="36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71406" y="71414"/>
            <a:ext cx="892971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i="1" dirty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Atiende nuestras suplicas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Tu que estas sentado a la derecha del padre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Porque </a:t>
            </a:r>
            <a:r>
              <a:rPr lang="es-ES" sz="3600" b="1" i="1" dirty="0">
                <a:latin typeface="Constantia" pitchFamily="18" charset="0"/>
              </a:rPr>
              <a:t>solo tu eres santo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Solo tu Señor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Solo tu altísimo Jesucristo con el espíritu santo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En la gloria de Dios Padre.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2286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es-ES" sz="20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147" name="3 Rectángulo"/>
          <p:cNvSpPr>
            <a:spLocks noChangeArrowheads="1"/>
          </p:cNvSpPr>
          <p:nvPr/>
        </p:nvSpPr>
        <p:spPr bwMode="auto">
          <a:xfrm>
            <a:off x="214282" y="934597"/>
            <a:ext cx="864399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6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Del libro de los Reyes (19, 9a. 11 -13a)</a:t>
            </a:r>
            <a:r>
              <a:rPr lang="es-ES" sz="6000" b="1" i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es-ES" sz="6000" b="1" i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es-ES" sz="6000" b="1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6000" i="1" dirty="0" smtClean="0">
                <a:latin typeface="Constantia" pitchFamily="18" charset="0"/>
              </a:rPr>
              <a:t>Ponte de pie en el monte ante el Señor.</a:t>
            </a:r>
            <a:endParaRPr lang="es-ES" sz="4800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357158" y="875300"/>
            <a:ext cx="828680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Al Salmo respondemos todos:</a:t>
            </a:r>
          </a:p>
          <a:p>
            <a:pPr algn="ctr"/>
            <a:endParaRPr lang="es-CO" sz="48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6600" i="1" dirty="0" smtClean="0">
                <a:latin typeface="Constantia" pitchFamily="18" charset="0"/>
              </a:rPr>
              <a:t>Muéstranos Señor, tu misericordia y danos tu salvación. </a:t>
            </a:r>
            <a:endParaRPr lang="es-CO" sz="4800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14282" y="699388"/>
            <a:ext cx="871543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es-ES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De la Carta del apóstol san Pablo a los Romanos (9, 1-5)</a:t>
            </a:r>
          </a:p>
          <a:p>
            <a:pPr algn="ctr"/>
            <a:r>
              <a:rPr lang="es-ES" sz="5400" i="1" dirty="0" smtClean="0">
                <a:latin typeface="Constantia" pitchFamily="18" charset="0"/>
              </a:rPr>
              <a:t/>
            </a:r>
            <a:br>
              <a:rPr lang="es-ES" sz="5400" i="1" dirty="0" smtClean="0">
                <a:latin typeface="Constantia" pitchFamily="18" charset="0"/>
              </a:rPr>
            </a:br>
            <a:r>
              <a:rPr lang="es-ES" sz="5400" i="1" dirty="0" smtClean="0">
                <a:latin typeface="Constantia" pitchFamily="18" charset="0"/>
              </a:rPr>
              <a:t>Quisiera ser un proscrito por el bien de mis hermanos.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928662" y="3714752"/>
            <a:ext cx="764386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44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Aleluya, aleluya, cantemos al Señor.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44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Aleluya, aleluya, alabemos al Señor.  </a:t>
            </a:r>
            <a:endParaRPr lang="es-ES" sz="4400" b="1" dirty="0">
              <a:solidFill>
                <a:srgbClr val="7030A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" name="Picture 2" descr="D:\Mis Documentos\Mis imágenes\Dibuj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156128"/>
            <a:ext cx="5143536" cy="36300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3474</TotalTime>
  <Words>666</Words>
  <Application>Microsoft Office PowerPoint</Application>
  <PresentationFormat>Presentación en pantalla (4:3)</PresentationFormat>
  <Paragraphs>112</Paragraphs>
  <Slides>24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Esta es nuestra fe. Esta es la fe de la Iglesia, que nos gloriamos de profesar en Cristo Jesús, nuestro Señor. 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Company>Nuestra señora de la salud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Parroquia</dc:creator>
  <cp:lastModifiedBy>hp</cp:lastModifiedBy>
  <cp:revision>394</cp:revision>
  <dcterms:created xsi:type="dcterms:W3CDTF">2010-03-24T14:53:39Z</dcterms:created>
  <dcterms:modified xsi:type="dcterms:W3CDTF">2011-08-07T03:10:10Z</dcterms:modified>
</cp:coreProperties>
</file>