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7" r:id="rId2"/>
    <p:sldId id="258" r:id="rId3"/>
    <p:sldId id="260" r:id="rId4"/>
    <p:sldId id="288" r:id="rId5"/>
    <p:sldId id="289" r:id="rId6"/>
    <p:sldId id="261" r:id="rId7"/>
    <p:sldId id="262" r:id="rId8"/>
    <p:sldId id="264" r:id="rId9"/>
    <p:sldId id="265" r:id="rId10"/>
    <p:sldId id="266" r:id="rId11"/>
    <p:sldId id="303" r:id="rId12"/>
    <p:sldId id="304" r:id="rId13"/>
    <p:sldId id="305" r:id="rId14"/>
    <p:sldId id="306" r:id="rId15"/>
    <p:sldId id="308" r:id="rId16"/>
    <p:sldId id="302" r:id="rId17"/>
    <p:sldId id="307" r:id="rId18"/>
    <p:sldId id="299" r:id="rId19"/>
    <p:sldId id="271" r:id="rId20"/>
    <p:sldId id="272" r:id="rId21"/>
    <p:sldId id="285" r:id="rId22"/>
    <p:sldId id="274" r:id="rId23"/>
    <p:sldId id="298" r:id="rId24"/>
    <p:sldId id="275" r:id="rId25"/>
    <p:sldId id="294" r:id="rId26"/>
    <p:sldId id="297" r:id="rId27"/>
    <p:sldId id="296" r:id="rId28"/>
    <p:sldId id="300" r:id="rId29"/>
    <p:sldId id="301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D95E7-22F0-4E13-A266-2F3FEFEED06D}" type="datetimeFigureOut">
              <a:rPr lang="es-ES" smtClean="0"/>
              <a:pPr/>
              <a:t>06/11/2011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C12E-1EEB-4336-8091-4851A47F24A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C12E-1EEB-4336-8091-4851A47F24A6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C12E-1EEB-4336-8091-4851A47F24A6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21</a:t>
            </a:fld>
            <a:endParaRPr lang="es-C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22</a:t>
            </a:fld>
            <a:endParaRPr lang="es-C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24</a:t>
            </a:fld>
            <a:endParaRPr lang="es-C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25</a:t>
            </a:fld>
            <a:endParaRPr lang="es-CO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28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06/11/2011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06/11/2011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06/11/2011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06/11/2011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06/11/2011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06/11/2011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06/11/2011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06/11/2011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06/11/2011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06/11/2011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06/11/2011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B1BD-E06F-431F-91FB-222B2CF9A1B8}" type="datetimeFigureOut">
              <a:rPr lang="es-ES" smtClean="0"/>
              <a:pPr/>
              <a:t>06/11/2011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286148" cy="497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785786" y="357166"/>
            <a:ext cx="739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PARROQUIA </a:t>
            </a:r>
          </a:p>
          <a:p>
            <a:pPr algn="ctr"/>
            <a:r>
              <a:rPr lang="es-C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NUESTRA SEÑORA DE LA SALUD</a:t>
            </a:r>
            <a:endParaRPr lang="es-E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2910" y="2143678"/>
            <a:ext cx="421484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b="1" i="1" dirty="0" smtClean="0">
                <a:latin typeface="Constantia" pitchFamily="18" charset="0"/>
              </a:rPr>
              <a:t>Estad en vela y preparados, porque a la hora que menos pensáis viene el Hijo del hombre.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596" y="1285860"/>
            <a:ext cx="821537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del Santo  Evangelio de nuestro Señor  Jesucristo según san Mateo (25,1-13)</a:t>
            </a:r>
          </a:p>
          <a:p>
            <a:pPr algn="ctr"/>
            <a:endParaRPr lang="es-ES" sz="44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1" algn="ctr"/>
            <a:r>
              <a:rPr lang="es-ES" sz="6000" b="1" i="1" dirty="0" smtClean="0">
                <a:latin typeface="Constantia" pitchFamily="18" charset="0"/>
              </a:rPr>
              <a:t>¡ Que llega el esposo, salid a recibirlo 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brir corchete"/>
          <p:cNvSpPr/>
          <p:nvPr/>
        </p:nvSpPr>
        <p:spPr>
          <a:xfrm>
            <a:off x="1857356" y="214290"/>
            <a:ext cx="214314" cy="6429420"/>
          </a:xfrm>
          <a:prstGeom prst="leftBracke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Abrir corchete"/>
          <p:cNvSpPr/>
          <p:nvPr/>
        </p:nvSpPr>
        <p:spPr>
          <a:xfrm flipH="1">
            <a:off x="8643966" y="214290"/>
            <a:ext cx="214314" cy="6429420"/>
          </a:xfrm>
          <a:prstGeom prst="leftBracke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rco"/>
          <p:cNvSpPr/>
          <p:nvPr/>
        </p:nvSpPr>
        <p:spPr>
          <a:xfrm>
            <a:off x="2000232" y="214290"/>
            <a:ext cx="6786610" cy="928694"/>
          </a:xfrm>
          <a:prstGeom prst="arc">
            <a:avLst>
              <a:gd name="adj1" fmla="val 10632672"/>
              <a:gd name="adj2" fmla="val 5403809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285984" y="714356"/>
            <a:ext cx="4714908" cy="35719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0"/>
            <a:r>
              <a:rPr lang="es-ES" b="1" kern="10" dirty="0" smtClean="0">
                <a:ln w="50800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LEAMOS la Palabra: ¿QUE DICE el texto? </a:t>
            </a:r>
            <a:endParaRPr lang="es-ES" sz="1800" b="1" kern="10" dirty="0" smtClean="0">
              <a:ln w="50800"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Arco"/>
          <p:cNvSpPr/>
          <p:nvPr/>
        </p:nvSpPr>
        <p:spPr>
          <a:xfrm rot="10800000">
            <a:off x="2000232" y="5715016"/>
            <a:ext cx="6786610" cy="928694"/>
          </a:xfrm>
          <a:prstGeom prst="arc">
            <a:avLst>
              <a:gd name="adj1" fmla="val 10583571"/>
              <a:gd name="adj2" fmla="val 5403809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357422" y="1214422"/>
            <a:ext cx="4214842" cy="37862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rtl="0"/>
            <a:r>
              <a:rPr lang="es-ES" b="1" kern="10" dirty="0" smtClean="0">
                <a:ln w="50800">
                  <a:noFill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Proclamación </a:t>
            </a:r>
          </a:p>
          <a:p>
            <a:pPr rtl="0"/>
            <a:r>
              <a:rPr lang="es-ES" b="1" kern="10" dirty="0" smtClean="0">
                <a:ln w="50800">
                  <a:noFill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del Evangelio </a:t>
            </a:r>
          </a:p>
          <a:p>
            <a:pPr rtl="0"/>
            <a:r>
              <a:rPr lang="es-ES" b="1" kern="10" dirty="0" smtClean="0">
                <a:ln w="50800">
                  <a:noFill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 Jesucristo</a:t>
            </a:r>
          </a:p>
          <a:p>
            <a:pPr rtl="0"/>
            <a:r>
              <a:rPr lang="es-ES" b="1" kern="10" dirty="0" smtClean="0">
                <a:ln w="50800">
                  <a:noFill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según San Mateo</a:t>
            </a:r>
            <a:endParaRPr lang="es-ES" sz="1800" b="1" kern="10" dirty="0" smtClean="0">
              <a:ln w="50800">
                <a:noFill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4071934" y="5857892"/>
            <a:ext cx="4286280" cy="5715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0"/>
            <a:r>
              <a:rPr lang="es-ES" sz="1800" b="1" kern="10" dirty="0" smtClean="0">
                <a:ln w="50800">
                  <a:noFill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Gloria a Ti, Señor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brir corchete"/>
          <p:cNvSpPr/>
          <p:nvPr/>
        </p:nvSpPr>
        <p:spPr>
          <a:xfrm>
            <a:off x="1857356" y="214290"/>
            <a:ext cx="214314" cy="6429420"/>
          </a:xfrm>
          <a:prstGeom prst="leftBracke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Abrir corchete"/>
          <p:cNvSpPr/>
          <p:nvPr/>
        </p:nvSpPr>
        <p:spPr>
          <a:xfrm flipH="1">
            <a:off x="8643966" y="214290"/>
            <a:ext cx="214314" cy="6429420"/>
          </a:xfrm>
          <a:prstGeom prst="leftBracke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rco"/>
          <p:cNvSpPr/>
          <p:nvPr/>
        </p:nvSpPr>
        <p:spPr>
          <a:xfrm>
            <a:off x="2000232" y="214290"/>
            <a:ext cx="6786610" cy="928694"/>
          </a:xfrm>
          <a:prstGeom prst="arc">
            <a:avLst>
              <a:gd name="adj1" fmla="val 10632672"/>
              <a:gd name="adj2" fmla="val 5403809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285984" y="714356"/>
            <a:ext cx="4714908" cy="35719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0"/>
            <a:r>
              <a:rPr lang="es-ES" b="1" kern="10" dirty="0" smtClean="0">
                <a:ln w="50800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LEAMOS la Palabra: ¿QUE DICE el texto? </a:t>
            </a:r>
            <a:endParaRPr lang="es-ES" sz="1800" b="1" kern="10" dirty="0" smtClean="0">
              <a:ln w="50800"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Arco"/>
          <p:cNvSpPr/>
          <p:nvPr/>
        </p:nvSpPr>
        <p:spPr>
          <a:xfrm rot="10800000">
            <a:off x="2000232" y="5715016"/>
            <a:ext cx="6786610" cy="928694"/>
          </a:xfrm>
          <a:prstGeom prst="arc">
            <a:avLst>
              <a:gd name="adj1" fmla="val 10583571"/>
              <a:gd name="adj2" fmla="val 5403809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500298" y="6000768"/>
            <a:ext cx="4714908" cy="35719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0"/>
            <a:r>
              <a:rPr lang="es-ES" sz="1800" b="1" kern="10" dirty="0" smtClean="0">
                <a:ln w="50800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Evangelio: San Mateo 25,1-13</a:t>
            </a: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000232" y="1214422"/>
            <a:ext cx="678661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2178050" algn="l"/>
              </a:tabLst>
            </a:pPr>
            <a:r>
              <a:rPr kumimoji="0" lang="es-ES_tradnl" altLang="zh-TW" sz="2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Las diez jóvenes</a:t>
            </a:r>
            <a:endParaRPr kumimoji="0" lang="es-E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2178050" algn="l"/>
              </a:tabLst>
            </a:pPr>
            <a:r>
              <a:rPr kumimoji="0" lang="es-ES_tradnl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(cfr. </a:t>
            </a:r>
            <a:r>
              <a:rPr kumimoji="0" lang="es-ES_tradnl" altLang="zh-TW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Lc.</a:t>
            </a:r>
            <a:r>
              <a:rPr kumimoji="0" lang="es-ES_tradnl" alt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12</a:t>
            </a:r>
            <a:r>
              <a:rPr kumimoji="0" lang="es-ES_tradnl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,35-40)</a:t>
            </a:r>
            <a:endParaRPr kumimoji="0" lang="es-ES" altLang="zh-TW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2178050" algn="l"/>
              </a:tabLst>
            </a:pPr>
            <a:r>
              <a:rPr kumimoji="0" lang="es-ES_tradnl" altLang="zh-TW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s-ES_tradnl" altLang="zh-TW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Entonces el reino de los cielos será como 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diez muchachas que salieron con sus lámparas a recibir al novio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s-ES_tradnl" altLang="zh-TW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s-ES_tradnl" altLang="zh-TW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_tradnl" altLang="zh-TW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Cinco eran necias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y </a:t>
            </a:r>
            <a:r>
              <a:rPr kumimoji="0" lang="es-ES_tradnl" altLang="zh-TW" sz="24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cinco prudentes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s-ES_tradnl" altLang="zh-TW" sz="2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3 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Las necias tomaron sus lámparas pero no llevaron aceite. </a:t>
            </a:r>
            <a:r>
              <a:rPr kumimoji="0" lang="es-ES_tradnl" altLang="zh-TW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s-ES_tradnl" altLang="zh-TW" sz="2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Las prudentes llevaban frascos de aceite con sus lámparas. </a:t>
            </a:r>
            <a:r>
              <a:rPr kumimoji="0" lang="es-ES_tradnl" altLang="zh-TW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s-ES_tradnl" altLang="zh-TW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Como el novio tardaba, les entró el sueño y se durmieron. </a:t>
            </a:r>
            <a:endParaRPr kumimoji="0" lang="es-ES_tradnl" altLang="zh-TW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2178050" algn="l"/>
              </a:tabLst>
            </a:pPr>
            <a:r>
              <a:rPr kumimoji="0" lang="es-ES_tradnl" altLang="zh-TW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6</a:t>
            </a:r>
            <a:r>
              <a:rPr kumimoji="0" lang="es-ES_tradnl" altLang="zh-TW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 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A media noche se oyó un clamor: </a:t>
            </a:r>
            <a:r>
              <a:rPr kumimoji="0" lang="es-ES_tradnl" altLang="zh-TW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¡Aquí está el novio, salgan a recibirlo!</a:t>
            </a:r>
            <a:r>
              <a:rPr kumimoji="0" lang="es-ES_tradnl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 </a:t>
            </a:r>
            <a:endParaRPr kumimoji="0" lang="es-ES_tradnl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brir corchete"/>
          <p:cNvSpPr/>
          <p:nvPr/>
        </p:nvSpPr>
        <p:spPr>
          <a:xfrm>
            <a:off x="1857356" y="214290"/>
            <a:ext cx="214314" cy="6429420"/>
          </a:xfrm>
          <a:prstGeom prst="leftBracke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Abrir corchete"/>
          <p:cNvSpPr/>
          <p:nvPr/>
        </p:nvSpPr>
        <p:spPr>
          <a:xfrm flipH="1">
            <a:off x="8643966" y="214290"/>
            <a:ext cx="214314" cy="6429420"/>
          </a:xfrm>
          <a:prstGeom prst="leftBracke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rco"/>
          <p:cNvSpPr/>
          <p:nvPr/>
        </p:nvSpPr>
        <p:spPr>
          <a:xfrm>
            <a:off x="2000232" y="214290"/>
            <a:ext cx="6786610" cy="928694"/>
          </a:xfrm>
          <a:prstGeom prst="arc">
            <a:avLst>
              <a:gd name="adj1" fmla="val 10632672"/>
              <a:gd name="adj2" fmla="val 5403809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285984" y="714356"/>
            <a:ext cx="4714908" cy="35719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0"/>
            <a:r>
              <a:rPr lang="es-ES" b="1" kern="10" dirty="0" smtClean="0">
                <a:ln w="50800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LEAMOS la Palabra: ¿QUE DICE el texto? </a:t>
            </a:r>
            <a:endParaRPr lang="es-ES" sz="1800" b="1" kern="10" dirty="0" smtClean="0">
              <a:ln w="50800"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Arco"/>
          <p:cNvSpPr/>
          <p:nvPr/>
        </p:nvSpPr>
        <p:spPr>
          <a:xfrm rot="10800000">
            <a:off x="2000232" y="5715016"/>
            <a:ext cx="6786610" cy="928694"/>
          </a:xfrm>
          <a:prstGeom prst="arc">
            <a:avLst>
              <a:gd name="adj1" fmla="val 10583571"/>
              <a:gd name="adj2" fmla="val 5403809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500298" y="6000768"/>
            <a:ext cx="4714908" cy="35719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0"/>
            <a:r>
              <a:rPr lang="es-ES" sz="1800" b="1" kern="10" dirty="0" smtClean="0">
                <a:ln w="50800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Evangelio: San Mateo 25,1-13</a:t>
            </a: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928794" y="1214422"/>
            <a:ext cx="68580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449263" algn="l"/>
                <a:tab pos="2178050" algn="l"/>
              </a:tabLst>
            </a:pPr>
            <a:r>
              <a:rPr kumimoji="0" lang="es-ES_tradnl" altLang="zh-TW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7 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Todas las muchachas se despertaron y se pusieron a preparar sus lámparas. </a:t>
            </a:r>
            <a:r>
              <a:rPr kumimoji="0" lang="es-ES_tradnl" altLang="zh-TW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es-ES_tradnl" altLang="zh-TW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Las necias pidieron a las prudentes: ¿Pueden darnos un poco de aceite?, porque se nos apagan las lámparas. </a:t>
            </a:r>
            <a:r>
              <a:rPr kumimoji="0" lang="es-ES_tradnl" altLang="zh-TW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es-ES_tradnl" altLang="zh-TW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Contestaron las prudentes: No, porque seguramente no alcanzará para todas; es mejor que vayan a comprarlo a la tienda. </a:t>
            </a:r>
            <a:endParaRPr kumimoji="0" lang="es-ES_tradnl" altLang="zh-TW" sz="2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449263" algn="l"/>
                <a:tab pos="2178050" algn="l"/>
              </a:tabLst>
            </a:pPr>
            <a:r>
              <a:rPr kumimoji="0" lang="es-ES_tradnl" altLang="zh-TW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10</a:t>
            </a:r>
            <a:r>
              <a:rPr kumimoji="0" lang="es-ES_tradnl" altLang="zh-TW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 </a:t>
            </a:r>
            <a:r>
              <a:rPr kumimoji="0" lang="es-ES_tradnl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Mientras iban a comprarlo, llegó el novio. </a:t>
            </a:r>
            <a:r>
              <a:rPr kumimoji="0" lang="es-ES_tradnl" altLang="zh-TW" sz="3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Las que estaban preparadas entraron con él en la sala de bodas y la puerta se cerró</a:t>
            </a:r>
            <a:r>
              <a:rPr kumimoji="0" lang="es-ES_tradnl" altLang="zh-TW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. </a:t>
            </a:r>
            <a:endParaRPr kumimoji="0" lang="es-ES_tradnl" altLang="zh-TW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brir corchete"/>
          <p:cNvSpPr/>
          <p:nvPr/>
        </p:nvSpPr>
        <p:spPr>
          <a:xfrm>
            <a:off x="1857356" y="214290"/>
            <a:ext cx="214314" cy="6429420"/>
          </a:xfrm>
          <a:prstGeom prst="leftBracke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Abrir corchete"/>
          <p:cNvSpPr/>
          <p:nvPr/>
        </p:nvSpPr>
        <p:spPr>
          <a:xfrm flipH="1">
            <a:off x="8643966" y="214290"/>
            <a:ext cx="214314" cy="6429420"/>
          </a:xfrm>
          <a:prstGeom prst="leftBracke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rco"/>
          <p:cNvSpPr/>
          <p:nvPr/>
        </p:nvSpPr>
        <p:spPr>
          <a:xfrm>
            <a:off x="2000232" y="214290"/>
            <a:ext cx="6786610" cy="928694"/>
          </a:xfrm>
          <a:prstGeom prst="arc">
            <a:avLst>
              <a:gd name="adj1" fmla="val 10632672"/>
              <a:gd name="adj2" fmla="val 5403809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285984" y="714356"/>
            <a:ext cx="4714908" cy="35719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0"/>
            <a:r>
              <a:rPr lang="es-ES" b="1" kern="10" dirty="0" smtClean="0">
                <a:ln w="50800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LEAMOS la Palabra: ¿QUE DICE el texto? </a:t>
            </a:r>
            <a:endParaRPr lang="es-ES" sz="1800" b="1" kern="10" dirty="0" smtClean="0">
              <a:ln w="50800"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Arco"/>
          <p:cNvSpPr/>
          <p:nvPr/>
        </p:nvSpPr>
        <p:spPr>
          <a:xfrm rot="10800000">
            <a:off x="2000232" y="5715016"/>
            <a:ext cx="6786610" cy="928694"/>
          </a:xfrm>
          <a:prstGeom prst="arc">
            <a:avLst>
              <a:gd name="adj1" fmla="val 10583571"/>
              <a:gd name="adj2" fmla="val 5403809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500298" y="6000768"/>
            <a:ext cx="4714908" cy="35719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0"/>
            <a:r>
              <a:rPr lang="es-ES" sz="1800" b="1" kern="10" dirty="0" smtClean="0">
                <a:ln w="50800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Evangelio: San Mateo 25,1-13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928794" y="1214422"/>
            <a:ext cx="692948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449263" algn="l"/>
                <a:tab pos="2178050" algn="l"/>
              </a:tabLst>
            </a:pPr>
            <a:r>
              <a:rPr kumimoji="0" lang="es-ES_tradnl" altLang="zh-TW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11</a:t>
            </a:r>
            <a:r>
              <a:rPr kumimoji="0" lang="es-ES_tradnl" altLang="zh-TW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_tradnl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Más tarde llegaron las otras muchachas diciendo: Señor, Señor, ábrenos. </a:t>
            </a:r>
            <a:r>
              <a:rPr kumimoji="0" lang="es-ES_tradnl" altLang="zh-TW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s-ES_tradnl" altLang="zh-TW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_tradnl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Él respondió: </a:t>
            </a:r>
            <a:r>
              <a:rPr kumimoji="0" lang="es-ES_tradnl" altLang="zh-TW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Les aseguro que no las conozco</a:t>
            </a:r>
            <a:r>
              <a:rPr kumimoji="0" lang="es-ES_tradnl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s-ES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  <a:tab pos="449263" algn="l"/>
                <a:tab pos="2178050" algn="l"/>
              </a:tabLst>
            </a:pPr>
            <a:r>
              <a:rPr kumimoji="0" lang="es-ES_tradnl" altLang="zh-TW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13</a:t>
            </a:r>
            <a:r>
              <a:rPr kumimoji="0" lang="es-ES_tradnl" altLang="zh-TW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s-ES_tradnl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Por tanto, </a:t>
            </a:r>
            <a:r>
              <a:rPr kumimoji="0" lang="es-ES_tradnl" altLang="zh-TW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estén atentos, porque no conocen ni el día ni la hora</a:t>
            </a:r>
            <a:r>
              <a:rPr kumimoji="0" lang="es-ES_tradnl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_tradnl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4500562" y="4429132"/>
            <a:ext cx="4286280" cy="12144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rtl="0"/>
            <a:r>
              <a:rPr lang="es-ES" sz="1800" b="1" kern="10" dirty="0" smtClean="0">
                <a:ln w="50800">
                  <a:noFill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Palabra del Señor.</a:t>
            </a:r>
          </a:p>
          <a:p>
            <a:pPr rtl="0"/>
            <a:r>
              <a:rPr lang="es-ES" b="1" kern="10" dirty="0" smtClean="0">
                <a:ln w="50800">
                  <a:noFill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R/ </a:t>
            </a:r>
            <a:r>
              <a:rPr lang="es-ES" sz="1800" b="1" kern="10" dirty="0" smtClean="0">
                <a:ln w="50800">
                  <a:noFill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Gloria a Ti, Señor Jesús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5058" name="Picture 2" descr="http://3.bp.blogspot.com/-GjCIfTVcrN4/TrCeDB8EDVI/AAAAAAAAZ0Q/H2n3fcLrrkw/s400/jesus%2BVICTO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1051"/>
            <a:ext cx="9144000" cy="690905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214290"/>
            <a:ext cx="8858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5400" dirty="0" smtClean="0">
                <a:solidFill>
                  <a:schemeClr val="bg1"/>
                </a:solidFill>
              </a:rPr>
              <a:t>1. La sabiduría es hacer un balance de nuestra vida ante él</a:t>
            </a:r>
            <a:endParaRPr lang="es-CO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lROJmQ-HoI0/TrVXq49FinI/AAAAAAAAZ0o/yXCFwCRDnZw/s400/20111106%2BSin%2Btu%2Baceite%2Bni%2Bfuncionamos%2Bni%2Bilumina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469" y="-3596"/>
            <a:ext cx="9166469" cy="686159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85720" y="5786454"/>
            <a:ext cx="864399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CO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La vigilancia es saber esperar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3.bp.blogspot.com/-RNPfVxe077I/TrBk8NFMX6I/AAAAAAAAZyA/_d_0gtzTMFQ/s400/gente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5" y="0"/>
            <a:ext cx="9092073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85720" y="142852"/>
            <a:ext cx="8501122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5400" dirty="0" smtClean="0">
                <a:solidFill>
                  <a:schemeClr val="tx1"/>
                </a:solidFill>
              </a:rPr>
              <a:t>3. El aceite es</a:t>
            </a:r>
            <a:r>
              <a:rPr lang="es-CO" sz="5400" dirty="0" smtClean="0"/>
              <a:t> </a:t>
            </a:r>
            <a:r>
              <a:rPr lang="es-CO" sz="5400" dirty="0" smtClean="0"/>
              <a:t>la luz </a:t>
            </a:r>
            <a:r>
              <a:rPr lang="es-CO" sz="5400" dirty="0" smtClean="0"/>
              <a:t>–la lámparas encendidas como signo de espera-, paz y suavidad (poner un poco de aceite en las relaciones de una comunidad</a:t>
            </a:r>
            <a:r>
              <a:rPr lang="es-CO" sz="5400" dirty="0" smtClean="0"/>
              <a:t>). </a:t>
            </a:r>
            <a:r>
              <a:rPr lang="es-CO" sz="5400" dirty="0" smtClean="0">
                <a:solidFill>
                  <a:schemeClr val="tx1"/>
                </a:solidFill>
              </a:rPr>
              <a:t> </a:t>
            </a:r>
            <a:endParaRPr lang="es-CO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\Mis imágenes\untitled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pic>
        <p:nvPicPr>
          <p:cNvPr id="2050" name="Picture 2" descr="C:\Documents and Settings\Parroquia\Escritorio\año del credo 2011\CRED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44033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72400" cy="5534025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</a:t>
            </a:r>
            <a:b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la fe de la Iglesia, que nos gloriamos de profesar en Cristo Jesús, nuestro Señor.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85720" y="285728"/>
            <a:ext cx="8501122" cy="6000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</a:rPr>
              <a:t>CANTO DE ENTRADA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  <a:p>
            <a:pPr marL="742950" indent="-742950" algn="ctr">
              <a:spcBef>
                <a:spcPct val="20000"/>
              </a:spcBef>
              <a:defRPr/>
            </a:pPr>
            <a:r>
              <a:rPr lang="es-CO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DEMOS GRACIAS AL SEÑOR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b="1" i="1" dirty="0" smtClean="0">
                <a:latin typeface="Constantia" pitchFamily="18" charset="0"/>
              </a:rPr>
              <a:t>Demos gracias al Señor, demos gracias, demos gracias al Señor. (Bis)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b="1" i="1" dirty="0" smtClean="0">
                <a:latin typeface="Constantia" pitchFamily="18" charset="0"/>
              </a:rPr>
              <a:t>1.  </a:t>
            </a:r>
            <a:r>
              <a:rPr lang="es-CO" sz="3200" i="1" dirty="0" smtClean="0">
                <a:latin typeface="Constantia" pitchFamily="18" charset="0"/>
              </a:rPr>
              <a:t>Por las mañanas las aves cantan, las alabanzas al Padre Creador, y por las tardes las flores cantan las alabanzas al Padre Creador.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i="1" dirty="0" smtClean="0">
                <a:latin typeface="Constantia" pitchFamily="18" charset="0"/>
              </a:rPr>
              <a:t>2. Al medio día el sol le canta las alabanzas a Cristo Salvador, y por la noche la luna canta las alabanzas a Cristo Salvador.</a:t>
            </a:r>
            <a:endParaRPr lang="es-ES" sz="3200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85728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TODOS:</a:t>
            </a:r>
          </a:p>
          <a:p>
            <a:endParaRPr lang="es-CO" sz="6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CO" sz="8800" b="1" i="1" dirty="0" smtClean="0">
                <a:latin typeface="Constantia" pitchFamily="18" charset="0"/>
              </a:rPr>
              <a:t>Concédenos tu sabiduría, Señor</a:t>
            </a:r>
            <a:endParaRPr lang="es-CO" sz="88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arroquia\Mis documentos\Mis imágenes\IMAGENES\sagrada_forma_1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571736" y="273655"/>
            <a:ext cx="4000528" cy="631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20" y="142852"/>
            <a:ext cx="850109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OFERTORIO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2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200" dirty="0" smtClean="0">
                <a:latin typeface="Constantia" pitchFamily="18" charset="0"/>
                <a:cs typeface="Times New Roman" pitchFamily="18" charset="0"/>
              </a:rPr>
              <a:t>En este mundo que Cristo nos da, hacemos la ofrenda del pan, el pan de nuestro trabajo sin fin y el vino de nuestro cantar.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2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200" dirty="0" smtClean="0">
                <a:latin typeface="Constantia" pitchFamily="18" charset="0"/>
                <a:cs typeface="Times New Roman" pitchFamily="18" charset="0"/>
              </a:rPr>
              <a:t>Traigo ante ti, nuestra justa inquietud: amar, la justicia y la paz.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200" dirty="0" smtClean="0">
                <a:latin typeface="Constantia" pitchFamily="18" charset="0"/>
                <a:cs typeface="Times New Roman" pitchFamily="18" charset="0"/>
              </a:rPr>
              <a:t>Saber que vendrás, saber que estarás partiendo a lo s pobres tu pan(Bis)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200" b="1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42844" y="511333"/>
            <a:ext cx="885828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SANTO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200" dirty="0" smtClean="0">
                <a:latin typeface="Constantia" pitchFamily="18" charset="0"/>
                <a:cs typeface="Times New Roman" pitchFamily="18" charset="0"/>
              </a:rPr>
              <a:t>Santo, Santo, Santo es el Señor.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200" dirty="0" smtClean="0">
                <a:latin typeface="Constantia" pitchFamily="18" charset="0"/>
                <a:cs typeface="Times New Roman" pitchFamily="18" charset="0"/>
              </a:rPr>
              <a:t>Hosanna en las alturas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200" dirty="0" smtClean="0">
                <a:latin typeface="Constantia" pitchFamily="18" charset="0"/>
                <a:cs typeface="Times New Roman" pitchFamily="18" charset="0"/>
              </a:rPr>
              <a:t>Bendito el que viene, en el nombre del señor.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32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200" dirty="0" smtClean="0">
                <a:latin typeface="Constantia" pitchFamily="18" charset="0"/>
                <a:cs typeface="Times New Roman" pitchFamily="18" charset="0"/>
              </a:rPr>
              <a:t>En unión del coro de los ángeles  en el cielo, te alaba el coro de tu iglesia en la tierra.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32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200" dirty="0" smtClean="0">
                <a:latin typeface="Constantia" pitchFamily="18" charset="0"/>
                <a:cs typeface="Times New Roman" pitchFamily="18" charset="0"/>
              </a:rPr>
              <a:t>Hosanna en las alturas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200" dirty="0" smtClean="0">
                <a:latin typeface="Constantia" pitchFamily="18" charset="0"/>
                <a:cs typeface="Times New Roman" pitchFamily="18" charset="0"/>
              </a:rPr>
              <a:t>Bendito el que viene, en el nombre del señor.</a:t>
            </a:r>
          </a:p>
        </p:txBody>
      </p:sp>
      <p:pic>
        <p:nvPicPr>
          <p:cNvPr id="2" name="Picture 2" descr="C:\Documents and Settings\Parroquia\Mis documentos\Mis imágenes\IMAGENES\hablemosdeangeles_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85728"/>
            <a:ext cx="1500198" cy="15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ib1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642938"/>
            <a:ext cx="3214687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571500" y="4786313"/>
            <a:ext cx="8072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600" b="1" i="1" dirty="0">
                <a:latin typeface="Calibri" pitchFamily="34" charset="0"/>
              </a:rPr>
              <a:t>LLEGAMOS AL MOMENTO MÁS IMPORTANTE DE LA EUCARISTÍA </a:t>
            </a:r>
          </a:p>
          <a:p>
            <a:pPr algn="ctr"/>
            <a:r>
              <a:rPr lang="es-CO" sz="3600" b="1" i="1" dirty="0">
                <a:latin typeface="Calibri" pitchFamily="34" charset="0"/>
              </a:rPr>
              <a:t>NOS PONEMOS DE RODILLAS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arroquia\Mis documentos\Mis imágenes\IMAGENES\jesus_y_la_obeja_perdida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214546" y="428604"/>
            <a:ext cx="4369551" cy="581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214290"/>
            <a:ext cx="864396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CO" sz="4000" dirty="0" smtClean="0">
                <a:latin typeface="Constantia" pitchFamily="18" charset="0"/>
                <a:cs typeface="Times New Roman" pitchFamily="18" charset="0"/>
              </a:rPr>
              <a:t>Cordero de Dios, que quitas el pecado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CO" sz="4000" dirty="0" smtClean="0">
                <a:latin typeface="Constantia" pitchFamily="18" charset="0"/>
                <a:cs typeface="Times New Roman" pitchFamily="18" charset="0"/>
              </a:rPr>
              <a:t>De este mundo, Ten piedad Señor, ten piedad.</a:t>
            </a:r>
          </a:p>
          <a:p>
            <a:pPr algn="ctr" eaLnBrk="0" hangingPunct="0">
              <a:tabLst>
                <a:tab pos="5943600" algn="r"/>
              </a:tabLst>
            </a:pPr>
            <a:endParaRPr lang="es-CO" sz="40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CO" sz="4000" dirty="0" smtClean="0">
                <a:latin typeface="Constantia" pitchFamily="18" charset="0"/>
                <a:cs typeface="Times New Roman" pitchFamily="18" charset="0"/>
              </a:rPr>
              <a:t>Cordero de Dios, que quitas el pecado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CO" sz="4000" dirty="0" smtClean="0">
                <a:latin typeface="Constantia" pitchFamily="18" charset="0"/>
                <a:cs typeface="Times New Roman" pitchFamily="18" charset="0"/>
              </a:rPr>
              <a:t>Del mundo, Ten piedad Señor y danos la paz.</a:t>
            </a:r>
            <a:endParaRPr lang="es-CO" sz="4000" dirty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214314" y="142896"/>
            <a:ext cx="8858280" cy="62865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s-CO" sz="3200" b="1" dirty="0" smtClean="0">
                <a:latin typeface="Constantia" pitchFamily="18" charset="0"/>
              </a:rPr>
              <a:t>CANTO DE COMUNIÓN</a:t>
            </a:r>
            <a:endParaRPr lang="es-ES" sz="3200" b="1" dirty="0" smtClean="0">
              <a:latin typeface="Constantia" pitchFamily="18" charset="0"/>
            </a:endParaRPr>
          </a:p>
          <a:p>
            <a:pPr algn="ctr">
              <a:buFontTx/>
              <a:buNone/>
            </a:pPr>
            <a:r>
              <a:rPr lang="es-C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CON NOSOTROS ESTÁ</a:t>
            </a:r>
            <a:r>
              <a:rPr lang="es-ES" sz="3200" b="1" i="1" dirty="0" smtClean="0">
                <a:latin typeface="Constantia" pitchFamily="18" charset="0"/>
              </a:rPr>
              <a:t>  </a:t>
            </a:r>
          </a:p>
          <a:p>
            <a:pPr marL="742950" indent="-742950" algn="ctr" eaLnBrk="0" hangingPunct="0">
              <a:buNone/>
              <a:tabLst>
                <a:tab pos="5943600" algn="r"/>
              </a:tabLst>
              <a:defRPr/>
            </a:pPr>
            <a:r>
              <a:rPr lang="es-ES" b="1" i="1" dirty="0" smtClean="0">
                <a:latin typeface="Constantia" pitchFamily="18" charset="0"/>
              </a:rPr>
              <a:t>Con nosotros está, y no le conocemos, con nosotros está su nombre es el señor.</a:t>
            </a:r>
            <a:endParaRPr lang="es-ES" sz="3200" b="1" i="1" dirty="0" smtClean="0">
              <a:latin typeface="Constantia" pitchFamily="18" charset="0"/>
            </a:endParaRPr>
          </a:p>
          <a:p>
            <a:pPr marL="742950" indent="-742950" algn="ctr" eaLnBrk="0" hangingPunct="0">
              <a:buAutoNum type="arabicPeriod"/>
              <a:tabLst>
                <a:tab pos="5943600" algn="r"/>
              </a:tabLst>
              <a:defRPr/>
            </a:pPr>
            <a:r>
              <a:rPr lang="es-ES" i="1" dirty="0" smtClean="0">
                <a:latin typeface="Constantia" pitchFamily="18" charset="0"/>
              </a:rPr>
              <a:t>Su nombre es el señor y pasa hambre y clama por la boca del hambriento y muchos que lo ven pasan de largo acaso por llegar temprano al templo. </a:t>
            </a:r>
          </a:p>
          <a:p>
            <a:pPr marL="742950" indent="-742950" algn="ctr" eaLnBrk="0" hangingPunct="0">
              <a:buAutoNum type="arabicPeriod"/>
              <a:tabLst>
                <a:tab pos="5943600" algn="r"/>
              </a:tabLst>
              <a:defRPr/>
            </a:pPr>
            <a:r>
              <a:rPr lang="es-ES" i="1" dirty="0" smtClean="0">
                <a:latin typeface="Constantia" pitchFamily="18" charset="0"/>
              </a:rPr>
              <a:t>Su nombre, es el señor y sed soporta y está en quien de justicia va sediento y muchos que lo ven pasan de largo, acaso por llegar temprano al templo.</a:t>
            </a:r>
            <a:endParaRPr lang="es-CO" sz="3200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 idx="4294967295"/>
          </p:nvPr>
        </p:nvSpPr>
        <p:spPr>
          <a:xfrm>
            <a:off x="285780" y="3714772"/>
            <a:ext cx="8643938" cy="2857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CO" sz="3200" i="1" dirty="0" smtClean="0">
                <a:latin typeface="Constantia" pitchFamily="18" charset="0"/>
              </a:rPr>
              <a:t/>
            </a:r>
            <a:br>
              <a:rPr lang="es-CO" sz="3200" i="1" dirty="0" smtClean="0">
                <a:latin typeface="Constantia" pitchFamily="18" charset="0"/>
              </a:rPr>
            </a:br>
            <a:r>
              <a:rPr lang="es-CO" sz="3200" i="1" dirty="0" smtClean="0">
                <a:latin typeface="Constantia" pitchFamily="18" charset="0"/>
              </a:rPr>
              <a:t/>
            </a:r>
            <a:br>
              <a:rPr lang="es-CO" sz="3200" i="1" dirty="0" smtClean="0">
                <a:latin typeface="Constantia" pitchFamily="18" charset="0"/>
              </a:rPr>
            </a:br>
            <a:r>
              <a:rPr lang="es-ES" sz="3200" i="1" dirty="0" smtClean="0">
                <a:latin typeface="Constantia" pitchFamily="18" charset="0"/>
              </a:rPr>
              <a:t>3. Su nombre, es el señor</a:t>
            </a:r>
            <a:r>
              <a:rPr lang="es-CO" sz="3200" i="1" dirty="0" smtClean="0">
                <a:latin typeface="Constantia" pitchFamily="18" charset="0"/>
              </a:rPr>
              <a:t> y está desnudo; la ausencia del amor hiela sus huesos, y muchos que lo ven pasan de largo, seguros y al calor de su dinero. </a:t>
            </a:r>
            <a:br>
              <a:rPr lang="es-CO" sz="3200" i="1" dirty="0" smtClean="0">
                <a:latin typeface="Constantia" pitchFamily="18" charset="0"/>
              </a:rPr>
            </a:br>
            <a:r>
              <a:rPr lang="es-CO" sz="3200" i="1" dirty="0" smtClean="0">
                <a:latin typeface="Constantia" pitchFamily="18" charset="0"/>
              </a:rPr>
              <a:t/>
            </a:r>
            <a:br>
              <a:rPr lang="es-CO" sz="3200" i="1" dirty="0" smtClean="0">
                <a:latin typeface="Constantia" pitchFamily="18" charset="0"/>
              </a:rPr>
            </a:br>
            <a:r>
              <a:rPr lang="es-ES" sz="3200" b="1" i="1" dirty="0" smtClean="0">
                <a:latin typeface="Constantia" pitchFamily="18" charset="0"/>
              </a:rPr>
              <a:t>Con nosotros está, y no le conocemos, con nosotros está su nombre es el señor.</a:t>
            </a:r>
            <a:br>
              <a:rPr lang="es-ES" sz="3200" b="1" i="1" dirty="0" smtClean="0">
                <a:latin typeface="Constantia" pitchFamily="18" charset="0"/>
              </a:rPr>
            </a:br>
            <a:r>
              <a:rPr lang="es-CO" sz="3200" i="1" dirty="0" smtClean="0">
                <a:latin typeface="Constantia" pitchFamily="18" charset="0"/>
              </a:rPr>
              <a:t/>
            </a:r>
            <a:br>
              <a:rPr lang="es-CO" sz="3200" i="1" dirty="0" smtClean="0">
                <a:latin typeface="Constantia" pitchFamily="18" charset="0"/>
              </a:rPr>
            </a:br>
            <a:r>
              <a:rPr lang="es-CO" sz="3200" i="1" dirty="0" smtClean="0">
                <a:latin typeface="Constantia" pitchFamily="18" charset="0"/>
              </a:rPr>
              <a:t>4. Su nombre, es el señor, y enfermo vive, y su agonía es la del enfermo y muchos que lo saben no hacen caso; tal vez no frecuentaban mucho el templo.</a:t>
            </a:r>
            <a:br>
              <a:rPr lang="es-CO" sz="3200" i="1" dirty="0" smtClean="0">
                <a:latin typeface="Constantia" pitchFamily="18" charset="0"/>
              </a:rPr>
            </a:br>
            <a:r>
              <a:rPr lang="es-CO" sz="3200" i="1" dirty="0" smtClean="0">
                <a:latin typeface="Constantia" pitchFamily="18" charset="0"/>
              </a:rPr>
              <a:t/>
            </a:r>
            <a:br>
              <a:rPr lang="es-CO" sz="3200" i="1" dirty="0" smtClean="0">
                <a:latin typeface="Constantia" pitchFamily="18" charset="0"/>
              </a:rPr>
            </a:br>
            <a:r>
              <a:rPr lang="es-ES" sz="3200" i="1" dirty="0" smtClean="0">
                <a:latin typeface="Constantia" pitchFamily="18" charset="0"/>
              </a:rPr>
              <a:t/>
            </a:r>
            <a:br>
              <a:rPr lang="es-ES" sz="3200" i="1" dirty="0" smtClean="0">
                <a:latin typeface="Constantia" pitchFamily="18" charset="0"/>
              </a:rPr>
            </a:br>
            <a:r>
              <a:rPr lang="es-CO" sz="3200" i="1" dirty="0" smtClean="0">
                <a:latin typeface="Constantia" pitchFamily="18" charset="0"/>
              </a:rPr>
              <a:t/>
            </a:r>
            <a:br>
              <a:rPr lang="es-CO" sz="3200" i="1" dirty="0" smtClean="0">
                <a:latin typeface="Constantia" pitchFamily="18" charset="0"/>
              </a:rPr>
            </a:br>
            <a:r>
              <a:rPr lang="es-CO" sz="3200" i="1" dirty="0" smtClean="0">
                <a:latin typeface="Constantia" pitchFamily="18" charset="0"/>
              </a:rPr>
              <a:t/>
            </a:r>
            <a:br>
              <a:rPr lang="es-CO" sz="3200" i="1" dirty="0" smtClean="0">
                <a:latin typeface="Constantia" pitchFamily="18" charset="0"/>
              </a:rPr>
            </a:br>
            <a:r>
              <a:rPr lang="es-ES" sz="3200" i="1" dirty="0" smtClean="0">
                <a:latin typeface="Constantia" pitchFamily="18" charset="0"/>
              </a:rPr>
              <a:t/>
            </a:r>
            <a:br>
              <a:rPr lang="es-ES" sz="3200" i="1" dirty="0" smtClean="0">
                <a:latin typeface="Constantia" pitchFamily="18" charset="0"/>
              </a:rPr>
            </a:br>
            <a:r>
              <a:rPr lang="es-CO" sz="3200" i="1" dirty="0" smtClean="0">
                <a:latin typeface="Constantia" pitchFamily="18" charset="0"/>
              </a:rPr>
              <a:t/>
            </a:r>
            <a:br>
              <a:rPr lang="es-CO" sz="3200" i="1" dirty="0" smtClean="0">
                <a:latin typeface="Constantia" pitchFamily="18" charset="0"/>
              </a:rPr>
            </a:br>
            <a:r>
              <a:rPr lang="es-CO" sz="3200" i="1" dirty="0" smtClean="0">
                <a:latin typeface="Constantia" pitchFamily="18" charset="0"/>
              </a:rPr>
              <a:t/>
            </a:r>
            <a:br>
              <a:rPr lang="es-CO" sz="3200" i="1" dirty="0" smtClean="0">
                <a:latin typeface="Constantia" pitchFamily="18" charset="0"/>
              </a:rPr>
            </a:br>
            <a:r>
              <a:rPr lang="es-CO" sz="3200" i="1" dirty="0" smtClean="0">
                <a:latin typeface="Constantia" pitchFamily="18" charset="0"/>
              </a:rPr>
              <a:t/>
            </a:r>
            <a:br>
              <a:rPr lang="es-CO" sz="3200" i="1" dirty="0" smtClean="0">
                <a:latin typeface="Constantia" pitchFamily="18" charset="0"/>
              </a:rPr>
            </a:br>
            <a:r>
              <a:rPr lang="es-CO" sz="3200" i="1" dirty="0" smtClean="0">
                <a:latin typeface="Constantia" pitchFamily="18" charset="0"/>
              </a:rPr>
              <a:t/>
            </a:r>
            <a:br>
              <a:rPr lang="es-CO" sz="3200" i="1" dirty="0" smtClean="0">
                <a:latin typeface="Constantia" pitchFamily="18" charset="0"/>
              </a:rPr>
            </a:br>
            <a:endParaRPr lang="es-CO" sz="3200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611573"/>
            <a:ext cx="84296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ctr"/>
            <a:r>
              <a:rPr lang="es-ES" sz="3200" b="1" i="1" dirty="0" smtClean="0">
                <a:latin typeface="Constantia" pitchFamily="18" charset="0"/>
              </a:rPr>
              <a:t>Con nosotros está, y no le conocemos, con nosotros está su nombre es el señor.</a:t>
            </a:r>
          </a:p>
          <a:p>
            <a:pPr marL="360363" indent="-360363" algn="ctr"/>
            <a:endParaRPr lang="es-ES" sz="3200" b="1" i="1" dirty="0" smtClean="0">
              <a:latin typeface="Constantia" pitchFamily="18" charset="0"/>
            </a:endParaRPr>
          </a:p>
          <a:p>
            <a:pPr marL="360363" indent="-360363" algn="ctr"/>
            <a:r>
              <a:rPr lang="es-CO" sz="3200" i="1" dirty="0" smtClean="0">
                <a:latin typeface="Constantia" pitchFamily="18" charset="0"/>
              </a:rPr>
              <a:t>5. Su nombre, es el señor y está en la cárcel; está en la soledad de cada preso, y nadie lo visita y hasta dicen: tal vez ese no era de los nuestros.</a:t>
            </a:r>
            <a:endParaRPr lang="es-ES" sz="3200" b="1" i="1" dirty="0" smtClean="0">
              <a:latin typeface="Constantia" pitchFamily="18" charset="0"/>
            </a:endParaRPr>
          </a:p>
          <a:p>
            <a:pPr marL="360363" indent="-360363" algn="ctr"/>
            <a:endParaRPr lang="es-ES" sz="3200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71406" y="814864"/>
            <a:ext cx="8929750" cy="530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ctr" eaLnBrk="0" hangingPunct="0"/>
            <a:r>
              <a:rPr lang="es-E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GRUPOS PARROQUIALES</a:t>
            </a:r>
            <a:r>
              <a:rPr lang="es-E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just" eaLnBrk="0" hangingPunct="0"/>
            <a:endParaRPr lang="es-ES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es-E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Alabanza</a:t>
            </a:r>
            <a:r>
              <a:rPr lang="es-E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miércoles 7:30 p.m. </a:t>
            </a:r>
          </a:p>
          <a:p>
            <a:pPr algn="ctr" eaLnBrk="0" hangingPunct="0"/>
            <a:r>
              <a:rPr lang="es-E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la gran misión: </a:t>
            </a:r>
            <a:r>
              <a:rPr lang="es-E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jueves </a:t>
            </a:r>
            <a:r>
              <a:rPr lang="es-E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6:00 </a:t>
            </a:r>
            <a:r>
              <a:rPr lang="es-E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p.m</a:t>
            </a:r>
            <a:r>
              <a:rPr lang="es-E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endParaRPr lang="es-ES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es-ES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s-CO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¡TE ESPERAMOS!</a:t>
            </a:r>
            <a:endParaRPr lang="es-E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luvia de bendiciones\Lluvia de bendiciones 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52"/>
            <a:ext cx="5106996" cy="6606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00298" y="357166"/>
            <a:ext cx="628654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Hoy perdóname, hoy por siempre, sin mirar la mentira lo vacio de nuestras vidas, nuestra falta de amor y caridad.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2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2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Hoy perdóname, hoy por siempre aun sabiendo que he caído, que de ti siempre había oído, hoy regreso arrepentido vuelvo a ti, vuelto a ti, vuelvo a ti.</a:t>
            </a:r>
          </a:p>
        </p:txBody>
      </p:sp>
      <p:pic>
        <p:nvPicPr>
          <p:cNvPr id="1026" name="Picture 2" descr="C:\Documents and Settings\Parroquia\Mis documentos\Mis imágenes\IMAGENES\Jesus%20Perdona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2214578" cy="298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0" y="42013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 a Dios en el cielo y en la tierra paz a los hombres que ama el </a:t>
            </a:r>
            <a:r>
              <a:rPr lang="es-E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Señor</a:t>
            </a:r>
          </a:p>
          <a:p>
            <a:pPr algn="ctr"/>
            <a:endParaRPr lang="es-ES" sz="3600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Por tu inmensa gloria te alabamos te bendecimos te adoramos</a:t>
            </a:r>
            <a:r>
              <a:rPr lang="es-ES" sz="3600" b="1" i="1" dirty="0" smtClean="0">
                <a:latin typeface="Constantia" pitchFamily="18" charset="0"/>
              </a:rPr>
              <a:t>, te </a:t>
            </a:r>
            <a:r>
              <a:rPr lang="es-ES" sz="3600" b="1" i="1" smtClean="0">
                <a:latin typeface="Constantia" pitchFamily="18" charset="0"/>
              </a:rPr>
              <a:t>glorificamos, te </a:t>
            </a:r>
            <a:r>
              <a:rPr lang="es-ES" sz="3600" b="1" i="1" dirty="0">
                <a:latin typeface="Constantia" pitchFamily="18" charset="0"/>
              </a:rPr>
              <a:t>damos gracias Señor.</a:t>
            </a:r>
          </a:p>
          <a:p>
            <a:pPr algn="ctr"/>
            <a:endParaRPr lang="es-ES" sz="3600" b="1" i="1" dirty="0"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rey celestial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Dios padre todo poderoso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hijo único Jesucristo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cordero de Dios hijo del </a:t>
            </a:r>
            <a:r>
              <a:rPr lang="es-ES" sz="3600" b="1" i="1" dirty="0" smtClean="0">
                <a:latin typeface="Constantia" pitchFamily="18" charset="0"/>
              </a:rPr>
              <a:t>padre</a:t>
            </a:r>
            <a:endParaRPr lang="es-ES" sz="36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71406" y="71414"/>
            <a:ext cx="89297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Atiende nuestras suplicas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estas sentado a la derecha del padre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Porque </a:t>
            </a:r>
            <a:r>
              <a:rPr lang="es-ES" sz="3600" b="1" i="1" dirty="0">
                <a:latin typeface="Constantia" pitchFamily="18" charset="0"/>
              </a:rPr>
              <a:t>solo tu eres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Señor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altísimo Jesucristo con el espíritu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En la gloria de Dios Padre.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214282" y="422389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it-IT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Del libro de la Sabiduria (6,12-16) </a:t>
            </a:r>
            <a:r>
              <a:rPr lang="es-ES" sz="6000" b="1" i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es-ES" sz="6000" b="1" i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es-ES" sz="6000" b="1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6000" b="1" i="1" dirty="0" smtClean="0">
                <a:latin typeface="Constantia" pitchFamily="18" charset="0"/>
              </a:rPr>
              <a:t>Encuentran la sabiduría los que la buscan</a:t>
            </a:r>
            <a:endParaRPr lang="es-ES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357158" y="642918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/>
            <a:endParaRPr lang="es-CO" sz="48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CO" sz="7200" b="1" i="1" dirty="0" smtClean="0">
                <a:latin typeface="Constantia" pitchFamily="18" charset="0"/>
              </a:rPr>
              <a:t>Mi alma está sedienta de ti, Señor, Dios mío.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20" y="642918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es-E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De la Carta del apóstol san Pablo a los Tesalonicenses (4,13-18)</a:t>
            </a:r>
          </a:p>
          <a:p>
            <a:pPr algn="ctr"/>
            <a:r>
              <a:rPr lang="es-ES" sz="5400" i="1" dirty="0" smtClean="0">
                <a:latin typeface="Constantia" pitchFamily="18" charset="0"/>
              </a:rPr>
              <a:t/>
            </a:r>
            <a:br>
              <a:rPr lang="es-ES" sz="5400" i="1" dirty="0" smtClean="0">
                <a:latin typeface="Constantia" pitchFamily="18" charset="0"/>
              </a:rPr>
            </a:br>
            <a:r>
              <a:rPr lang="es-ES" sz="5400" b="1" i="1" dirty="0" smtClean="0">
                <a:latin typeface="Constantia" pitchFamily="18" charset="0"/>
              </a:rPr>
              <a:t>A los que han muerto, Dios, por medio de Jesús, los llevará con él.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378619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  <a:cs typeface="Times New Roman" pitchFamily="18" charset="0"/>
              </a:rPr>
              <a:t>/Aleluya al Señor, aleluya/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  <a:cs typeface="Times New Roman" pitchFamily="18" charset="0"/>
              </a:rPr>
              <a:t>Oh Señor que los pueblos te celebren.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  <a:cs typeface="Times New Roman" pitchFamily="18" charset="0"/>
              </a:rPr>
              <a:t>Que los pueblos te aclamen todos juntos.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  <a:cs typeface="Times New Roman" pitchFamily="18" charset="0"/>
              </a:rPr>
              <a:t>/Aleluya al Señor, aleluya/</a:t>
            </a:r>
          </a:p>
        </p:txBody>
      </p:sp>
      <p:pic>
        <p:nvPicPr>
          <p:cNvPr id="2050" name="Picture 2" descr="C:\Documents and Settings\Parroquia\Mis documentos\Mis imágenes\PENTECOSTES\espiritusobrebib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28"/>
            <a:ext cx="3143272" cy="345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3930</TotalTime>
  <Words>842</Words>
  <Application>Microsoft Office PowerPoint</Application>
  <PresentationFormat>Presentación en pantalla (4:3)</PresentationFormat>
  <Paragraphs>122</Paragraphs>
  <Slides>29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Esta es nuestra fe.  Esta es la fe de la Iglesia, que nos gloriamos de profesar en Cristo Jesús, nuestro Señor. 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  3. Su nombre, es el señor y está desnudo; la ausencia del amor hiela sus huesos, y muchos que lo ven pasan de largo, seguros y al calor de su dinero.   Con nosotros está, y no le conocemos, con nosotros está su nombre es el señor.  4. Su nombre, es el señor, y enfermo vive, y su agonía es la del enfermo y muchos que lo saben no hacen caso; tal vez no frecuentaban mucho el templo.          </vt:lpstr>
      <vt:lpstr>Diapositiva 27</vt:lpstr>
      <vt:lpstr>Diapositiva 28</vt:lpstr>
      <vt:lpstr>Diapositiva 29</vt:lpstr>
    </vt:vector>
  </TitlesOfParts>
  <Company>Nuestra señora de la salud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Parroquia</dc:creator>
  <cp:lastModifiedBy>hp</cp:lastModifiedBy>
  <cp:revision>425</cp:revision>
  <dcterms:created xsi:type="dcterms:W3CDTF">2010-03-24T14:53:39Z</dcterms:created>
  <dcterms:modified xsi:type="dcterms:W3CDTF">2011-11-06T14:16:28Z</dcterms:modified>
</cp:coreProperties>
</file>