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9"/>
  </p:notesMasterIdLst>
  <p:sldIdLst>
    <p:sldId id="257" r:id="rId2"/>
    <p:sldId id="258" r:id="rId3"/>
    <p:sldId id="260" r:id="rId4"/>
    <p:sldId id="296" r:id="rId5"/>
    <p:sldId id="261" r:id="rId6"/>
    <p:sldId id="262" r:id="rId7"/>
    <p:sldId id="264" r:id="rId8"/>
    <p:sldId id="265" r:id="rId9"/>
    <p:sldId id="304" r:id="rId10"/>
    <p:sldId id="305" r:id="rId11"/>
    <p:sldId id="306" r:id="rId12"/>
    <p:sldId id="307" r:id="rId13"/>
    <p:sldId id="308" r:id="rId14"/>
    <p:sldId id="309" r:id="rId15"/>
    <p:sldId id="311" r:id="rId16"/>
    <p:sldId id="312" r:id="rId17"/>
    <p:sldId id="313" r:id="rId18"/>
    <p:sldId id="271" r:id="rId19"/>
    <p:sldId id="272" r:id="rId20"/>
    <p:sldId id="285" r:id="rId21"/>
    <p:sldId id="274" r:id="rId22"/>
    <p:sldId id="295" r:id="rId23"/>
    <p:sldId id="275" r:id="rId24"/>
    <p:sldId id="301" r:id="rId25"/>
    <p:sldId id="302" r:id="rId26"/>
    <p:sldId id="303" r:id="rId27"/>
    <p:sldId id="298" r:id="rId2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21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0D95E7-22F0-4E13-A266-2F3FEFEED06D}" type="datetimeFigureOut">
              <a:rPr lang="es-ES" smtClean="0"/>
              <a:pPr/>
              <a:t>19/11/2011</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00C12E-1EEB-4336-8091-4851A47F24A6}" type="slidenum">
              <a:rPr lang="es-ES" smtClean="0"/>
              <a:pPr/>
              <a:t>‹Nº›</a:t>
            </a:fld>
            <a:endParaRPr lang="es-E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DE001DBE-37EE-4E71-AD4C-E7283F2694A9}" type="slidenum">
              <a:rPr lang="es-ES" smtClean="0"/>
              <a:pPr/>
              <a:t>9</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20</a:t>
            </a:fld>
            <a:endParaRPr lang="es-CO"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21</a:t>
            </a:fld>
            <a:endParaRPr lang="es-CO"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23</a:t>
            </a:fld>
            <a:endParaRPr lang="es-CO"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24</a:t>
            </a:fld>
            <a:endParaRPr lang="es-C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8" name="7 Título"/>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s-ES" smtClean="0"/>
              <a:t>Haga clic para modificar el estilo de título del patrón</a:t>
            </a:r>
            <a:endParaRPr kumimoji="0" lang="en-US"/>
          </a:p>
        </p:txBody>
      </p:sp>
      <p:sp>
        <p:nvSpPr>
          <p:cNvPr id="28" name="27 Marcador de fecha"/>
          <p:cNvSpPr>
            <a:spLocks noGrp="1"/>
          </p:cNvSpPr>
          <p:nvPr>
            <p:ph type="dt" sz="half" idx="10"/>
          </p:nvPr>
        </p:nvSpPr>
        <p:spPr/>
        <p:txBody>
          <a:bodyPr/>
          <a:lstStyle/>
          <a:p>
            <a:fld id="{FBF7B1BD-E06F-431F-91FB-222B2CF9A1B8}" type="datetimeFigureOut">
              <a:rPr lang="es-ES" smtClean="0"/>
              <a:pPr/>
              <a:t>19/11/2011</a:t>
            </a:fld>
            <a:endParaRPr lang="es-ES" dirty="0"/>
          </a:p>
        </p:txBody>
      </p:sp>
      <p:sp>
        <p:nvSpPr>
          <p:cNvPr id="17" name="16 Marcador de pie de página"/>
          <p:cNvSpPr>
            <a:spLocks noGrp="1"/>
          </p:cNvSpPr>
          <p:nvPr>
            <p:ph type="ftr" sz="quarter" idx="11"/>
          </p:nvPr>
        </p:nvSpPr>
        <p:spPr/>
        <p:txBody>
          <a:bodyPr/>
          <a:lstStyle/>
          <a:p>
            <a:endParaRPr lang="es-ES" dirty="0"/>
          </a:p>
        </p:txBody>
      </p:sp>
      <p:sp>
        <p:nvSpPr>
          <p:cNvPr id="29" name="28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
        <p:nvSpPr>
          <p:cNvPr id="9" name="8 Subtítulo"/>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BF7B1BD-E06F-431F-91FB-222B2CF9A1B8}" type="datetimeFigureOut">
              <a:rPr lang="es-ES" smtClean="0"/>
              <a:pPr/>
              <a:t>19/11/2011</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BF7B1BD-E06F-431F-91FB-222B2CF9A1B8}" type="datetimeFigureOut">
              <a:rPr lang="es-ES" smtClean="0"/>
              <a:pPr/>
              <a:t>19/11/2011</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BF7B1BD-E06F-431F-91FB-222B2CF9A1B8}" type="datetimeFigureOut">
              <a:rPr lang="es-ES" smtClean="0"/>
              <a:pPr/>
              <a:t>19/11/2011</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3">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FBF7B1BD-E06F-431F-91FB-222B2CF9A1B8}" type="datetimeFigureOut">
              <a:rPr lang="es-ES" smtClean="0"/>
              <a:pPr/>
              <a:t>19/11/2011</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a:xfrm>
            <a:off x="7924800" y="6416675"/>
            <a:ext cx="762000" cy="365125"/>
          </a:xfrm>
        </p:spPr>
        <p:txBody>
          <a:bodyPr/>
          <a:lstStyle/>
          <a:p>
            <a:fld id="{07488289-8869-43BF-A2FE-DE0F052BAD71}" type="slidenum">
              <a:rPr lang="es-ES" smtClean="0"/>
              <a:pPr/>
              <a:t>‹Nº›</a:t>
            </a:fld>
            <a:endParaRPr lang="es-E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FBF7B1BD-E06F-431F-91FB-222B2CF9A1B8}" type="datetimeFigureOut">
              <a:rPr lang="es-ES" smtClean="0"/>
              <a:pPr/>
              <a:t>19/11/2011</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FBF7B1BD-E06F-431F-91FB-222B2CF9A1B8}" type="datetimeFigureOut">
              <a:rPr lang="es-ES" smtClean="0"/>
              <a:pPr/>
              <a:t>19/11/2011</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FBF7B1BD-E06F-431F-91FB-222B2CF9A1B8}" type="datetimeFigureOut">
              <a:rPr lang="es-ES" smtClean="0"/>
              <a:pPr/>
              <a:t>19/11/2011</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BF7B1BD-E06F-431F-91FB-222B2CF9A1B8}" type="datetimeFigureOut">
              <a:rPr lang="es-ES" smtClean="0"/>
              <a:pPr/>
              <a:t>19/11/2011</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FBF7B1BD-E06F-431F-91FB-222B2CF9A1B8}" type="datetimeFigureOut">
              <a:rPr lang="es-ES" smtClean="0"/>
              <a:pPr/>
              <a:t>19/11/2011</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s-ES" smtClean="0">
                <a:solidFill>
                  <a:schemeClr val="lt1"/>
                </a:solidFill>
                <a:latin typeface="+mn-lt"/>
                <a:ea typeface="+mn-ea"/>
                <a:cs typeface="+mn-cs"/>
              </a:rPr>
              <a:t>Haga clic en el icono para agregar una imagen</a:t>
            </a:r>
            <a:endParaRPr kumimoji="0" lang="en-US" dirty="0">
              <a:solidFill>
                <a:schemeClr val="lt1"/>
              </a:solidFill>
              <a:latin typeface="+mn-lt"/>
              <a:ea typeface="+mn-ea"/>
              <a:cs typeface="+mn-cs"/>
            </a:endParaRPr>
          </a:p>
        </p:txBody>
      </p:sp>
      <p:sp>
        <p:nvSpPr>
          <p:cNvPr id="4" name="3 Marcador de texto"/>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FBF7B1BD-E06F-431F-91FB-222B2CF9A1B8}" type="datetimeFigureOut">
              <a:rPr lang="es-ES" smtClean="0"/>
              <a:pPr/>
              <a:t>19/11/2011</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FBF7B1BD-E06F-431F-91FB-222B2CF9A1B8}" type="datetimeFigureOut">
              <a:rPr lang="es-ES" smtClean="0"/>
              <a:pPr/>
              <a:t>19/11/2011</a:t>
            </a:fld>
            <a:endParaRPr lang="es-ES" dirty="0"/>
          </a:p>
        </p:txBody>
      </p:sp>
      <p:sp>
        <p:nvSpPr>
          <p:cNvPr id="3" name="2 Marcador de pie de página"/>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s-ES" dirty="0"/>
          </a:p>
        </p:txBody>
      </p:sp>
      <p:sp>
        <p:nvSpPr>
          <p:cNvPr id="23" name="22 Marcador de número de diapositiva"/>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07488289-8869-43BF-A2FE-DE0F052BAD71}" type="slidenum">
              <a:rPr lang="es-ES" smtClean="0"/>
              <a:pPr/>
              <a:t>‹Nº›</a:t>
            </a:fld>
            <a:endParaRPr lang="es-ES" dirty="0"/>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WordArt 4"/>
          <p:cNvSpPr>
            <a:spLocks noChangeArrowheads="1" noChangeShapeType="1" noTextEdit="1"/>
          </p:cNvSpPr>
          <p:nvPr/>
        </p:nvSpPr>
        <p:spPr bwMode="auto">
          <a:xfrm rot="10800000">
            <a:off x="0" y="500042"/>
            <a:ext cx="3857652" cy="6143668"/>
          </a:xfrm>
          <a:prstGeom prst="rect">
            <a:avLst/>
          </a:prstGeom>
          <a:effectLst>
            <a:outerShdw blurRad="50800" dist="50800" dir="5400000" algn="ctr" rotWithShape="0">
              <a:schemeClr val="tx1"/>
            </a:outerShdw>
          </a:effectLst>
        </p:spPr>
        <p:txBody>
          <a:bodyPr wrap="none" fromWordArt="1">
            <a:prstTxWarp prst="textCirclePour">
              <a:avLst>
                <a:gd name="adj1" fmla="val 12688672"/>
                <a:gd name="adj2" fmla="val 45679"/>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s-ES" sz="3600" b="1" kern="10" dirty="0" err="1" smtClean="0">
                <a:ln w="11430"/>
                <a:solidFill>
                  <a:srgbClr val="FFC000"/>
                </a:solidFill>
                <a:effectLst>
                  <a:outerShdw blurRad="50800" dist="39000" dir="5460000" algn="tl">
                    <a:srgbClr val="000000">
                      <a:alpha val="38000"/>
                    </a:srgbClr>
                  </a:outerShdw>
                </a:effectLst>
                <a:latin typeface="Tahoma"/>
                <a:cs typeface="Tahoma"/>
              </a:rPr>
              <a:t>cC</a:t>
            </a:r>
            <a:endParaRPr lang="es-ES" sz="3600" b="1" kern="10" dirty="0" smtClean="0">
              <a:ln w="11430"/>
              <a:solidFill>
                <a:srgbClr val="FFC000"/>
              </a:solidFill>
              <a:effectLst>
                <a:outerShdw blurRad="50800" dist="39000" dir="5460000" algn="tl">
                  <a:srgbClr val="000000">
                    <a:alpha val="38000"/>
                  </a:srgbClr>
                </a:outerShdw>
              </a:effectLst>
              <a:latin typeface="Tahoma"/>
              <a:cs typeface="Tahoma"/>
            </a:endParaRPr>
          </a:p>
          <a:p>
            <a:pPr algn="ctr" rtl="0"/>
            <a:r>
              <a:rPr lang="es-ES" sz="3600" b="1" kern="10" dirty="0" smtClean="0">
                <a:ln w="11430"/>
                <a:solidFill>
                  <a:srgbClr val="FFC000"/>
                </a:solidFill>
                <a:effectLst>
                  <a:outerShdw blurRad="50800" dist="39000" dir="5460000" algn="tl">
                    <a:srgbClr val="000000">
                      <a:alpha val="38000"/>
                    </a:srgbClr>
                  </a:outerShdw>
                </a:effectLst>
                <a:latin typeface="Tahoma"/>
                <a:cs typeface="Tahoma"/>
              </a:rPr>
              <a:t>R</a:t>
            </a:r>
          </a:p>
          <a:p>
            <a:pPr algn="ctr" rtl="0"/>
            <a:r>
              <a:rPr lang="es-ES" sz="3600" b="1" kern="10" dirty="0" smtClean="0">
                <a:ln w="11430"/>
                <a:solidFill>
                  <a:srgbClr val="FFC000"/>
                </a:solidFill>
                <a:effectLst>
                  <a:outerShdw blurRad="50800" dist="39000" dir="5460000" algn="tl">
                    <a:srgbClr val="000000">
                      <a:alpha val="38000"/>
                    </a:srgbClr>
                  </a:outerShdw>
                </a:effectLst>
                <a:latin typeface="Tahoma"/>
                <a:cs typeface="Tahoma"/>
              </a:rPr>
              <a:t>U</a:t>
            </a:r>
          </a:p>
          <a:p>
            <a:pPr algn="ctr" rtl="0"/>
            <a:r>
              <a:rPr lang="es-ES" sz="3600" b="1" kern="10" dirty="0" smtClean="0">
                <a:ln w="11430"/>
                <a:solidFill>
                  <a:srgbClr val="FFC000"/>
                </a:solidFill>
                <a:effectLst>
                  <a:outerShdw blurRad="50800" dist="39000" dir="5460000" algn="tl">
                    <a:srgbClr val="000000">
                      <a:alpha val="38000"/>
                    </a:srgbClr>
                  </a:outerShdw>
                </a:effectLst>
                <a:latin typeface="Tahoma"/>
                <a:cs typeface="Tahoma"/>
              </a:rPr>
              <a:t>C</a:t>
            </a:r>
          </a:p>
          <a:p>
            <a:pPr algn="ctr" rtl="0"/>
            <a:r>
              <a:rPr lang="es-ES" sz="3600" b="1" kern="10" dirty="0" smtClean="0">
                <a:ln w="11430"/>
                <a:solidFill>
                  <a:srgbClr val="FFC000"/>
                </a:solidFill>
                <a:effectLst>
                  <a:outerShdw blurRad="50800" dist="39000" dir="5460000" algn="tl">
                    <a:srgbClr val="000000">
                      <a:alpha val="38000"/>
                    </a:srgbClr>
                  </a:outerShdw>
                </a:effectLst>
                <a:latin typeface="Tahoma"/>
                <a:cs typeface="Tahoma"/>
              </a:rPr>
              <a:t>I</a:t>
            </a:r>
          </a:p>
          <a:p>
            <a:pPr algn="ctr" rtl="0"/>
            <a:r>
              <a:rPr lang="es-ES" sz="3600" b="1" kern="10" dirty="0" smtClean="0">
                <a:ln w="11430"/>
                <a:solidFill>
                  <a:srgbClr val="FFC000"/>
                </a:solidFill>
                <a:effectLst>
                  <a:outerShdw blurRad="50800" dist="39000" dir="5460000" algn="tl">
                    <a:srgbClr val="000000">
                      <a:alpha val="38000"/>
                    </a:srgbClr>
                  </a:outerShdw>
                </a:effectLst>
                <a:latin typeface="Tahoma"/>
                <a:cs typeface="Tahoma"/>
              </a:rPr>
              <a:t>F</a:t>
            </a:r>
          </a:p>
          <a:p>
            <a:pPr algn="ctr" rtl="0"/>
            <a:r>
              <a:rPr lang="es-ES" sz="3600" b="1" kern="10" dirty="0" smtClean="0">
                <a:ln w="11430"/>
                <a:solidFill>
                  <a:srgbClr val="FFC000"/>
                </a:solidFill>
                <a:effectLst>
                  <a:outerShdw blurRad="50800" dist="39000" dir="5460000" algn="tl">
                    <a:srgbClr val="000000">
                      <a:alpha val="38000"/>
                    </a:srgbClr>
                  </a:outerShdw>
                </a:effectLst>
                <a:latin typeface="Tahoma"/>
                <a:cs typeface="Tahoma"/>
              </a:rPr>
              <a:t>I</a:t>
            </a:r>
          </a:p>
          <a:p>
            <a:pPr algn="ctr" rtl="0"/>
            <a:r>
              <a:rPr lang="es-ES" sz="3600" b="1" kern="10" dirty="0" smtClean="0">
                <a:ln w="11430"/>
                <a:solidFill>
                  <a:srgbClr val="FFC000"/>
                </a:solidFill>
                <a:effectLst>
                  <a:outerShdw blurRad="50800" dist="39000" dir="5460000" algn="tl">
                    <a:srgbClr val="000000">
                      <a:alpha val="38000"/>
                    </a:srgbClr>
                  </a:outerShdw>
                </a:effectLst>
                <a:latin typeface="Tahoma"/>
                <a:cs typeface="Tahoma"/>
              </a:rPr>
              <a:t>C</a:t>
            </a:r>
          </a:p>
          <a:p>
            <a:pPr algn="ctr" rtl="0"/>
            <a:r>
              <a:rPr lang="es-ES" sz="3600" b="1" kern="10" dirty="0" smtClean="0">
                <a:ln w="11430"/>
                <a:solidFill>
                  <a:srgbClr val="FFC000"/>
                </a:solidFill>
                <a:effectLst>
                  <a:outerShdw blurRad="50800" dist="39000" dir="5460000" algn="tl">
                    <a:srgbClr val="000000">
                      <a:alpha val="38000"/>
                    </a:srgbClr>
                  </a:outerShdw>
                </a:effectLst>
                <a:latin typeface="Tahoma"/>
                <a:cs typeface="Tahoma"/>
              </a:rPr>
              <a:t>A</a:t>
            </a:r>
          </a:p>
          <a:p>
            <a:pPr algn="ctr" rtl="0"/>
            <a:r>
              <a:rPr lang="es-ES" sz="3600" b="1" kern="10" dirty="0" smtClean="0">
                <a:ln w="11430"/>
                <a:solidFill>
                  <a:srgbClr val="FFC000"/>
                </a:solidFill>
                <a:effectLst>
                  <a:outerShdw blurRad="50800" dist="39000" dir="5460000" algn="tl">
                    <a:srgbClr val="000000">
                      <a:alpha val="38000"/>
                    </a:srgbClr>
                  </a:outerShdw>
                </a:effectLst>
                <a:latin typeface="Tahoma"/>
                <a:cs typeface="Tahoma"/>
              </a:rPr>
              <a:t>D</a:t>
            </a:r>
          </a:p>
          <a:p>
            <a:pPr algn="ctr" rtl="0"/>
            <a:r>
              <a:rPr lang="es-ES" sz="3600" b="1" kern="10" dirty="0" smtClean="0">
                <a:ln w="11430"/>
                <a:solidFill>
                  <a:srgbClr val="FFC000"/>
                </a:solidFill>
                <a:effectLst>
                  <a:outerShdw blurRad="50800" dist="39000" dir="5460000" algn="tl">
                    <a:srgbClr val="000000">
                      <a:alpha val="38000"/>
                    </a:srgbClr>
                  </a:outerShdw>
                </a:effectLst>
                <a:latin typeface="Tahoma"/>
                <a:cs typeface="Tahoma"/>
              </a:rPr>
              <a:t>O</a:t>
            </a:r>
            <a:endParaRPr lang="es-ES" sz="3600" b="1" kern="10" dirty="0">
              <a:ln w="11430"/>
              <a:solidFill>
                <a:srgbClr val="FFC000"/>
              </a:solidFill>
              <a:effectLst>
                <a:outerShdw blurRad="50800" dist="39000" dir="5460000" algn="tl">
                  <a:srgbClr val="000000">
                    <a:alpha val="38000"/>
                  </a:srgbClr>
                </a:outerShdw>
              </a:effectLst>
              <a:latin typeface="Tahoma"/>
              <a:cs typeface="Tahoma"/>
            </a:endParaRPr>
          </a:p>
        </p:txBody>
      </p:sp>
      <p:sp>
        <p:nvSpPr>
          <p:cNvPr id="6" name="5 CuadroTexto"/>
          <p:cNvSpPr txBox="1"/>
          <p:nvPr/>
        </p:nvSpPr>
        <p:spPr>
          <a:xfrm>
            <a:off x="857224" y="142852"/>
            <a:ext cx="7390356" cy="1200329"/>
          </a:xfrm>
          <a:prstGeom prst="rect">
            <a:avLst/>
          </a:prstGeom>
          <a:noFill/>
        </p:spPr>
        <p:txBody>
          <a:bodyPr wrap="none" rtlCol="0">
            <a:spAutoFit/>
          </a:bodyPr>
          <a:lstStyle/>
          <a:p>
            <a:pPr algn="ctr"/>
            <a:r>
              <a:rPr lang="es-CO" sz="3600" b="1" dirty="0" smtClean="0">
                <a:solidFill>
                  <a:srgbClr val="FF0000"/>
                </a:solidFill>
                <a:effectLst>
                  <a:outerShdw blurRad="38100" dist="38100" dir="2700000" algn="tl">
                    <a:srgbClr val="000000">
                      <a:alpha val="43137"/>
                    </a:srgbClr>
                  </a:outerShdw>
                </a:effectLst>
                <a:latin typeface="Constantia" pitchFamily="18" charset="0"/>
              </a:rPr>
              <a:t>PARROQUIA </a:t>
            </a:r>
          </a:p>
          <a:p>
            <a:pPr algn="ctr"/>
            <a:r>
              <a:rPr lang="es-CO" sz="3600" b="1" dirty="0" smtClean="0">
                <a:solidFill>
                  <a:srgbClr val="FF0000"/>
                </a:solidFill>
                <a:effectLst>
                  <a:outerShdw blurRad="38100" dist="38100" dir="2700000" algn="tl">
                    <a:srgbClr val="000000">
                      <a:alpha val="43137"/>
                    </a:srgbClr>
                  </a:outerShdw>
                </a:effectLst>
                <a:latin typeface="Constantia" pitchFamily="18" charset="0"/>
              </a:rPr>
              <a:t>NUESTRA SEÑORA DE LA SALUD</a:t>
            </a:r>
            <a:endParaRPr lang="es-ES" sz="3600" b="1" dirty="0">
              <a:solidFill>
                <a:srgbClr val="FF0000"/>
              </a:solidFill>
              <a:effectLst>
                <a:outerShdw blurRad="38100" dist="38100" dir="2700000" algn="tl">
                  <a:srgbClr val="000000">
                    <a:alpha val="43137"/>
                  </a:srgbClr>
                </a:outerShdw>
              </a:effectLst>
              <a:latin typeface="Constantia" pitchFamily="18" charset="0"/>
            </a:endParaRPr>
          </a:p>
        </p:txBody>
      </p:sp>
      <p:sp>
        <p:nvSpPr>
          <p:cNvPr id="9" name="8 Rectángulo"/>
          <p:cNvSpPr/>
          <p:nvPr/>
        </p:nvSpPr>
        <p:spPr>
          <a:xfrm>
            <a:off x="3500430" y="1643050"/>
            <a:ext cx="5203284" cy="440120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000" b="1" dirty="0" smtClean="0">
                <a:ln w="11430"/>
                <a:effectLst>
                  <a:outerShdw blurRad="50800" dist="39000" dir="5460000" algn="tl">
                    <a:srgbClr val="000000">
                      <a:alpha val="38000"/>
                    </a:srgbClr>
                  </a:outerShdw>
                </a:effectLst>
              </a:rPr>
              <a:t>B</a:t>
            </a:r>
            <a:r>
              <a:rPr lang="es-ES" sz="4000" b="1" cap="none" spc="0" dirty="0" smtClean="0">
                <a:ln w="11430"/>
                <a:effectLst>
                  <a:outerShdw blurRad="50800" dist="39000" dir="5460000" algn="tl">
                    <a:srgbClr val="000000">
                      <a:alpha val="38000"/>
                    </a:srgbClr>
                  </a:outerShdw>
                </a:effectLst>
              </a:rPr>
              <a:t>endito el que viene </a:t>
            </a:r>
          </a:p>
          <a:p>
            <a:pPr algn="ctr"/>
            <a:r>
              <a:rPr lang="es-ES" sz="4000" b="1" cap="none" spc="0" dirty="0" smtClean="0">
                <a:ln w="11430"/>
                <a:effectLst>
                  <a:outerShdw blurRad="50800" dist="39000" dir="5460000" algn="tl">
                    <a:srgbClr val="000000">
                      <a:alpha val="38000"/>
                    </a:srgbClr>
                  </a:outerShdw>
                </a:effectLst>
              </a:rPr>
              <a:t>en nombre </a:t>
            </a:r>
          </a:p>
          <a:p>
            <a:pPr algn="ctr"/>
            <a:r>
              <a:rPr lang="es-ES" sz="4000" b="1" dirty="0" smtClean="0">
                <a:ln w="11430"/>
                <a:effectLst>
                  <a:outerShdw blurRad="50800" dist="39000" dir="5460000" algn="tl">
                    <a:srgbClr val="000000">
                      <a:alpha val="38000"/>
                    </a:srgbClr>
                  </a:outerShdw>
                </a:effectLst>
              </a:rPr>
              <a:t>del Señor,</a:t>
            </a:r>
          </a:p>
          <a:p>
            <a:pPr algn="ctr"/>
            <a:r>
              <a:rPr lang="es-ES" sz="4000" b="1" cap="none" spc="0" dirty="0" smtClean="0">
                <a:ln w="11430"/>
                <a:effectLst>
                  <a:outerShdw blurRad="50800" dist="39000" dir="5460000" algn="tl">
                    <a:srgbClr val="000000">
                      <a:alpha val="38000"/>
                    </a:srgbClr>
                  </a:outerShdw>
                </a:effectLst>
              </a:rPr>
              <a:t>      bendito el reino </a:t>
            </a:r>
          </a:p>
          <a:p>
            <a:pPr algn="ctr"/>
            <a:r>
              <a:rPr lang="es-ES" sz="4000" b="1" cap="none" spc="0" dirty="0" smtClean="0">
                <a:ln w="11430"/>
                <a:effectLst>
                  <a:outerShdw blurRad="50800" dist="39000" dir="5460000" algn="tl">
                    <a:srgbClr val="000000">
                      <a:alpha val="38000"/>
                    </a:srgbClr>
                  </a:outerShdw>
                </a:effectLst>
              </a:rPr>
              <a:t>que llega,</a:t>
            </a:r>
          </a:p>
          <a:p>
            <a:pPr algn="ctr"/>
            <a:r>
              <a:rPr lang="es-ES" sz="4000" b="1" dirty="0" smtClean="0">
                <a:ln w="11430"/>
                <a:effectLst>
                  <a:outerShdw blurRad="50800" dist="39000" dir="5460000" algn="tl">
                    <a:srgbClr val="000000">
                      <a:alpha val="38000"/>
                    </a:srgbClr>
                  </a:outerShdw>
                </a:effectLst>
              </a:rPr>
              <a:t>el de nuestro </a:t>
            </a:r>
          </a:p>
          <a:p>
            <a:pPr algn="ctr"/>
            <a:r>
              <a:rPr lang="es-ES" sz="4000" b="1" dirty="0" smtClean="0">
                <a:ln w="11430"/>
                <a:effectLst>
                  <a:outerShdw blurRad="50800" dist="39000" dir="5460000" algn="tl">
                    <a:srgbClr val="000000">
                      <a:alpha val="38000"/>
                    </a:srgbClr>
                  </a:outerShdw>
                </a:effectLst>
              </a:rPr>
              <a:t>Padre David.</a:t>
            </a:r>
            <a:endParaRPr lang="es-ES" sz="4000" b="1" cap="none" spc="0" dirty="0">
              <a:ln w="11430"/>
              <a:effectLst>
                <a:outerShdw blurRad="50800" dist="39000" dir="5460000" algn="tl">
                  <a:srgbClr val="000000">
                    <a:alpha val="38000"/>
                  </a:srgbClr>
                </a:outerShdw>
              </a:effectLst>
            </a:endParaRPr>
          </a:p>
        </p:txBody>
      </p:sp>
      <p:pic>
        <p:nvPicPr>
          <p:cNvPr id="5" name="4 Imagen" descr="CRISTO REY 01.jpg"/>
          <p:cNvPicPr>
            <a:picLocks noChangeAspect="1"/>
          </p:cNvPicPr>
          <p:nvPr/>
        </p:nvPicPr>
        <p:blipFill>
          <a:blip r:embed="rId2"/>
          <a:stretch>
            <a:fillRect/>
          </a:stretch>
        </p:blipFill>
        <p:spPr>
          <a:xfrm>
            <a:off x="7444934" y="4612807"/>
            <a:ext cx="1699066" cy="2245193"/>
          </a:xfrm>
          <a:prstGeom prst="ellipse">
            <a:avLst/>
          </a:prstGeom>
          <a:ln>
            <a:noFill/>
          </a:ln>
          <a:effectLst>
            <a:softEdge rad="112500"/>
          </a:effectLst>
        </p:spPr>
      </p:pic>
      <p:grpSp>
        <p:nvGrpSpPr>
          <p:cNvPr id="7" name="6 Grupo"/>
          <p:cNvGrpSpPr/>
          <p:nvPr/>
        </p:nvGrpSpPr>
        <p:grpSpPr>
          <a:xfrm>
            <a:off x="928662" y="1428736"/>
            <a:ext cx="3071834" cy="4214842"/>
            <a:chOff x="1000100" y="1071546"/>
            <a:chExt cx="3143272" cy="4429156"/>
          </a:xfrm>
        </p:grpSpPr>
        <p:sp>
          <p:nvSpPr>
            <p:cNvPr id="8" name="7 Estrella de 32 puntas"/>
            <p:cNvSpPr/>
            <p:nvPr/>
          </p:nvSpPr>
          <p:spPr>
            <a:xfrm>
              <a:off x="1000100" y="1071546"/>
              <a:ext cx="3143272" cy="4429156"/>
            </a:xfrm>
            <a:prstGeom prst="star32">
              <a:avLst>
                <a:gd name="adj" fmla="val 10305"/>
              </a:avLst>
            </a:prstGeom>
            <a:solidFill>
              <a:srgbClr val="FFC000"/>
            </a:solidFill>
            <a:ln w="34925">
              <a:solidFill>
                <a:srgbClr val="FFC000"/>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a:p>
          </p:txBody>
        </p:sp>
        <p:pic>
          <p:nvPicPr>
            <p:cNvPr id="10" name="Picture 2"/>
            <p:cNvPicPr>
              <a:picLocks noChangeAspect="1" noChangeArrowheads="1"/>
            </p:cNvPicPr>
            <p:nvPr/>
          </p:nvPicPr>
          <p:blipFill>
            <a:blip r:embed="rId3"/>
            <a:srcRect/>
            <a:stretch>
              <a:fillRect/>
            </a:stretch>
          </p:blipFill>
          <p:spPr bwMode="auto">
            <a:xfrm>
              <a:off x="1214414" y="2500306"/>
              <a:ext cx="2716387" cy="1906120"/>
            </a:xfrm>
            <a:prstGeom prst="ellipse">
              <a:avLst/>
            </a:prstGeom>
            <a:ln>
              <a:noFill/>
            </a:ln>
            <a:effectLst>
              <a:softEdge rad="112500"/>
            </a:effectLst>
          </p:spPr>
        </p:pic>
      </p:grpSp>
      <p:sp>
        <p:nvSpPr>
          <p:cNvPr id="12" name="WordArt 3"/>
          <p:cNvSpPr>
            <a:spLocks noChangeArrowheads="1" noChangeShapeType="1" noTextEdit="1"/>
          </p:cNvSpPr>
          <p:nvPr/>
        </p:nvSpPr>
        <p:spPr bwMode="auto">
          <a:xfrm>
            <a:off x="1928794" y="1285860"/>
            <a:ext cx="5286412" cy="438152"/>
          </a:xfrm>
          <a:prstGeom prst="rect">
            <a:avLst/>
          </a:prstGeom>
          <a:noFill/>
          <a:ln>
            <a:noFill/>
          </a:ln>
          <a:effectLst>
            <a:outerShdw blurRad="127000" dist="38100" dir="2700000" algn="ctr">
              <a:srgbClr val="000000">
                <a:alpha val="45000"/>
              </a:srgbClr>
            </a:outerShdw>
          </a:effectLst>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s-ES" kern="10" dirty="0" smtClean="0">
                <a:ln w="11430">
                  <a:solidFill>
                    <a:srgbClr val="FFFF00"/>
                  </a:solidFill>
                </a:ln>
                <a:solidFill>
                  <a:srgbClr val="FFC000"/>
                </a:solidFill>
                <a:effectLst>
                  <a:outerShdw blurRad="50800" dist="39000" dir="5460000" algn="tl">
                    <a:srgbClr val="000000">
                      <a:alpha val="38000"/>
                    </a:srgbClr>
                  </a:outerShdw>
                </a:effectLst>
                <a:latin typeface="Arial" pitchFamily="34" charset="0"/>
                <a:cs typeface="Arial" pitchFamily="34" charset="0"/>
              </a:rPr>
              <a:t>Solemnidad de Nuestro Señor Jesucristo Rey del Universo</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WordArt 4"/>
          <p:cNvSpPr>
            <a:spLocks noChangeArrowheads="1" noChangeShapeType="1" noTextEdit="1"/>
          </p:cNvSpPr>
          <p:nvPr/>
        </p:nvSpPr>
        <p:spPr bwMode="auto">
          <a:xfrm rot="10800000">
            <a:off x="214283" y="285728"/>
            <a:ext cx="3857652" cy="6143668"/>
          </a:xfrm>
          <a:prstGeom prst="rect">
            <a:avLst/>
          </a:prstGeom>
          <a:effectLst>
            <a:outerShdw blurRad="50800" dist="50800" dir="5400000" algn="ctr" rotWithShape="0">
              <a:schemeClr val="tx1"/>
            </a:outerShdw>
          </a:effectLst>
        </p:spPr>
        <p:txBody>
          <a:bodyPr wrap="none" fromWordArt="1">
            <a:prstTxWarp prst="textCirclePour">
              <a:avLst>
                <a:gd name="adj1" fmla="val 12688672"/>
                <a:gd name="adj2" fmla="val 45679"/>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s-ES" sz="3600" b="1" kern="10" dirty="0" err="1" smtClean="0">
                <a:ln w="11430"/>
                <a:solidFill>
                  <a:srgbClr val="FFC000"/>
                </a:solidFill>
                <a:effectLst>
                  <a:outerShdw blurRad="50800" dist="39000" dir="5460000" algn="tl">
                    <a:srgbClr val="000000">
                      <a:alpha val="38000"/>
                    </a:srgbClr>
                  </a:outerShdw>
                </a:effectLst>
                <a:latin typeface="Tahoma"/>
                <a:cs typeface="Tahoma"/>
              </a:rPr>
              <a:t>cC</a:t>
            </a:r>
            <a:endParaRPr lang="es-ES" sz="3600" b="1" kern="10" dirty="0" smtClean="0">
              <a:ln w="11430"/>
              <a:solidFill>
                <a:srgbClr val="FFC000"/>
              </a:solidFill>
              <a:effectLst>
                <a:outerShdw blurRad="50800" dist="39000" dir="5460000" algn="tl">
                  <a:srgbClr val="000000">
                    <a:alpha val="38000"/>
                  </a:srgbClr>
                </a:outerShdw>
              </a:effectLst>
              <a:latin typeface="Tahoma"/>
              <a:cs typeface="Tahoma"/>
            </a:endParaRPr>
          </a:p>
          <a:p>
            <a:pPr algn="ctr" rtl="0"/>
            <a:r>
              <a:rPr lang="es-ES" sz="3600" b="1" kern="10" dirty="0" smtClean="0">
                <a:ln w="11430"/>
                <a:solidFill>
                  <a:srgbClr val="FFC000"/>
                </a:solidFill>
                <a:effectLst>
                  <a:outerShdw blurRad="50800" dist="39000" dir="5460000" algn="tl">
                    <a:srgbClr val="000000">
                      <a:alpha val="38000"/>
                    </a:srgbClr>
                  </a:outerShdw>
                </a:effectLst>
                <a:latin typeface="Tahoma"/>
                <a:cs typeface="Tahoma"/>
              </a:rPr>
              <a:t>R</a:t>
            </a:r>
          </a:p>
          <a:p>
            <a:pPr algn="ctr" rtl="0"/>
            <a:r>
              <a:rPr lang="es-ES" sz="3600" b="1" kern="10" dirty="0" smtClean="0">
                <a:ln w="11430"/>
                <a:solidFill>
                  <a:srgbClr val="FFC000"/>
                </a:solidFill>
                <a:effectLst>
                  <a:outerShdw blurRad="50800" dist="39000" dir="5460000" algn="tl">
                    <a:srgbClr val="000000">
                      <a:alpha val="38000"/>
                    </a:srgbClr>
                  </a:outerShdw>
                </a:effectLst>
                <a:latin typeface="Tahoma"/>
                <a:cs typeface="Tahoma"/>
              </a:rPr>
              <a:t>U</a:t>
            </a:r>
          </a:p>
          <a:p>
            <a:pPr algn="ctr" rtl="0"/>
            <a:r>
              <a:rPr lang="es-ES" sz="3600" b="1" kern="10" dirty="0" smtClean="0">
                <a:ln w="11430"/>
                <a:solidFill>
                  <a:srgbClr val="FFC000"/>
                </a:solidFill>
                <a:effectLst>
                  <a:outerShdw blurRad="50800" dist="39000" dir="5460000" algn="tl">
                    <a:srgbClr val="000000">
                      <a:alpha val="38000"/>
                    </a:srgbClr>
                  </a:outerShdw>
                </a:effectLst>
                <a:latin typeface="Tahoma"/>
                <a:cs typeface="Tahoma"/>
              </a:rPr>
              <a:t>C</a:t>
            </a:r>
          </a:p>
          <a:p>
            <a:pPr algn="ctr" rtl="0"/>
            <a:r>
              <a:rPr lang="es-ES" sz="3600" b="1" kern="10" dirty="0" smtClean="0">
                <a:ln w="11430"/>
                <a:solidFill>
                  <a:srgbClr val="FFC000"/>
                </a:solidFill>
                <a:effectLst>
                  <a:outerShdw blurRad="50800" dist="39000" dir="5460000" algn="tl">
                    <a:srgbClr val="000000">
                      <a:alpha val="38000"/>
                    </a:srgbClr>
                  </a:outerShdw>
                </a:effectLst>
                <a:latin typeface="Tahoma"/>
                <a:cs typeface="Tahoma"/>
              </a:rPr>
              <a:t>I</a:t>
            </a:r>
          </a:p>
          <a:p>
            <a:pPr algn="ctr" rtl="0"/>
            <a:r>
              <a:rPr lang="es-ES" sz="3600" b="1" kern="10" dirty="0" smtClean="0">
                <a:ln w="11430"/>
                <a:solidFill>
                  <a:srgbClr val="FFC000"/>
                </a:solidFill>
                <a:effectLst>
                  <a:outerShdw blurRad="50800" dist="39000" dir="5460000" algn="tl">
                    <a:srgbClr val="000000">
                      <a:alpha val="38000"/>
                    </a:srgbClr>
                  </a:outerShdw>
                </a:effectLst>
                <a:latin typeface="Tahoma"/>
                <a:cs typeface="Tahoma"/>
              </a:rPr>
              <a:t>F</a:t>
            </a:r>
          </a:p>
          <a:p>
            <a:pPr algn="ctr" rtl="0"/>
            <a:r>
              <a:rPr lang="es-ES" sz="3600" b="1" kern="10" dirty="0" smtClean="0">
                <a:ln w="11430"/>
                <a:solidFill>
                  <a:srgbClr val="FFC000"/>
                </a:solidFill>
                <a:effectLst>
                  <a:outerShdw blurRad="50800" dist="39000" dir="5460000" algn="tl">
                    <a:srgbClr val="000000">
                      <a:alpha val="38000"/>
                    </a:srgbClr>
                  </a:outerShdw>
                </a:effectLst>
                <a:latin typeface="Tahoma"/>
                <a:cs typeface="Tahoma"/>
              </a:rPr>
              <a:t>I</a:t>
            </a:r>
          </a:p>
          <a:p>
            <a:pPr algn="ctr" rtl="0"/>
            <a:r>
              <a:rPr lang="es-ES" sz="3600" b="1" kern="10" dirty="0" smtClean="0">
                <a:ln w="11430"/>
                <a:solidFill>
                  <a:srgbClr val="FFC000"/>
                </a:solidFill>
                <a:effectLst>
                  <a:outerShdw blurRad="50800" dist="39000" dir="5460000" algn="tl">
                    <a:srgbClr val="000000">
                      <a:alpha val="38000"/>
                    </a:srgbClr>
                  </a:outerShdw>
                </a:effectLst>
                <a:latin typeface="Tahoma"/>
                <a:cs typeface="Tahoma"/>
              </a:rPr>
              <a:t>C</a:t>
            </a:r>
          </a:p>
          <a:p>
            <a:pPr algn="ctr" rtl="0"/>
            <a:r>
              <a:rPr lang="es-ES" sz="3600" b="1" kern="10" dirty="0" smtClean="0">
                <a:ln w="11430"/>
                <a:solidFill>
                  <a:srgbClr val="FFC000"/>
                </a:solidFill>
                <a:effectLst>
                  <a:outerShdw blurRad="50800" dist="39000" dir="5460000" algn="tl">
                    <a:srgbClr val="000000">
                      <a:alpha val="38000"/>
                    </a:srgbClr>
                  </a:outerShdw>
                </a:effectLst>
                <a:latin typeface="Tahoma"/>
                <a:cs typeface="Tahoma"/>
              </a:rPr>
              <a:t>A</a:t>
            </a:r>
          </a:p>
          <a:p>
            <a:pPr algn="ctr" rtl="0"/>
            <a:r>
              <a:rPr lang="es-ES" sz="3600" b="1" kern="10" dirty="0" smtClean="0">
                <a:ln w="11430"/>
                <a:solidFill>
                  <a:srgbClr val="FFC000"/>
                </a:solidFill>
                <a:effectLst>
                  <a:outerShdw blurRad="50800" dist="39000" dir="5460000" algn="tl">
                    <a:srgbClr val="000000">
                      <a:alpha val="38000"/>
                    </a:srgbClr>
                  </a:outerShdw>
                </a:effectLst>
                <a:latin typeface="Tahoma"/>
                <a:cs typeface="Tahoma"/>
              </a:rPr>
              <a:t>D</a:t>
            </a:r>
          </a:p>
          <a:p>
            <a:pPr algn="ctr" rtl="0"/>
            <a:r>
              <a:rPr lang="es-ES" sz="3600" b="1" kern="10" dirty="0" smtClean="0">
                <a:ln w="11430"/>
                <a:solidFill>
                  <a:srgbClr val="FFC000"/>
                </a:solidFill>
                <a:effectLst>
                  <a:outerShdw blurRad="50800" dist="39000" dir="5460000" algn="tl">
                    <a:srgbClr val="000000">
                      <a:alpha val="38000"/>
                    </a:srgbClr>
                  </a:outerShdw>
                </a:effectLst>
                <a:latin typeface="Tahoma"/>
                <a:cs typeface="Tahoma"/>
              </a:rPr>
              <a:t>O</a:t>
            </a:r>
            <a:endParaRPr lang="es-ES" sz="3600" b="1" kern="10" dirty="0">
              <a:ln w="11430"/>
              <a:solidFill>
                <a:srgbClr val="FFC000"/>
              </a:solidFill>
              <a:effectLst>
                <a:outerShdw blurRad="50800" dist="39000" dir="5460000" algn="tl">
                  <a:srgbClr val="000000">
                    <a:alpha val="38000"/>
                  </a:srgbClr>
                </a:outerShdw>
              </a:effectLst>
              <a:latin typeface="Tahoma"/>
              <a:cs typeface="Tahoma"/>
            </a:endParaRPr>
          </a:p>
        </p:txBody>
      </p:sp>
      <p:sp>
        <p:nvSpPr>
          <p:cNvPr id="7" name="WordArt 3"/>
          <p:cNvSpPr>
            <a:spLocks noChangeArrowheads="1" noChangeShapeType="1" noTextEdit="1"/>
          </p:cNvSpPr>
          <p:nvPr/>
        </p:nvSpPr>
        <p:spPr bwMode="auto">
          <a:xfrm>
            <a:off x="428596" y="6429396"/>
            <a:ext cx="8501122" cy="285752"/>
          </a:xfrm>
          <a:prstGeom prst="rect">
            <a:avLst/>
          </a:prstGeom>
          <a:noFill/>
          <a:ln>
            <a:noFill/>
          </a:ln>
          <a:effectLst>
            <a:outerShdw blurRad="127000" dist="38100" dir="2700000" algn="ctr">
              <a:srgbClr val="000000">
                <a:alpha val="45000"/>
              </a:srgbClr>
            </a:outerShdw>
          </a:effectLst>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s-ES" kern="10" dirty="0" smtClean="0">
                <a:ln w="11430">
                  <a:solidFill>
                    <a:srgbClr val="FFFF00"/>
                  </a:solidFill>
                </a:ln>
                <a:solidFill>
                  <a:srgbClr val="FFC000"/>
                </a:solidFill>
                <a:effectLst>
                  <a:outerShdw blurRad="50800" dist="39000" dir="5460000" algn="tl">
                    <a:srgbClr val="000000">
                      <a:alpha val="38000"/>
                    </a:srgbClr>
                  </a:outerShdw>
                </a:effectLst>
                <a:latin typeface="Arial" pitchFamily="34" charset="0"/>
                <a:cs typeface="Arial" pitchFamily="34" charset="0"/>
              </a:rPr>
              <a:t>SOLEMNIDAD DE NUESTRO SEÑOR JESUCRISTO REY DEL UNIVERSO - CICLO  A - LECTIO DIVINA</a:t>
            </a:r>
          </a:p>
        </p:txBody>
      </p:sp>
      <p:sp>
        <p:nvSpPr>
          <p:cNvPr id="9" name="WordArt 3"/>
          <p:cNvSpPr>
            <a:spLocks noChangeArrowheads="1" noChangeShapeType="1" noTextEdit="1"/>
          </p:cNvSpPr>
          <p:nvPr/>
        </p:nvSpPr>
        <p:spPr bwMode="auto">
          <a:xfrm>
            <a:off x="1571604" y="2428868"/>
            <a:ext cx="1928826" cy="2071702"/>
          </a:xfrm>
          <a:prstGeom prst="rect">
            <a:avLst/>
          </a:prstGeom>
          <a:noFill/>
          <a:ln>
            <a:noFill/>
          </a:ln>
          <a:effectLst>
            <a:outerShdw blurRad="127000" dist="38100" dir="2700000" algn="ctr">
              <a:srgbClr val="000000">
                <a:alpha val="45000"/>
              </a:srgbClr>
            </a:outerShdw>
          </a:effectLst>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s-ES" kern="10" dirty="0" smtClean="0">
                <a:ln w="11430">
                  <a:solidFill>
                    <a:srgbClr val="FFFF00"/>
                  </a:solidFill>
                </a:ln>
                <a:solidFill>
                  <a:srgbClr val="FFC000"/>
                </a:solidFill>
                <a:effectLst>
                  <a:outerShdw blurRad="50800" dist="39000" dir="5460000" algn="tl">
                    <a:srgbClr val="000000">
                      <a:alpha val="38000"/>
                    </a:srgbClr>
                  </a:outerShdw>
                </a:effectLst>
                <a:latin typeface="Arial" pitchFamily="34" charset="0"/>
                <a:cs typeface="Arial" pitchFamily="34" charset="0"/>
              </a:rPr>
              <a:t>Evangelio:</a:t>
            </a:r>
          </a:p>
          <a:p>
            <a:pPr algn="ctr" rtl="0"/>
            <a:r>
              <a:rPr lang="es-ES" kern="10" dirty="0" smtClean="0">
                <a:ln w="11430">
                  <a:solidFill>
                    <a:srgbClr val="FFFF00"/>
                  </a:solidFill>
                </a:ln>
                <a:solidFill>
                  <a:srgbClr val="FFC000"/>
                </a:solidFill>
                <a:effectLst>
                  <a:outerShdw blurRad="50800" dist="39000" dir="5460000" algn="tl">
                    <a:srgbClr val="000000">
                      <a:alpha val="38000"/>
                    </a:srgbClr>
                  </a:outerShdw>
                </a:effectLst>
                <a:latin typeface="Arial" pitchFamily="34" charset="0"/>
                <a:cs typeface="Arial" pitchFamily="34" charset="0"/>
              </a:rPr>
              <a:t>San Mateo</a:t>
            </a:r>
          </a:p>
          <a:p>
            <a:pPr algn="ctr" rtl="0"/>
            <a:r>
              <a:rPr lang="es-ES" kern="10" dirty="0" smtClean="0">
                <a:ln w="11430">
                  <a:solidFill>
                    <a:srgbClr val="FFFF00"/>
                  </a:solidFill>
                </a:ln>
                <a:solidFill>
                  <a:srgbClr val="FFC000"/>
                </a:solidFill>
                <a:effectLst>
                  <a:outerShdw blurRad="50800" dist="39000" dir="5460000" algn="tl">
                    <a:srgbClr val="000000">
                      <a:alpha val="38000"/>
                    </a:srgbClr>
                  </a:outerShdw>
                </a:effectLst>
                <a:latin typeface="Arial" pitchFamily="34" charset="0"/>
                <a:cs typeface="Arial" pitchFamily="34" charset="0"/>
              </a:rPr>
              <a:t>25,31-46</a:t>
            </a:r>
          </a:p>
        </p:txBody>
      </p:sp>
      <p:sp>
        <p:nvSpPr>
          <p:cNvPr id="10" name="WordArt 3"/>
          <p:cNvSpPr>
            <a:spLocks noChangeArrowheads="1" noChangeShapeType="1" noTextEdit="1"/>
          </p:cNvSpPr>
          <p:nvPr/>
        </p:nvSpPr>
        <p:spPr bwMode="auto">
          <a:xfrm>
            <a:off x="2571736" y="214290"/>
            <a:ext cx="6429420" cy="357190"/>
          </a:xfrm>
          <a:prstGeom prst="rect">
            <a:avLst/>
          </a:prstGeom>
          <a:noFill/>
          <a:ln>
            <a:noFill/>
          </a:ln>
          <a:effectLst>
            <a:outerShdw blurRad="127000" dist="38100" dir="2700000" algn="ctr">
              <a:srgbClr val="000000">
                <a:alpha val="45000"/>
              </a:srgbClr>
            </a:outerShdw>
          </a:effectLst>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s-ES" kern="10" dirty="0" smtClean="0">
                <a:ln w="11430">
                  <a:solidFill>
                    <a:srgbClr val="FFFF00"/>
                  </a:solidFill>
                </a:ln>
                <a:solidFill>
                  <a:srgbClr val="FFC000"/>
                </a:solidFill>
                <a:effectLst>
                  <a:outerShdw blurRad="50800" dist="39000" dir="5460000" algn="tl">
                    <a:srgbClr val="000000">
                      <a:alpha val="38000"/>
                    </a:srgbClr>
                  </a:outerShdw>
                </a:effectLst>
                <a:latin typeface="Arial" pitchFamily="34" charset="0"/>
                <a:cs typeface="Arial" pitchFamily="34" charset="0"/>
              </a:rPr>
              <a:t>LEAMOS la Palabra: ¿Qué DICE el texto?</a:t>
            </a:r>
          </a:p>
        </p:txBody>
      </p:sp>
      <p:sp>
        <p:nvSpPr>
          <p:cNvPr id="12289" name="Rectangle 1"/>
          <p:cNvSpPr>
            <a:spLocks noChangeArrowheads="1"/>
          </p:cNvSpPr>
          <p:nvPr/>
        </p:nvSpPr>
        <p:spPr bwMode="auto">
          <a:xfrm>
            <a:off x="3857620" y="1071546"/>
            <a:ext cx="5000660" cy="51244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34950" algn="l"/>
                <a:tab pos="449263" algn="l"/>
                <a:tab pos="2178050" algn="l"/>
              </a:tabLst>
            </a:pPr>
            <a:r>
              <a:rPr kumimoji="0" lang="es-ES_tradnl" altLang="zh-TW" sz="2800" b="1" i="0" u="none" strike="noStrike" cap="none" normalizeH="0" baseline="0" dirty="0" smtClean="0">
                <a:ln>
                  <a:noFill/>
                </a:ln>
                <a:solidFill>
                  <a:schemeClr val="bg1"/>
                </a:solidFill>
                <a:effectLst/>
                <a:latin typeface="Tahoma" pitchFamily="34" charset="0"/>
                <a:ea typeface="Times New Roman" pitchFamily="18" charset="0"/>
                <a:cs typeface="Tahoma" pitchFamily="34" charset="0"/>
              </a:rPr>
              <a:t>El juicio de las naciones</a:t>
            </a:r>
          </a:p>
          <a:p>
            <a:pPr marL="0" marR="0" lvl="0" indent="0" algn="just" defTabSz="914400" rtl="0" eaLnBrk="1" fontAlgn="base" latinLnBrk="0" hangingPunct="1">
              <a:lnSpc>
                <a:spcPct val="100000"/>
              </a:lnSpc>
              <a:spcBef>
                <a:spcPct val="0"/>
              </a:spcBef>
              <a:spcAft>
                <a:spcPct val="0"/>
              </a:spcAft>
              <a:buClrTx/>
              <a:buSzTx/>
              <a:buFontTx/>
              <a:buNone/>
              <a:tabLst>
                <a:tab pos="234950" algn="l"/>
                <a:tab pos="449263" algn="l"/>
                <a:tab pos="2178050" algn="l"/>
              </a:tabLst>
            </a:pPr>
            <a:endParaRPr kumimoji="0" lang="es-ES" altLang="zh-TW" sz="2400" b="0" i="0" u="none" strike="noStrike" cap="none" normalizeH="0" baseline="0" dirty="0" smtClean="0">
              <a:ln>
                <a:noFill/>
              </a:ln>
              <a:solidFill>
                <a:schemeClr val="bg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34950" algn="l"/>
                <a:tab pos="449263" algn="l"/>
                <a:tab pos="2178050" algn="l"/>
              </a:tabLst>
            </a:pPr>
            <a:r>
              <a:rPr kumimoji="0" lang="es-ES_tradnl" altLang="zh-TW" sz="2500" b="0" i="0" u="none" strike="noStrike" cap="none" normalizeH="0" baseline="30000" dirty="0" smtClean="0">
                <a:ln>
                  <a:noFill/>
                </a:ln>
                <a:solidFill>
                  <a:srgbClr val="FFC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31 </a:t>
            </a:r>
            <a:r>
              <a:rPr kumimoji="0" lang="es-ES_tradnl" altLang="zh-TW" sz="25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Cuando el Hijo del Hombre llegue con majestad, acompañado de todos sus ángeles, se sentará en su trono de gloria </a:t>
            </a:r>
            <a:r>
              <a:rPr kumimoji="0" lang="es-ES_tradnl" altLang="zh-TW" sz="2500" b="0" i="0" u="none" strike="noStrike" cap="none" normalizeH="0" baseline="30000" dirty="0" smtClean="0">
                <a:ln>
                  <a:noFill/>
                </a:ln>
                <a:solidFill>
                  <a:srgbClr val="FFC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32 </a:t>
            </a:r>
            <a:r>
              <a:rPr kumimoji="0" lang="es-ES_tradnl" altLang="zh-TW" sz="25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y todas las naciones serán reunidas en su presencia. Él separará a unos de otros, como un pastor separa las ovejas de las cabras.</a:t>
            </a:r>
            <a:r>
              <a:rPr kumimoji="0" lang="es-ES_tradnl" altLang="zh-TW" sz="2500" b="0" i="0" u="none" strike="noStrike" cap="none" normalizeH="0" baseline="0" dirty="0" smtClean="0">
                <a:ln>
                  <a:noFill/>
                </a:ln>
                <a:solidFill>
                  <a:srgbClr val="FFC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a:t>
            </a:r>
            <a:r>
              <a:rPr kumimoji="0" lang="es-ES_tradnl" altLang="zh-TW" sz="2500" b="0" i="0" u="none" strike="noStrike" cap="none" normalizeH="0" baseline="30000" dirty="0" smtClean="0">
                <a:ln>
                  <a:noFill/>
                </a:ln>
                <a:solidFill>
                  <a:srgbClr val="FFC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33</a:t>
            </a:r>
            <a:r>
              <a:rPr kumimoji="0" lang="es-ES_tradnl" altLang="zh-TW" sz="2500" b="0" i="0" u="none" strike="noStrike" cap="none" normalizeH="0" baseline="30000" dirty="0" smtClean="0">
                <a:ln>
                  <a:noFill/>
                </a:ln>
                <a:solidFill>
                  <a:schemeClr val="bg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a:t>
            </a:r>
            <a:r>
              <a:rPr kumimoji="0" lang="es-ES_tradnl" altLang="zh-TW" sz="25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Colocará a las ovejas a su derecha y a las cabras a su izquierda.</a:t>
            </a:r>
            <a:endParaRPr kumimoji="0" lang="es-ES_tradnl" altLang="zh-TW" sz="25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endParaRPr>
          </a:p>
        </p:txBody>
      </p:sp>
      <p:pic>
        <p:nvPicPr>
          <p:cNvPr id="8" name="Picture 2"/>
          <p:cNvPicPr>
            <a:picLocks noChangeAspect="1" noChangeArrowheads="1"/>
          </p:cNvPicPr>
          <p:nvPr/>
        </p:nvPicPr>
        <p:blipFill>
          <a:blip r:embed="rId2"/>
          <a:srcRect/>
          <a:stretch>
            <a:fillRect/>
          </a:stretch>
        </p:blipFill>
        <p:spPr bwMode="auto">
          <a:xfrm>
            <a:off x="1785918" y="838190"/>
            <a:ext cx="929375" cy="144780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WordArt 4"/>
          <p:cNvSpPr>
            <a:spLocks noChangeArrowheads="1" noChangeShapeType="1" noTextEdit="1"/>
          </p:cNvSpPr>
          <p:nvPr/>
        </p:nvSpPr>
        <p:spPr bwMode="auto">
          <a:xfrm rot="10800000">
            <a:off x="214283" y="285728"/>
            <a:ext cx="3857652" cy="6143668"/>
          </a:xfrm>
          <a:prstGeom prst="rect">
            <a:avLst/>
          </a:prstGeom>
          <a:effectLst>
            <a:outerShdw blurRad="50800" dist="50800" dir="5400000" algn="ctr" rotWithShape="0">
              <a:schemeClr val="tx1"/>
            </a:outerShdw>
          </a:effectLst>
        </p:spPr>
        <p:txBody>
          <a:bodyPr wrap="none" fromWordArt="1">
            <a:prstTxWarp prst="textCirclePour">
              <a:avLst>
                <a:gd name="adj1" fmla="val 12688672"/>
                <a:gd name="adj2" fmla="val 45679"/>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s-ES" sz="3600" b="1" kern="10" dirty="0" err="1" smtClean="0">
                <a:ln w="11430"/>
                <a:solidFill>
                  <a:srgbClr val="FFC000"/>
                </a:solidFill>
                <a:effectLst>
                  <a:outerShdw blurRad="50800" dist="39000" dir="5460000" algn="tl">
                    <a:srgbClr val="000000">
                      <a:alpha val="38000"/>
                    </a:srgbClr>
                  </a:outerShdw>
                </a:effectLst>
                <a:latin typeface="Tahoma"/>
                <a:cs typeface="Tahoma"/>
              </a:rPr>
              <a:t>cC</a:t>
            </a:r>
            <a:endParaRPr lang="es-ES" sz="3600" b="1" kern="10" dirty="0" smtClean="0">
              <a:ln w="11430"/>
              <a:solidFill>
                <a:srgbClr val="FFC000"/>
              </a:solidFill>
              <a:effectLst>
                <a:outerShdw blurRad="50800" dist="39000" dir="5460000" algn="tl">
                  <a:srgbClr val="000000">
                    <a:alpha val="38000"/>
                  </a:srgbClr>
                </a:outerShdw>
              </a:effectLst>
              <a:latin typeface="Tahoma"/>
              <a:cs typeface="Tahoma"/>
            </a:endParaRPr>
          </a:p>
          <a:p>
            <a:pPr algn="ctr" rtl="0"/>
            <a:r>
              <a:rPr lang="es-ES" sz="3600" b="1" kern="10" dirty="0" smtClean="0">
                <a:ln w="11430"/>
                <a:solidFill>
                  <a:srgbClr val="FFC000"/>
                </a:solidFill>
                <a:effectLst>
                  <a:outerShdw blurRad="50800" dist="39000" dir="5460000" algn="tl">
                    <a:srgbClr val="000000">
                      <a:alpha val="38000"/>
                    </a:srgbClr>
                  </a:outerShdw>
                </a:effectLst>
                <a:latin typeface="Tahoma"/>
                <a:cs typeface="Tahoma"/>
              </a:rPr>
              <a:t>R</a:t>
            </a:r>
          </a:p>
          <a:p>
            <a:pPr algn="ctr" rtl="0"/>
            <a:r>
              <a:rPr lang="es-ES" sz="3600" b="1" kern="10" dirty="0" smtClean="0">
                <a:ln w="11430"/>
                <a:solidFill>
                  <a:srgbClr val="FFC000"/>
                </a:solidFill>
                <a:effectLst>
                  <a:outerShdw blurRad="50800" dist="39000" dir="5460000" algn="tl">
                    <a:srgbClr val="000000">
                      <a:alpha val="38000"/>
                    </a:srgbClr>
                  </a:outerShdw>
                </a:effectLst>
                <a:latin typeface="Tahoma"/>
                <a:cs typeface="Tahoma"/>
              </a:rPr>
              <a:t>U</a:t>
            </a:r>
          </a:p>
          <a:p>
            <a:pPr algn="ctr" rtl="0"/>
            <a:r>
              <a:rPr lang="es-ES" sz="3600" b="1" kern="10" dirty="0" smtClean="0">
                <a:ln w="11430"/>
                <a:solidFill>
                  <a:srgbClr val="FFC000"/>
                </a:solidFill>
                <a:effectLst>
                  <a:outerShdw blurRad="50800" dist="39000" dir="5460000" algn="tl">
                    <a:srgbClr val="000000">
                      <a:alpha val="38000"/>
                    </a:srgbClr>
                  </a:outerShdw>
                </a:effectLst>
                <a:latin typeface="Tahoma"/>
                <a:cs typeface="Tahoma"/>
              </a:rPr>
              <a:t>C</a:t>
            </a:r>
          </a:p>
          <a:p>
            <a:pPr algn="ctr" rtl="0"/>
            <a:r>
              <a:rPr lang="es-ES" sz="3600" b="1" kern="10" dirty="0" smtClean="0">
                <a:ln w="11430"/>
                <a:solidFill>
                  <a:srgbClr val="FFC000"/>
                </a:solidFill>
                <a:effectLst>
                  <a:outerShdw blurRad="50800" dist="39000" dir="5460000" algn="tl">
                    <a:srgbClr val="000000">
                      <a:alpha val="38000"/>
                    </a:srgbClr>
                  </a:outerShdw>
                </a:effectLst>
                <a:latin typeface="Tahoma"/>
                <a:cs typeface="Tahoma"/>
              </a:rPr>
              <a:t>I</a:t>
            </a:r>
          </a:p>
          <a:p>
            <a:pPr algn="ctr" rtl="0"/>
            <a:r>
              <a:rPr lang="es-ES" sz="3600" b="1" kern="10" dirty="0" smtClean="0">
                <a:ln w="11430"/>
                <a:solidFill>
                  <a:srgbClr val="FFC000"/>
                </a:solidFill>
                <a:effectLst>
                  <a:outerShdw blurRad="50800" dist="39000" dir="5460000" algn="tl">
                    <a:srgbClr val="000000">
                      <a:alpha val="38000"/>
                    </a:srgbClr>
                  </a:outerShdw>
                </a:effectLst>
                <a:latin typeface="Tahoma"/>
                <a:cs typeface="Tahoma"/>
              </a:rPr>
              <a:t>F</a:t>
            </a:r>
          </a:p>
          <a:p>
            <a:pPr algn="ctr" rtl="0"/>
            <a:r>
              <a:rPr lang="es-ES" sz="3600" b="1" kern="10" dirty="0" smtClean="0">
                <a:ln w="11430"/>
                <a:solidFill>
                  <a:srgbClr val="FFC000"/>
                </a:solidFill>
                <a:effectLst>
                  <a:outerShdw blurRad="50800" dist="39000" dir="5460000" algn="tl">
                    <a:srgbClr val="000000">
                      <a:alpha val="38000"/>
                    </a:srgbClr>
                  </a:outerShdw>
                </a:effectLst>
                <a:latin typeface="Tahoma"/>
                <a:cs typeface="Tahoma"/>
              </a:rPr>
              <a:t>I</a:t>
            </a:r>
          </a:p>
          <a:p>
            <a:pPr algn="ctr" rtl="0"/>
            <a:r>
              <a:rPr lang="es-ES" sz="3600" b="1" kern="10" dirty="0" smtClean="0">
                <a:ln w="11430"/>
                <a:solidFill>
                  <a:srgbClr val="FFC000"/>
                </a:solidFill>
                <a:effectLst>
                  <a:outerShdw blurRad="50800" dist="39000" dir="5460000" algn="tl">
                    <a:srgbClr val="000000">
                      <a:alpha val="38000"/>
                    </a:srgbClr>
                  </a:outerShdw>
                </a:effectLst>
                <a:latin typeface="Tahoma"/>
                <a:cs typeface="Tahoma"/>
              </a:rPr>
              <a:t>C</a:t>
            </a:r>
          </a:p>
          <a:p>
            <a:pPr algn="ctr" rtl="0"/>
            <a:r>
              <a:rPr lang="es-ES" sz="3600" b="1" kern="10" dirty="0" smtClean="0">
                <a:ln w="11430"/>
                <a:solidFill>
                  <a:srgbClr val="FFC000"/>
                </a:solidFill>
                <a:effectLst>
                  <a:outerShdw blurRad="50800" dist="39000" dir="5460000" algn="tl">
                    <a:srgbClr val="000000">
                      <a:alpha val="38000"/>
                    </a:srgbClr>
                  </a:outerShdw>
                </a:effectLst>
                <a:latin typeface="Tahoma"/>
                <a:cs typeface="Tahoma"/>
              </a:rPr>
              <a:t>A</a:t>
            </a:r>
          </a:p>
          <a:p>
            <a:pPr algn="ctr" rtl="0"/>
            <a:r>
              <a:rPr lang="es-ES" sz="3600" b="1" kern="10" dirty="0" smtClean="0">
                <a:ln w="11430"/>
                <a:solidFill>
                  <a:srgbClr val="FFC000"/>
                </a:solidFill>
                <a:effectLst>
                  <a:outerShdw blurRad="50800" dist="39000" dir="5460000" algn="tl">
                    <a:srgbClr val="000000">
                      <a:alpha val="38000"/>
                    </a:srgbClr>
                  </a:outerShdw>
                </a:effectLst>
                <a:latin typeface="Tahoma"/>
                <a:cs typeface="Tahoma"/>
              </a:rPr>
              <a:t>D</a:t>
            </a:r>
          </a:p>
          <a:p>
            <a:pPr algn="ctr" rtl="0"/>
            <a:r>
              <a:rPr lang="es-ES" sz="3600" b="1" kern="10" dirty="0" smtClean="0">
                <a:ln w="11430"/>
                <a:solidFill>
                  <a:srgbClr val="FFC000"/>
                </a:solidFill>
                <a:effectLst>
                  <a:outerShdw blurRad="50800" dist="39000" dir="5460000" algn="tl">
                    <a:srgbClr val="000000">
                      <a:alpha val="38000"/>
                    </a:srgbClr>
                  </a:outerShdw>
                </a:effectLst>
                <a:latin typeface="Tahoma"/>
                <a:cs typeface="Tahoma"/>
              </a:rPr>
              <a:t>O</a:t>
            </a:r>
            <a:endParaRPr lang="es-ES" sz="3600" b="1" kern="10" dirty="0">
              <a:ln w="11430"/>
              <a:solidFill>
                <a:srgbClr val="FFC000"/>
              </a:solidFill>
              <a:effectLst>
                <a:outerShdw blurRad="50800" dist="39000" dir="5460000" algn="tl">
                  <a:srgbClr val="000000">
                    <a:alpha val="38000"/>
                  </a:srgbClr>
                </a:outerShdw>
              </a:effectLst>
              <a:latin typeface="Tahoma"/>
              <a:cs typeface="Tahoma"/>
            </a:endParaRPr>
          </a:p>
        </p:txBody>
      </p:sp>
      <p:sp>
        <p:nvSpPr>
          <p:cNvPr id="7" name="WordArt 3"/>
          <p:cNvSpPr>
            <a:spLocks noChangeArrowheads="1" noChangeShapeType="1" noTextEdit="1"/>
          </p:cNvSpPr>
          <p:nvPr/>
        </p:nvSpPr>
        <p:spPr bwMode="auto">
          <a:xfrm>
            <a:off x="428596" y="6357958"/>
            <a:ext cx="8501122" cy="285752"/>
          </a:xfrm>
          <a:prstGeom prst="rect">
            <a:avLst/>
          </a:prstGeom>
          <a:noFill/>
          <a:ln>
            <a:noFill/>
          </a:ln>
          <a:effectLst>
            <a:outerShdw blurRad="127000" dist="38100" dir="2700000" algn="ctr">
              <a:srgbClr val="000000">
                <a:alpha val="45000"/>
              </a:srgbClr>
            </a:outerShdw>
          </a:effectLst>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s-ES" kern="10" dirty="0" smtClean="0">
                <a:ln w="11430">
                  <a:solidFill>
                    <a:srgbClr val="FFFF00"/>
                  </a:solidFill>
                </a:ln>
                <a:solidFill>
                  <a:srgbClr val="FFC000"/>
                </a:solidFill>
                <a:effectLst>
                  <a:outerShdw blurRad="50800" dist="39000" dir="5460000" algn="tl">
                    <a:srgbClr val="000000">
                      <a:alpha val="38000"/>
                    </a:srgbClr>
                  </a:outerShdw>
                </a:effectLst>
                <a:latin typeface="Arial" pitchFamily="34" charset="0"/>
                <a:cs typeface="Arial" pitchFamily="34" charset="0"/>
              </a:rPr>
              <a:t>SOLEMNIDAD DE NUESTRO SEÑOR JESUCRISTO REY DEL UNIVERSO - CICLO  A - LECTIO DIVINA</a:t>
            </a:r>
          </a:p>
        </p:txBody>
      </p:sp>
      <p:sp>
        <p:nvSpPr>
          <p:cNvPr id="5" name="WordArt 3"/>
          <p:cNvSpPr>
            <a:spLocks noChangeArrowheads="1" noChangeShapeType="1" noTextEdit="1"/>
          </p:cNvSpPr>
          <p:nvPr/>
        </p:nvSpPr>
        <p:spPr bwMode="auto">
          <a:xfrm>
            <a:off x="1571604" y="2428868"/>
            <a:ext cx="1928826" cy="2071702"/>
          </a:xfrm>
          <a:prstGeom prst="rect">
            <a:avLst/>
          </a:prstGeom>
          <a:noFill/>
          <a:ln>
            <a:noFill/>
          </a:ln>
          <a:effectLst>
            <a:outerShdw blurRad="127000" dist="38100" dir="2700000" algn="ctr">
              <a:srgbClr val="000000">
                <a:alpha val="45000"/>
              </a:srgbClr>
            </a:outerShdw>
          </a:effectLst>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s-ES" kern="10" dirty="0" smtClean="0">
                <a:ln w="11430">
                  <a:solidFill>
                    <a:srgbClr val="FFFF00"/>
                  </a:solidFill>
                </a:ln>
                <a:solidFill>
                  <a:srgbClr val="FFC000"/>
                </a:solidFill>
                <a:effectLst>
                  <a:outerShdw blurRad="50800" dist="39000" dir="5460000" algn="tl">
                    <a:srgbClr val="000000">
                      <a:alpha val="38000"/>
                    </a:srgbClr>
                  </a:outerShdw>
                </a:effectLst>
                <a:latin typeface="Arial" pitchFamily="34" charset="0"/>
                <a:cs typeface="Arial" pitchFamily="34" charset="0"/>
              </a:rPr>
              <a:t>Evangelio:</a:t>
            </a:r>
          </a:p>
          <a:p>
            <a:pPr algn="ctr" rtl="0"/>
            <a:r>
              <a:rPr lang="es-ES" kern="10" dirty="0" smtClean="0">
                <a:ln w="11430">
                  <a:solidFill>
                    <a:srgbClr val="FFFF00"/>
                  </a:solidFill>
                </a:ln>
                <a:solidFill>
                  <a:srgbClr val="FFC000"/>
                </a:solidFill>
                <a:effectLst>
                  <a:outerShdw blurRad="50800" dist="39000" dir="5460000" algn="tl">
                    <a:srgbClr val="000000">
                      <a:alpha val="38000"/>
                    </a:srgbClr>
                  </a:outerShdw>
                </a:effectLst>
                <a:latin typeface="Arial" pitchFamily="34" charset="0"/>
                <a:cs typeface="Arial" pitchFamily="34" charset="0"/>
              </a:rPr>
              <a:t>San Mateo</a:t>
            </a:r>
          </a:p>
          <a:p>
            <a:pPr algn="ctr" rtl="0"/>
            <a:r>
              <a:rPr lang="es-ES" kern="10" dirty="0" smtClean="0">
                <a:ln w="11430">
                  <a:solidFill>
                    <a:srgbClr val="FFFF00"/>
                  </a:solidFill>
                </a:ln>
                <a:solidFill>
                  <a:srgbClr val="FFC000"/>
                </a:solidFill>
                <a:effectLst>
                  <a:outerShdw blurRad="50800" dist="39000" dir="5460000" algn="tl">
                    <a:srgbClr val="000000">
                      <a:alpha val="38000"/>
                    </a:srgbClr>
                  </a:outerShdw>
                </a:effectLst>
                <a:latin typeface="Arial" pitchFamily="34" charset="0"/>
                <a:cs typeface="Arial" pitchFamily="34" charset="0"/>
              </a:rPr>
              <a:t>25,31-46</a:t>
            </a:r>
          </a:p>
        </p:txBody>
      </p:sp>
      <p:sp>
        <p:nvSpPr>
          <p:cNvPr id="10" name="WordArt 3"/>
          <p:cNvSpPr>
            <a:spLocks noChangeArrowheads="1" noChangeShapeType="1" noTextEdit="1"/>
          </p:cNvSpPr>
          <p:nvPr/>
        </p:nvSpPr>
        <p:spPr bwMode="auto">
          <a:xfrm>
            <a:off x="2571736" y="214290"/>
            <a:ext cx="6429420" cy="357190"/>
          </a:xfrm>
          <a:prstGeom prst="rect">
            <a:avLst/>
          </a:prstGeom>
          <a:noFill/>
          <a:ln>
            <a:noFill/>
          </a:ln>
          <a:effectLst>
            <a:outerShdw blurRad="127000" dist="38100" dir="2700000" algn="ctr">
              <a:srgbClr val="000000">
                <a:alpha val="45000"/>
              </a:srgbClr>
            </a:outerShdw>
          </a:effectLst>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s-ES" kern="10" dirty="0" smtClean="0">
                <a:ln w="11430">
                  <a:solidFill>
                    <a:srgbClr val="FFFF00"/>
                  </a:solidFill>
                </a:ln>
                <a:solidFill>
                  <a:srgbClr val="FFC000"/>
                </a:solidFill>
                <a:effectLst>
                  <a:outerShdw blurRad="50800" dist="39000" dir="5460000" algn="tl">
                    <a:srgbClr val="000000">
                      <a:alpha val="38000"/>
                    </a:srgbClr>
                  </a:outerShdw>
                </a:effectLst>
                <a:latin typeface="Arial" pitchFamily="34" charset="0"/>
                <a:cs typeface="Arial" pitchFamily="34" charset="0"/>
              </a:rPr>
              <a:t>LEAMOS la Palabra: ¿Qué DICE el texto?</a:t>
            </a:r>
          </a:p>
        </p:txBody>
      </p:sp>
      <p:sp>
        <p:nvSpPr>
          <p:cNvPr id="11265" name="Rectangle 1"/>
          <p:cNvSpPr>
            <a:spLocks noChangeArrowheads="1"/>
          </p:cNvSpPr>
          <p:nvPr/>
        </p:nvSpPr>
        <p:spPr bwMode="auto">
          <a:xfrm>
            <a:off x="3857620" y="1071546"/>
            <a:ext cx="500066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34950" algn="l"/>
                <a:tab pos="449263" algn="l"/>
                <a:tab pos="2178050" algn="l"/>
              </a:tabLst>
            </a:pPr>
            <a:r>
              <a:rPr kumimoji="0" lang="es-ES_tradnl" altLang="zh-TW" sz="2000" b="0" i="0" u="none" strike="noStrike" cap="none" normalizeH="0" baseline="30000" dirty="0" smtClean="0">
                <a:ln>
                  <a:noFill/>
                </a:ln>
                <a:solidFill>
                  <a:srgbClr val="FFC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34</a:t>
            </a:r>
            <a:r>
              <a:rPr kumimoji="0" lang="es-ES_tradnl" altLang="zh-TW" sz="2000" b="0" i="0" u="none" strike="noStrike" cap="none" normalizeH="0" baseline="30000" dirty="0" smtClean="0">
                <a:ln>
                  <a:noFill/>
                </a:ln>
                <a:solidFill>
                  <a:schemeClr val="bg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a:t>
            </a:r>
            <a:r>
              <a:rPr kumimoji="0" lang="es-ES_tradnl" altLang="zh-TW" sz="20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Entonces el rey dirá a los de la derecha: </a:t>
            </a:r>
            <a:r>
              <a:rPr kumimoji="0" lang="es-ES_tradnl" altLang="zh-TW" sz="20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Vengan, benditos de mi Padre</a:t>
            </a:r>
            <a:r>
              <a:rPr kumimoji="0" lang="es-ES_tradnl" altLang="zh-TW" sz="20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a recibir el reino preparado para ustedes desde la creación del mundo. </a:t>
            </a:r>
            <a:r>
              <a:rPr kumimoji="0" lang="es-ES_tradnl" altLang="zh-TW" sz="2000" b="0" i="0" u="none" strike="noStrike" cap="none" normalizeH="0" baseline="30000" dirty="0" smtClean="0">
                <a:ln>
                  <a:noFill/>
                </a:ln>
                <a:solidFill>
                  <a:srgbClr val="FFC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35</a:t>
            </a:r>
            <a:r>
              <a:rPr kumimoji="0" lang="es-ES_tradnl" altLang="zh-TW" sz="2000" b="0" i="0" u="none" strike="noStrike" cap="none" normalizeH="0" baseline="30000" dirty="0" smtClean="0">
                <a:ln>
                  <a:noFill/>
                </a:ln>
                <a:solidFill>
                  <a:schemeClr val="bg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a:t>
            </a:r>
            <a:r>
              <a:rPr kumimoji="0" lang="es-ES_tradnl" altLang="zh-TW" sz="2000" b="0" i="0" u="none" strike="noStrike" cap="none" normalizeH="0" baseline="0" dirty="0" smtClean="0">
                <a:ln>
                  <a:noFill/>
                </a:ln>
                <a:solidFill>
                  <a:srgbClr val="FFFF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Porque tuve hambre y me dieron de comer, tuve sed y me dieron de beber, era emigrante y me recibieron, </a:t>
            </a:r>
            <a:r>
              <a:rPr kumimoji="0" lang="es-ES_tradnl" altLang="zh-TW" sz="2000" b="0" i="0" u="none" strike="noStrike" cap="none" normalizeH="0" baseline="30000" dirty="0" smtClean="0">
                <a:ln>
                  <a:noFill/>
                </a:ln>
                <a:solidFill>
                  <a:srgbClr val="FFC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36</a:t>
            </a:r>
            <a:r>
              <a:rPr kumimoji="0" lang="es-ES_tradnl" altLang="zh-TW" sz="2000" b="0" i="0" u="none" strike="noStrike" cap="none" normalizeH="0" baseline="30000" dirty="0" smtClean="0">
                <a:ln>
                  <a:noFill/>
                </a:ln>
                <a:solidFill>
                  <a:srgbClr val="FFFF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a:t>
            </a:r>
            <a:r>
              <a:rPr kumimoji="0" lang="es-ES_tradnl" altLang="zh-TW" sz="2000" b="0" i="0" u="none" strike="noStrike" cap="none" normalizeH="0" baseline="0" dirty="0" smtClean="0">
                <a:ln>
                  <a:noFill/>
                </a:ln>
                <a:solidFill>
                  <a:srgbClr val="FFFF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estaba desnudo y me vistieron, estaba enfermo y me visitaron, estaba encarcelado y me vinieron a ver.</a:t>
            </a:r>
            <a:endParaRPr kumimoji="0" lang="es-ES" altLang="zh-TW" sz="2000" b="0" i="0" u="none" strike="noStrike" cap="none" normalizeH="0" baseline="0" dirty="0" smtClean="0">
              <a:ln>
                <a:noFill/>
              </a:ln>
              <a:solidFill>
                <a:srgbClr val="FFFF00"/>
              </a:solidFill>
              <a:effectLst>
                <a:outerShdw blurRad="38100" dist="38100" dir="2700000" algn="tl">
                  <a:srgbClr val="000000">
                    <a:alpha val="43137"/>
                  </a:srgbClr>
                </a:outerShdw>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34950" algn="l"/>
                <a:tab pos="449263" algn="l"/>
                <a:tab pos="2178050" algn="l"/>
              </a:tabLst>
            </a:pPr>
            <a:r>
              <a:rPr kumimoji="0" lang="es-ES_tradnl" altLang="zh-TW" sz="2000" b="0" i="0" u="none" strike="noStrike" cap="none" normalizeH="0" baseline="30000" dirty="0" smtClean="0">
                <a:ln>
                  <a:noFill/>
                </a:ln>
                <a:solidFill>
                  <a:srgbClr val="FFC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37</a:t>
            </a:r>
            <a:r>
              <a:rPr kumimoji="0" lang="es-ES_tradnl" altLang="zh-TW" sz="2000" b="0" i="0" u="none" strike="noStrike" cap="none" normalizeH="0" baseline="30000" dirty="0" smtClean="0">
                <a:ln>
                  <a:noFill/>
                </a:ln>
                <a:solidFill>
                  <a:schemeClr val="bg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a:t>
            </a:r>
            <a:r>
              <a:rPr kumimoji="0" lang="es-ES_tradnl" altLang="zh-TW" sz="20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Los justos le responderán: Señor, ¿cuándo te vimos hambriento y te alimentamos, sediento y te dimos de beber, </a:t>
            </a:r>
            <a:r>
              <a:rPr kumimoji="0" lang="es-ES_tradnl" altLang="zh-TW" sz="2000" b="0" i="0" u="none" strike="noStrike" cap="none" normalizeH="0" baseline="30000" dirty="0" smtClean="0">
                <a:ln>
                  <a:noFill/>
                </a:ln>
                <a:solidFill>
                  <a:srgbClr val="FFC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38</a:t>
            </a:r>
            <a:r>
              <a:rPr kumimoji="0" lang="es-ES_tradnl" altLang="zh-TW" sz="2000" b="0" i="0" u="none" strike="noStrike" cap="none" normalizeH="0" baseline="30000" dirty="0" smtClean="0">
                <a:ln>
                  <a:noFill/>
                </a:ln>
                <a:solidFill>
                  <a:schemeClr val="bg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a:t>
            </a:r>
            <a:r>
              <a:rPr kumimoji="0" lang="es-ES_tradnl" altLang="zh-TW" sz="20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emigrante y te recibimos, desnudo y te vestimos? </a:t>
            </a:r>
            <a:r>
              <a:rPr kumimoji="0" lang="es-ES_tradnl" altLang="zh-TW" sz="2000" b="0" i="0" u="none" strike="noStrike" cap="none" normalizeH="0" baseline="30000" dirty="0" smtClean="0">
                <a:ln>
                  <a:noFill/>
                </a:ln>
                <a:solidFill>
                  <a:srgbClr val="FFC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39</a:t>
            </a:r>
            <a:r>
              <a:rPr kumimoji="0" lang="es-ES_tradnl" altLang="zh-TW" sz="2000" b="0" i="0" u="none" strike="noStrike" cap="none" normalizeH="0" baseline="30000" dirty="0" smtClean="0">
                <a:ln>
                  <a:noFill/>
                </a:ln>
                <a:solidFill>
                  <a:schemeClr val="bg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a:t>
            </a:r>
            <a:r>
              <a:rPr kumimoji="0" lang="es-ES_tradnl" altLang="zh-TW" sz="20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¿Cuándo te vimos enfermo o encarcelado y fuimos a visitarte?</a:t>
            </a:r>
            <a:endParaRPr kumimoji="0" lang="es-ES_tradnl" altLang="zh-TW" sz="20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endParaRPr>
          </a:p>
        </p:txBody>
      </p:sp>
      <p:pic>
        <p:nvPicPr>
          <p:cNvPr id="8" name="Picture 2"/>
          <p:cNvPicPr>
            <a:picLocks noChangeAspect="1" noChangeArrowheads="1"/>
          </p:cNvPicPr>
          <p:nvPr/>
        </p:nvPicPr>
        <p:blipFill>
          <a:blip r:embed="rId2"/>
          <a:srcRect/>
          <a:stretch>
            <a:fillRect/>
          </a:stretch>
        </p:blipFill>
        <p:spPr bwMode="auto">
          <a:xfrm>
            <a:off x="1785918" y="785794"/>
            <a:ext cx="929375" cy="144780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WordArt 4"/>
          <p:cNvSpPr>
            <a:spLocks noChangeArrowheads="1" noChangeShapeType="1" noTextEdit="1"/>
          </p:cNvSpPr>
          <p:nvPr/>
        </p:nvSpPr>
        <p:spPr bwMode="auto">
          <a:xfrm rot="10800000">
            <a:off x="214283" y="285728"/>
            <a:ext cx="3857652" cy="6143668"/>
          </a:xfrm>
          <a:prstGeom prst="rect">
            <a:avLst/>
          </a:prstGeom>
          <a:effectLst>
            <a:outerShdw blurRad="50800" dist="50800" dir="5400000" algn="ctr" rotWithShape="0">
              <a:schemeClr val="tx1"/>
            </a:outerShdw>
          </a:effectLst>
        </p:spPr>
        <p:txBody>
          <a:bodyPr wrap="none" fromWordArt="1">
            <a:prstTxWarp prst="textCirclePour">
              <a:avLst>
                <a:gd name="adj1" fmla="val 12688672"/>
                <a:gd name="adj2" fmla="val 45679"/>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s-ES" sz="3600" b="1" kern="10" dirty="0" err="1" smtClean="0">
                <a:ln w="11430"/>
                <a:solidFill>
                  <a:srgbClr val="FFC000"/>
                </a:solidFill>
                <a:effectLst>
                  <a:outerShdw blurRad="50800" dist="39000" dir="5460000" algn="tl">
                    <a:srgbClr val="000000">
                      <a:alpha val="38000"/>
                    </a:srgbClr>
                  </a:outerShdw>
                </a:effectLst>
                <a:latin typeface="Tahoma"/>
                <a:cs typeface="Tahoma"/>
              </a:rPr>
              <a:t>cC</a:t>
            </a:r>
            <a:endParaRPr lang="es-ES" sz="3600" b="1" kern="10" dirty="0" smtClean="0">
              <a:ln w="11430"/>
              <a:solidFill>
                <a:srgbClr val="FFC000"/>
              </a:solidFill>
              <a:effectLst>
                <a:outerShdw blurRad="50800" dist="39000" dir="5460000" algn="tl">
                  <a:srgbClr val="000000">
                    <a:alpha val="38000"/>
                  </a:srgbClr>
                </a:outerShdw>
              </a:effectLst>
              <a:latin typeface="Tahoma"/>
              <a:cs typeface="Tahoma"/>
            </a:endParaRPr>
          </a:p>
          <a:p>
            <a:pPr algn="ctr" rtl="0"/>
            <a:r>
              <a:rPr lang="es-ES" sz="3600" b="1" kern="10" dirty="0" smtClean="0">
                <a:ln w="11430"/>
                <a:solidFill>
                  <a:srgbClr val="FFC000"/>
                </a:solidFill>
                <a:effectLst>
                  <a:outerShdw blurRad="50800" dist="39000" dir="5460000" algn="tl">
                    <a:srgbClr val="000000">
                      <a:alpha val="38000"/>
                    </a:srgbClr>
                  </a:outerShdw>
                </a:effectLst>
                <a:latin typeface="Tahoma"/>
                <a:cs typeface="Tahoma"/>
              </a:rPr>
              <a:t>R</a:t>
            </a:r>
          </a:p>
          <a:p>
            <a:pPr algn="ctr" rtl="0"/>
            <a:r>
              <a:rPr lang="es-ES" sz="3600" b="1" kern="10" dirty="0" smtClean="0">
                <a:ln w="11430"/>
                <a:solidFill>
                  <a:srgbClr val="FFC000"/>
                </a:solidFill>
                <a:effectLst>
                  <a:outerShdw blurRad="50800" dist="39000" dir="5460000" algn="tl">
                    <a:srgbClr val="000000">
                      <a:alpha val="38000"/>
                    </a:srgbClr>
                  </a:outerShdw>
                </a:effectLst>
                <a:latin typeface="Tahoma"/>
                <a:cs typeface="Tahoma"/>
              </a:rPr>
              <a:t>U</a:t>
            </a:r>
          </a:p>
          <a:p>
            <a:pPr algn="ctr" rtl="0"/>
            <a:r>
              <a:rPr lang="es-ES" sz="3600" b="1" kern="10" dirty="0" smtClean="0">
                <a:ln w="11430"/>
                <a:solidFill>
                  <a:srgbClr val="FFC000"/>
                </a:solidFill>
                <a:effectLst>
                  <a:outerShdw blurRad="50800" dist="39000" dir="5460000" algn="tl">
                    <a:srgbClr val="000000">
                      <a:alpha val="38000"/>
                    </a:srgbClr>
                  </a:outerShdw>
                </a:effectLst>
                <a:latin typeface="Tahoma"/>
                <a:cs typeface="Tahoma"/>
              </a:rPr>
              <a:t>C</a:t>
            </a:r>
          </a:p>
          <a:p>
            <a:pPr algn="ctr" rtl="0"/>
            <a:r>
              <a:rPr lang="es-ES" sz="3600" b="1" kern="10" dirty="0" smtClean="0">
                <a:ln w="11430"/>
                <a:solidFill>
                  <a:srgbClr val="FFC000"/>
                </a:solidFill>
                <a:effectLst>
                  <a:outerShdw blurRad="50800" dist="39000" dir="5460000" algn="tl">
                    <a:srgbClr val="000000">
                      <a:alpha val="38000"/>
                    </a:srgbClr>
                  </a:outerShdw>
                </a:effectLst>
                <a:latin typeface="Tahoma"/>
                <a:cs typeface="Tahoma"/>
              </a:rPr>
              <a:t>I</a:t>
            </a:r>
          </a:p>
          <a:p>
            <a:pPr algn="ctr" rtl="0"/>
            <a:r>
              <a:rPr lang="es-ES" sz="3600" b="1" kern="10" dirty="0" smtClean="0">
                <a:ln w="11430"/>
                <a:solidFill>
                  <a:srgbClr val="FFC000"/>
                </a:solidFill>
                <a:effectLst>
                  <a:outerShdw blurRad="50800" dist="39000" dir="5460000" algn="tl">
                    <a:srgbClr val="000000">
                      <a:alpha val="38000"/>
                    </a:srgbClr>
                  </a:outerShdw>
                </a:effectLst>
                <a:latin typeface="Tahoma"/>
                <a:cs typeface="Tahoma"/>
              </a:rPr>
              <a:t>F</a:t>
            </a:r>
          </a:p>
          <a:p>
            <a:pPr algn="ctr" rtl="0"/>
            <a:r>
              <a:rPr lang="es-ES" sz="3600" b="1" kern="10" dirty="0" smtClean="0">
                <a:ln w="11430"/>
                <a:solidFill>
                  <a:srgbClr val="FFC000"/>
                </a:solidFill>
                <a:effectLst>
                  <a:outerShdw blurRad="50800" dist="39000" dir="5460000" algn="tl">
                    <a:srgbClr val="000000">
                      <a:alpha val="38000"/>
                    </a:srgbClr>
                  </a:outerShdw>
                </a:effectLst>
                <a:latin typeface="Tahoma"/>
                <a:cs typeface="Tahoma"/>
              </a:rPr>
              <a:t>I</a:t>
            </a:r>
          </a:p>
          <a:p>
            <a:pPr algn="ctr" rtl="0"/>
            <a:r>
              <a:rPr lang="es-ES" sz="3600" b="1" kern="10" dirty="0" smtClean="0">
                <a:ln w="11430"/>
                <a:solidFill>
                  <a:srgbClr val="FFC000"/>
                </a:solidFill>
                <a:effectLst>
                  <a:outerShdw blurRad="50800" dist="39000" dir="5460000" algn="tl">
                    <a:srgbClr val="000000">
                      <a:alpha val="38000"/>
                    </a:srgbClr>
                  </a:outerShdw>
                </a:effectLst>
                <a:latin typeface="Tahoma"/>
                <a:cs typeface="Tahoma"/>
              </a:rPr>
              <a:t>C</a:t>
            </a:r>
          </a:p>
          <a:p>
            <a:pPr algn="ctr" rtl="0"/>
            <a:r>
              <a:rPr lang="es-ES" sz="3600" b="1" kern="10" dirty="0" smtClean="0">
                <a:ln w="11430"/>
                <a:solidFill>
                  <a:srgbClr val="FFC000"/>
                </a:solidFill>
                <a:effectLst>
                  <a:outerShdw blurRad="50800" dist="39000" dir="5460000" algn="tl">
                    <a:srgbClr val="000000">
                      <a:alpha val="38000"/>
                    </a:srgbClr>
                  </a:outerShdw>
                </a:effectLst>
                <a:latin typeface="Tahoma"/>
                <a:cs typeface="Tahoma"/>
              </a:rPr>
              <a:t>A</a:t>
            </a:r>
          </a:p>
          <a:p>
            <a:pPr algn="ctr" rtl="0"/>
            <a:r>
              <a:rPr lang="es-ES" sz="3600" b="1" kern="10" dirty="0" smtClean="0">
                <a:ln w="11430"/>
                <a:solidFill>
                  <a:srgbClr val="FFC000"/>
                </a:solidFill>
                <a:effectLst>
                  <a:outerShdw blurRad="50800" dist="39000" dir="5460000" algn="tl">
                    <a:srgbClr val="000000">
                      <a:alpha val="38000"/>
                    </a:srgbClr>
                  </a:outerShdw>
                </a:effectLst>
                <a:latin typeface="Tahoma"/>
                <a:cs typeface="Tahoma"/>
              </a:rPr>
              <a:t>D</a:t>
            </a:r>
          </a:p>
          <a:p>
            <a:pPr algn="ctr" rtl="0"/>
            <a:r>
              <a:rPr lang="es-ES" sz="3600" b="1" kern="10" dirty="0" smtClean="0">
                <a:ln w="11430"/>
                <a:solidFill>
                  <a:srgbClr val="FFC000"/>
                </a:solidFill>
                <a:effectLst>
                  <a:outerShdw blurRad="50800" dist="39000" dir="5460000" algn="tl">
                    <a:srgbClr val="000000">
                      <a:alpha val="38000"/>
                    </a:srgbClr>
                  </a:outerShdw>
                </a:effectLst>
                <a:latin typeface="Tahoma"/>
                <a:cs typeface="Tahoma"/>
              </a:rPr>
              <a:t>O</a:t>
            </a:r>
            <a:endParaRPr lang="es-ES" sz="3600" b="1" kern="10" dirty="0">
              <a:ln w="11430"/>
              <a:solidFill>
                <a:srgbClr val="FFC000"/>
              </a:solidFill>
              <a:effectLst>
                <a:outerShdw blurRad="50800" dist="39000" dir="5460000" algn="tl">
                  <a:srgbClr val="000000">
                    <a:alpha val="38000"/>
                  </a:srgbClr>
                </a:outerShdw>
              </a:effectLst>
              <a:latin typeface="Tahoma"/>
              <a:cs typeface="Tahoma"/>
            </a:endParaRPr>
          </a:p>
        </p:txBody>
      </p:sp>
      <p:sp>
        <p:nvSpPr>
          <p:cNvPr id="7" name="WordArt 3"/>
          <p:cNvSpPr>
            <a:spLocks noChangeArrowheads="1" noChangeShapeType="1" noTextEdit="1"/>
          </p:cNvSpPr>
          <p:nvPr/>
        </p:nvSpPr>
        <p:spPr bwMode="auto">
          <a:xfrm>
            <a:off x="428596" y="6357958"/>
            <a:ext cx="8501122" cy="285752"/>
          </a:xfrm>
          <a:prstGeom prst="rect">
            <a:avLst/>
          </a:prstGeom>
          <a:noFill/>
          <a:ln>
            <a:noFill/>
          </a:ln>
          <a:effectLst>
            <a:outerShdw blurRad="127000" dist="38100" dir="2700000" algn="ctr">
              <a:srgbClr val="000000">
                <a:alpha val="45000"/>
              </a:srgbClr>
            </a:outerShdw>
          </a:effectLst>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s-ES" kern="10" dirty="0" smtClean="0">
                <a:ln w="11430">
                  <a:solidFill>
                    <a:srgbClr val="FFFF00"/>
                  </a:solidFill>
                </a:ln>
                <a:solidFill>
                  <a:srgbClr val="FFC000"/>
                </a:solidFill>
                <a:effectLst>
                  <a:outerShdw blurRad="50800" dist="39000" dir="5460000" algn="tl">
                    <a:srgbClr val="000000">
                      <a:alpha val="38000"/>
                    </a:srgbClr>
                  </a:outerShdw>
                </a:effectLst>
                <a:latin typeface="Arial" pitchFamily="34" charset="0"/>
                <a:cs typeface="Arial" pitchFamily="34" charset="0"/>
              </a:rPr>
              <a:t>SOLEMNIDAD DE NUESTRO SEÑOR JESUCRISTO REY DEL UNIVERSO - CICLO  A - LECTIO DIVINA</a:t>
            </a:r>
          </a:p>
        </p:txBody>
      </p:sp>
      <p:sp>
        <p:nvSpPr>
          <p:cNvPr id="8" name="WordArt 3"/>
          <p:cNvSpPr>
            <a:spLocks noChangeArrowheads="1" noChangeShapeType="1" noTextEdit="1"/>
          </p:cNvSpPr>
          <p:nvPr/>
        </p:nvSpPr>
        <p:spPr bwMode="auto">
          <a:xfrm>
            <a:off x="1571604" y="2428868"/>
            <a:ext cx="1928826" cy="2071702"/>
          </a:xfrm>
          <a:prstGeom prst="rect">
            <a:avLst/>
          </a:prstGeom>
          <a:noFill/>
          <a:ln>
            <a:noFill/>
          </a:ln>
          <a:effectLst>
            <a:outerShdw blurRad="127000" dist="38100" dir="2700000" algn="ctr">
              <a:srgbClr val="000000">
                <a:alpha val="45000"/>
              </a:srgbClr>
            </a:outerShdw>
          </a:effectLst>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s-ES" kern="10" dirty="0" smtClean="0">
                <a:ln w="11430">
                  <a:solidFill>
                    <a:srgbClr val="FFFF00"/>
                  </a:solidFill>
                </a:ln>
                <a:solidFill>
                  <a:srgbClr val="FFC000"/>
                </a:solidFill>
                <a:effectLst>
                  <a:outerShdw blurRad="50800" dist="39000" dir="5460000" algn="tl">
                    <a:srgbClr val="000000">
                      <a:alpha val="38000"/>
                    </a:srgbClr>
                  </a:outerShdw>
                </a:effectLst>
                <a:latin typeface="Arial" pitchFamily="34" charset="0"/>
                <a:cs typeface="Arial" pitchFamily="34" charset="0"/>
              </a:rPr>
              <a:t>Evangelio:</a:t>
            </a:r>
          </a:p>
          <a:p>
            <a:pPr algn="ctr" rtl="0"/>
            <a:r>
              <a:rPr lang="es-ES" kern="10" dirty="0" smtClean="0">
                <a:ln w="11430">
                  <a:solidFill>
                    <a:srgbClr val="FFFF00"/>
                  </a:solidFill>
                </a:ln>
                <a:solidFill>
                  <a:srgbClr val="FFC000"/>
                </a:solidFill>
                <a:effectLst>
                  <a:outerShdw blurRad="50800" dist="39000" dir="5460000" algn="tl">
                    <a:srgbClr val="000000">
                      <a:alpha val="38000"/>
                    </a:srgbClr>
                  </a:outerShdw>
                </a:effectLst>
                <a:latin typeface="Arial" pitchFamily="34" charset="0"/>
                <a:cs typeface="Arial" pitchFamily="34" charset="0"/>
              </a:rPr>
              <a:t>San Mateo</a:t>
            </a:r>
          </a:p>
          <a:p>
            <a:pPr algn="ctr" rtl="0"/>
            <a:r>
              <a:rPr lang="es-ES" kern="10" dirty="0" smtClean="0">
                <a:ln w="11430">
                  <a:solidFill>
                    <a:srgbClr val="FFFF00"/>
                  </a:solidFill>
                </a:ln>
                <a:solidFill>
                  <a:srgbClr val="FFC000"/>
                </a:solidFill>
                <a:effectLst>
                  <a:outerShdw blurRad="50800" dist="39000" dir="5460000" algn="tl">
                    <a:srgbClr val="000000">
                      <a:alpha val="38000"/>
                    </a:srgbClr>
                  </a:outerShdw>
                </a:effectLst>
                <a:latin typeface="Arial" pitchFamily="34" charset="0"/>
                <a:cs typeface="Arial" pitchFamily="34" charset="0"/>
              </a:rPr>
              <a:t>25,31-46</a:t>
            </a:r>
          </a:p>
        </p:txBody>
      </p:sp>
      <p:sp>
        <p:nvSpPr>
          <p:cNvPr id="9" name="WordArt 3"/>
          <p:cNvSpPr>
            <a:spLocks noChangeArrowheads="1" noChangeShapeType="1" noTextEdit="1"/>
          </p:cNvSpPr>
          <p:nvPr/>
        </p:nvSpPr>
        <p:spPr bwMode="auto">
          <a:xfrm>
            <a:off x="2571736" y="214290"/>
            <a:ext cx="6429420" cy="357190"/>
          </a:xfrm>
          <a:prstGeom prst="rect">
            <a:avLst/>
          </a:prstGeom>
          <a:noFill/>
          <a:ln>
            <a:noFill/>
          </a:ln>
          <a:effectLst>
            <a:outerShdw blurRad="127000" dist="38100" dir="2700000" algn="ctr">
              <a:srgbClr val="000000">
                <a:alpha val="45000"/>
              </a:srgbClr>
            </a:outerShdw>
          </a:effectLst>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s-ES" kern="10" dirty="0" smtClean="0">
                <a:ln w="11430">
                  <a:solidFill>
                    <a:srgbClr val="FFFF00"/>
                  </a:solidFill>
                </a:ln>
                <a:solidFill>
                  <a:srgbClr val="FFC000"/>
                </a:solidFill>
                <a:effectLst>
                  <a:outerShdw blurRad="50800" dist="39000" dir="5460000" algn="tl">
                    <a:srgbClr val="000000">
                      <a:alpha val="38000"/>
                    </a:srgbClr>
                  </a:outerShdw>
                </a:effectLst>
                <a:latin typeface="Arial" pitchFamily="34" charset="0"/>
                <a:cs typeface="Arial" pitchFamily="34" charset="0"/>
              </a:rPr>
              <a:t>LEAMOS la Palabra: ¿Qué DICE el texto?</a:t>
            </a:r>
          </a:p>
        </p:txBody>
      </p:sp>
      <p:sp>
        <p:nvSpPr>
          <p:cNvPr id="10241" name="Rectangle 1"/>
          <p:cNvSpPr>
            <a:spLocks noChangeArrowheads="1"/>
          </p:cNvSpPr>
          <p:nvPr/>
        </p:nvSpPr>
        <p:spPr bwMode="auto">
          <a:xfrm>
            <a:off x="3857620" y="1088769"/>
            <a:ext cx="5000660" cy="46935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34950" algn="l"/>
                <a:tab pos="449263" algn="l"/>
                <a:tab pos="2178050" algn="l"/>
              </a:tabLst>
            </a:pPr>
            <a:r>
              <a:rPr kumimoji="0" lang="es-ES_tradnl" altLang="zh-TW" sz="2300" b="0" i="0" u="none" strike="noStrike" cap="none" normalizeH="0" baseline="30000" dirty="0" smtClean="0">
                <a:ln>
                  <a:noFill/>
                </a:ln>
                <a:solidFill>
                  <a:srgbClr val="FFC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40</a:t>
            </a:r>
            <a:r>
              <a:rPr kumimoji="0" lang="es-ES_tradnl" altLang="zh-TW" sz="2300" b="0" i="0" u="none" strike="noStrike" cap="none" normalizeH="0" baseline="30000" dirty="0" smtClean="0">
                <a:ln>
                  <a:noFill/>
                </a:ln>
                <a:solidFill>
                  <a:schemeClr val="bg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a:t>
            </a:r>
            <a:r>
              <a:rPr kumimoji="0" lang="es-ES_tradnl" altLang="zh-TW" sz="23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El rey les contestará: Les aseguro que lo que hayan hecho a uno solo de éstos, mis hermanos menores, me lo hicieron a mí. </a:t>
            </a:r>
            <a:r>
              <a:rPr kumimoji="0" lang="es-ES_tradnl" altLang="zh-TW" sz="2300" b="0" i="0" u="none" strike="noStrike" cap="none" normalizeH="0" baseline="30000" dirty="0" smtClean="0">
                <a:ln>
                  <a:noFill/>
                </a:ln>
                <a:solidFill>
                  <a:srgbClr val="FFC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41 </a:t>
            </a:r>
            <a:r>
              <a:rPr kumimoji="0" lang="es-ES_tradnl" altLang="zh-TW" sz="23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Después dirá a los de su izquierda: </a:t>
            </a:r>
            <a:r>
              <a:rPr kumimoji="0" lang="es-ES_tradnl" altLang="zh-TW" sz="2300" b="0" i="1"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Apártense de mí, malditos,</a:t>
            </a:r>
            <a:r>
              <a:rPr kumimoji="0" lang="es-ES_tradnl" altLang="zh-TW" sz="23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vayan al fuego eterno preparado para el Diablo y sus ángeles.</a:t>
            </a:r>
            <a:r>
              <a:rPr kumimoji="0" lang="es-ES_tradnl" altLang="zh-TW" sz="2300" b="0" i="0" u="none" strike="noStrike" cap="none" normalizeH="0" baseline="0" dirty="0" smtClean="0">
                <a:ln>
                  <a:noFill/>
                </a:ln>
                <a:solidFill>
                  <a:srgbClr val="FFC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a:t>
            </a:r>
            <a:r>
              <a:rPr kumimoji="0" lang="es-ES_tradnl" altLang="zh-TW" sz="2300" b="0" i="1" u="none" strike="noStrike" cap="none" normalizeH="0" baseline="30000" dirty="0" smtClean="0">
                <a:ln>
                  <a:noFill/>
                </a:ln>
                <a:solidFill>
                  <a:srgbClr val="FFC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42</a:t>
            </a:r>
            <a:r>
              <a:rPr kumimoji="0" lang="es-ES_tradnl" altLang="zh-TW" sz="2300" b="0" i="1" u="none" strike="noStrike" cap="none" normalizeH="0" baseline="30000" dirty="0" smtClean="0">
                <a:ln>
                  <a:noFill/>
                </a:ln>
                <a:solidFill>
                  <a:schemeClr val="bg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a:t>
            </a:r>
            <a:r>
              <a:rPr kumimoji="0" lang="es-ES_tradnl" altLang="zh-TW" sz="2300" b="0" i="1" u="none" strike="noStrike" cap="none" normalizeH="0" baseline="0" dirty="0" smtClean="0">
                <a:ln>
                  <a:noFill/>
                </a:ln>
                <a:solidFill>
                  <a:srgbClr val="FFFF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Porque tuve hambre y no me dieron de comer, tuve sed y no me dieron de beber, </a:t>
            </a:r>
            <a:r>
              <a:rPr kumimoji="0" lang="es-ES_tradnl" altLang="zh-TW" sz="2300" b="0" i="1" u="none" strike="noStrike" cap="none" normalizeH="0" baseline="30000" dirty="0" smtClean="0">
                <a:ln>
                  <a:noFill/>
                </a:ln>
                <a:solidFill>
                  <a:srgbClr val="FFFF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43 </a:t>
            </a:r>
            <a:r>
              <a:rPr kumimoji="0" lang="es-ES_tradnl" altLang="zh-TW" sz="2300" b="0" i="1" u="none" strike="noStrike" cap="none" normalizeH="0" baseline="0" dirty="0" smtClean="0">
                <a:ln>
                  <a:noFill/>
                </a:ln>
                <a:solidFill>
                  <a:srgbClr val="FFFF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era emigrante y no me recibieron, estaba desnudo y no me vistieron, estaba enfermo y encarcelado y no me visitaron. </a:t>
            </a:r>
            <a:endParaRPr kumimoji="0" lang="es-ES_tradnl" altLang="zh-TW" sz="2300" b="0" i="0" u="none" strike="noStrike" cap="none" normalizeH="0" baseline="0" dirty="0" smtClean="0">
              <a:ln>
                <a:noFill/>
              </a:ln>
              <a:solidFill>
                <a:srgbClr val="FFFF00"/>
              </a:solidFill>
              <a:effectLst>
                <a:outerShdw blurRad="38100" dist="38100" dir="2700000" algn="tl">
                  <a:srgbClr val="000000">
                    <a:alpha val="43137"/>
                  </a:srgbClr>
                </a:outerShdw>
              </a:effectLst>
              <a:latin typeface="Arial" pitchFamily="34" charset="0"/>
            </a:endParaRPr>
          </a:p>
        </p:txBody>
      </p:sp>
      <p:pic>
        <p:nvPicPr>
          <p:cNvPr id="10" name="Picture 2"/>
          <p:cNvPicPr>
            <a:picLocks noChangeAspect="1" noChangeArrowheads="1"/>
          </p:cNvPicPr>
          <p:nvPr/>
        </p:nvPicPr>
        <p:blipFill>
          <a:blip r:embed="rId2"/>
          <a:srcRect/>
          <a:stretch>
            <a:fillRect/>
          </a:stretch>
        </p:blipFill>
        <p:spPr bwMode="auto">
          <a:xfrm>
            <a:off x="1785918" y="785794"/>
            <a:ext cx="929375" cy="144780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WordArt 4"/>
          <p:cNvSpPr>
            <a:spLocks noChangeArrowheads="1" noChangeShapeType="1" noTextEdit="1"/>
          </p:cNvSpPr>
          <p:nvPr/>
        </p:nvSpPr>
        <p:spPr bwMode="auto">
          <a:xfrm rot="10800000">
            <a:off x="214283" y="285728"/>
            <a:ext cx="3857652" cy="6143668"/>
          </a:xfrm>
          <a:prstGeom prst="rect">
            <a:avLst/>
          </a:prstGeom>
          <a:effectLst>
            <a:outerShdw blurRad="50800" dist="50800" dir="5400000" algn="ctr" rotWithShape="0">
              <a:schemeClr val="tx1"/>
            </a:outerShdw>
          </a:effectLst>
        </p:spPr>
        <p:txBody>
          <a:bodyPr wrap="none" fromWordArt="1">
            <a:prstTxWarp prst="textCirclePour">
              <a:avLst>
                <a:gd name="adj1" fmla="val 12688672"/>
                <a:gd name="adj2" fmla="val 45679"/>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s-ES" sz="3600" b="1" kern="10" dirty="0" err="1" smtClean="0">
                <a:ln w="11430"/>
                <a:solidFill>
                  <a:srgbClr val="FFC000"/>
                </a:solidFill>
                <a:effectLst>
                  <a:outerShdw blurRad="50800" dist="39000" dir="5460000" algn="tl">
                    <a:srgbClr val="000000">
                      <a:alpha val="38000"/>
                    </a:srgbClr>
                  </a:outerShdw>
                </a:effectLst>
                <a:latin typeface="Tahoma"/>
                <a:cs typeface="Tahoma"/>
              </a:rPr>
              <a:t>cC</a:t>
            </a:r>
            <a:endParaRPr lang="es-ES" sz="3600" b="1" kern="10" dirty="0" smtClean="0">
              <a:ln w="11430"/>
              <a:solidFill>
                <a:srgbClr val="FFC000"/>
              </a:solidFill>
              <a:effectLst>
                <a:outerShdw blurRad="50800" dist="39000" dir="5460000" algn="tl">
                  <a:srgbClr val="000000">
                    <a:alpha val="38000"/>
                  </a:srgbClr>
                </a:outerShdw>
              </a:effectLst>
              <a:latin typeface="Tahoma"/>
              <a:cs typeface="Tahoma"/>
            </a:endParaRPr>
          </a:p>
          <a:p>
            <a:pPr algn="ctr" rtl="0"/>
            <a:r>
              <a:rPr lang="es-ES" sz="3600" b="1" kern="10" dirty="0" smtClean="0">
                <a:ln w="11430"/>
                <a:solidFill>
                  <a:srgbClr val="FFC000"/>
                </a:solidFill>
                <a:effectLst>
                  <a:outerShdw blurRad="50800" dist="39000" dir="5460000" algn="tl">
                    <a:srgbClr val="000000">
                      <a:alpha val="38000"/>
                    </a:srgbClr>
                  </a:outerShdw>
                </a:effectLst>
                <a:latin typeface="Tahoma"/>
                <a:cs typeface="Tahoma"/>
              </a:rPr>
              <a:t>R</a:t>
            </a:r>
          </a:p>
          <a:p>
            <a:pPr algn="ctr" rtl="0"/>
            <a:r>
              <a:rPr lang="es-ES" sz="3600" b="1" kern="10" dirty="0" smtClean="0">
                <a:ln w="11430"/>
                <a:solidFill>
                  <a:srgbClr val="FFC000"/>
                </a:solidFill>
                <a:effectLst>
                  <a:outerShdw blurRad="50800" dist="39000" dir="5460000" algn="tl">
                    <a:srgbClr val="000000">
                      <a:alpha val="38000"/>
                    </a:srgbClr>
                  </a:outerShdw>
                </a:effectLst>
                <a:latin typeface="Tahoma"/>
                <a:cs typeface="Tahoma"/>
              </a:rPr>
              <a:t>U</a:t>
            </a:r>
          </a:p>
          <a:p>
            <a:pPr algn="ctr" rtl="0"/>
            <a:r>
              <a:rPr lang="es-ES" sz="3600" b="1" kern="10" dirty="0" smtClean="0">
                <a:ln w="11430"/>
                <a:solidFill>
                  <a:srgbClr val="FFC000"/>
                </a:solidFill>
                <a:effectLst>
                  <a:outerShdw blurRad="50800" dist="39000" dir="5460000" algn="tl">
                    <a:srgbClr val="000000">
                      <a:alpha val="38000"/>
                    </a:srgbClr>
                  </a:outerShdw>
                </a:effectLst>
                <a:latin typeface="Tahoma"/>
                <a:cs typeface="Tahoma"/>
              </a:rPr>
              <a:t>C</a:t>
            </a:r>
          </a:p>
          <a:p>
            <a:pPr algn="ctr" rtl="0"/>
            <a:r>
              <a:rPr lang="es-ES" sz="3600" b="1" kern="10" dirty="0" smtClean="0">
                <a:ln w="11430"/>
                <a:solidFill>
                  <a:srgbClr val="FFC000"/>
                </a:solidFill>
                <a:effectLst>
                  <a:outerShdw blurRad="50800" dist="39000" dir="5460000" algn="tl">
                    <a:srgbClr val="000000">
                      <a:alpha val="38000"/>
                    </a:srgbClr>
                  </a:outerShdw>
                </a:effectLst>
                <a:latin typeface="Tahoma"/>
                <a:cs typeface="Tahoma"/>
              </a:rPr>
              <a:t>I</a:t>
            </a:r>
          </a:p>
          <a:p>
            <a:pPr algn="ctr" rtl="0"/>
            <a:r>
              <a:rPr lang="es-ES" sz="3600" b="1" kern="10" dirty="0" smtClean="0">
                <a:ln w="11430"/>
                <a:solidFill>
                  <a:srgbClr val="FFC000"/>
                </a:solidFill>
                <a:effectLst>
                  <a:outerShdw blurRad="50800" dist="39000" dir="5460000" algn="tl">
                    <a:srgbClr val="000000">
                      <a:alpha val="38000"/>
                    </a:srgbClr>
                  </a:outerShdw>
                </a:effectLst>
                <a:latin typeface="Tahoma"/>
                <a:cs typeface="Tahoma"/>
              </a:rPr>
              <a:t>F</a:t>
            </a:r>
          </a:p>
          <a:p>
            <a:pPr algn="ctr" rtl="0"/>
            <a:r>
              <a:rPr lang="es-ES" sz="3600" b="1" kern="10" dirty="0" smtClean="0">
                <a:ln w="11430"/>
                <a:solidFill>
                  <a:srgbClr val="FFC000"/>
                </a:solidFill>
                <a:effectLst>
                  <a:outerShdw blurRad="50800" dist="39000" dir="5460000" algn="tl">
                    <a:srgbClr val="000000">
                      <a:alpha val="38000"/>
                    </a:srgbClr>
                  </a:outerShdw>
                </a:effectLst>
                <a:latin typeface="Tahoma"/>
                <a:cs typeface="Tahoma"/>
              </a:rPr>
              <a:t>I</a:t>
            </a:r>
          </a:p>
          <a:p>
            <a:pPr algn="ctr" rtl="0"/>
            <a:r>
              <a:rPr lang="es-ES" sz="3600" b="1" kern="10" dirty="0" smtClean="0">
                <a:ln w="11430"/>
                <a:solidFill>
                  <a:srgbClr val="FFC000"/>
                </a:solidFill>
                <a:effectLst>
                  <a:outerShdw blurRad="50800" dist="39000" dir="5460000" algn="tl">
                    <a:srgbClr val="000000">
                      <a:alpha val="38000"/>
                    </a:srgbClr>
                  </a:outerShdw>
                </a:effectLst>
                <a:latin typeface="Tahoma"/>
                <a:cs typeface="Tahoma"/>
              </a:rPr>
              <a:t>C</a:t>
            </a:r>
          </a:p>
          <a:p>
            <a:pPr algn="ctr" rtl="0"/>
            <a:r>
              <a:rPr lang="es-ES" sz="3600" b="1" kern="10" dirty="0" smtClean="0">
                <a:ln w="11430"/>
                <a:solidFill>
                  <a:srgbClr val="FFC000"/>
                </a:solidFill>
                <a:effectLst>
                  <a:outerShdw blurRad="50800" dist="39000" dir="5460000" algn="tl">
                    <a:srgbClr val="000000">
                      <a:alpha val="38000"/>
                    </a:srgbClr>
                  </a:outerShdw>
                </a:effectLst>
                <a:latin typeface="Tahoma"/>
                <a:cs typeface="Tahoma"/>
              </a:rPr>
              <a:t>A</a:t>
            </a:r>
          </a:p>
          <a:p>
            <a:pPr algn="ctr" rtl="0"/>
            <a:r>
              <a:rPr lang="es-ES" sz="3600" b="1" kern="10" dirty="0" smtClean="0">
                <a:ln w="11430"/>
                <a:solidFill>
                  <a:srgbClr val="FFC000"/>
                </a:solidFill>
                <a:effectLst>
                  <a:outerShdw blurRad="50800" dist="39000" dir="5460000" algn="tl">
                    <a:srgbClr val="000000">
                      <a:alpha val="38000"/>
                    </a:srgbClr>
                  </a:outerShdw>
                </a:effectLst>
                <a:latin typeface="Tahoma"/>
                <a:cs typeface="Tahoma"/>
              </a:rPr>
              <a:t>D</a:t>
            </a:r>
          </a:p>
          <a:p>
            <a:pPr algn="ctr" rtl="0"/>
            <a:r>
              <a:rPr lang="es-ES" sz="3600" b="1" kern="10" dirty="0" smtClean="0">
                <a:ln w="11430"/>
                <a:solidFill>
                  <a:srgbClr val="FFC000"/>
                </a:solidFill>
                <a:effectLst>
                  <a:outerShdw blurRad="50800" dist="39000" dir="5460000" algn="tl">
                    <a:srgbClr val="000000">
                      <a:alpha val="38000"/>
                    </a:srgbClr>
                  </a:outerShdw>
                </a:effectLst>
                <a:latin typeface="Tahoma"/>
                <a:cs typeface="Tahoma"/>
              </a:rPr>
              <a:t>O</a:t>
            </a:r>
            <a:endParaRPr lang="es-ES" sz="3600" b="1" kern="10" dirty="0">
              <a:ln w="11430"/>
              <a:solidFill>
                <a:srgbClr val="FFC000"/>
              </a:solidFill>
              <a:effectLst>
                <a:outerShdw blurRad="50800" dist="39000" dir="5460000" algn="tl">
                  <a:srgbClr val="000000">
                    <a:alpha val="38000"/>
                  </a:srgbClr>
                </a:outerShdw>
              </a:effectLst>
              <a:latin typeface="Tahoma"/>
              <a:cs typeface="Tahoma"/>
            </a:endParaRPr>
          </a:p>
        </p:txBody>
      </p:sp>
      <p:sp>
        <p:nvSpPr>
          <p:cNvPr id="7" name="WordArt 3"/>
          <p:cNvSpPr>
            <a:spLocks noChangeArrowheads="1" noChangeShapeType="1" noTextEdit="1"/>
          </p:cNvSpPr>
          <p:nvPr/>
        </p:nvSpPr>
        <p:spPr bwMode="auto">
          <a:xfrm>
            <a:off x="428596" y="6357958"/>
            <a:ext cx="8501122" cy="285752"/>
          </a:xfrm>
          <a:prstGeom prst="rect">
            <a:avLst/>
          </a:prstGeom>
          <a:noFill/>
          <a:ln>
            <a:noFill/>
          </a:ln>
          <a:effectLst>
            <a:outerShdw blurRad="127000" dist="38100" dir="2700000" algn="ctr">
              <a:srgbClr val="000000">
                <a:alpha val="45000"/>
              </a:srgbClr>
            </a:outerShdw>
          </a:effectLst>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s-ES" kern="10" dirty="0" smtClean="0">
                <a:ln w="11430">
                  <a:solidFill>
                    <a:srgbClr val="FFFF00"/>
                  </a:solidFill>
                </a:ln>
                <a:solidFill>
                  <a:srgbClr val="FFC000"/>
                </a:solidFill>
                <a:effectLst>
                  <a:outerShdw blurRad="50800" dist="39000" dir="5460000" algn="tl">
                    <a:srgbClr val="000000">
                      <a:alpha val="38000"/>
                    </a:srgbClr>
                  </a:outerShdw>
                </a:effectLst>
                <a:latin typeface="Arial" pitchFamily="34" charset="0"/>
                <a:cs typeface="Arial" pitchFamily="34" charset="0"/>
              </a:rPr>
              <a:t>SOLEMNIDAD DE NUESTRO SEÑOR JESUCRISTO REY DEL UNIVERSO - CICLO  A - LECTIO DIVINA</a:t>
            </a:r>
          </a:p>
        </p:txBody>
      </p:sp>
      <p:sp>
        <p:nvSpPr>
          <p:cNvPr id="5" name="WordArt 3"/>
          <p:cNvSpPr>
            <a:spLocks noChangeArrowheads="1" noChangeShapeType="1" noTextEdit="1"/>
          </p:cNvSpPr>
          <p:nvPr/>
        </p:nvSpPr>
        <p:spPr bwMode="auto">
          <a:xfrm>
            <a:off x="2571736" y="214290"/>
            <a:ext cx="6429420" cy="357190"/>
          </a:xfrm>
          <a:prstGeom prst="rect">
            <a:avLst/>
          </a:prstGeom>
          <a:noFill/>
          <a:ln>
            <a:noFill/>
          </a:ln>
          <a:effectLst>
            <a:outerShdw blurRad="127000" dist="38100" dir="2700000" algn="ctr">
              <a:srgbClr val="000000">
                <a:alpha val="45000"/>
              </a:srgbClr>
            </a:outerShdw>
          </a:effectLst>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s-ES" kern="10" dirty="0" smtClean="0">
                <a:ln w="11430">
                  <a:solidFill>
                    <a:srgbClr val="FFFF00"/>
                  </a:solidFill>
                </a:ln>
                <a:solidFill>
                  <a:srgbClr val="FFC000"/>
                </a:solidFill>
                <a:effectLst>
                  <a:outerShdw blurRad="50800" dist="39000" dir="5460000" algn="tl">
                    <a:srgbClr val="000000">
                      <a:alpha val="38000"/>
                    </a:srgbClr>
                  </a:outerShdw>
                </a:effectLst>
                <a:latin typeface="Arial" pitchFamily="34" charset="0"/>
                <a:cs typeface="Arial" pitchFamily="34" charset="0"/>
              </a:rPr>
              <a:t>LEAMOS la Palabra: ¿Qué DICE el texto?  </a:t>
            </a:r>
          </a:p>
        </p:txBody>
      </p:sp>
      <p:sp>
        <p:nvSpPr>
          <p:cNvPr id="8" name="WordArt 3"/>
          <p:cNvSpPr>
            <a:spLocks noChangeArrowheads="1" noChangeShapeType="1" noTextEdit="1"/>
          </p:cNvSpPr>
          <p:nvPr/>
        </p:nvSpPr>
        <p:spPr bwMode="auto">
          <a:xfrm>
            <a:off x="4929190" y="4214818"/>
            <a:ext cx="3500462" cy="1785950"/>
          </a:xfrm>
          <a:prstGeom prst="rect">
            <a:avLst/>
          </a:prstGeom>
          <a:noFill/>
          <a:ln>
            <a:noFill/>
          </a:ln>
          <a:effectLst>
            <a:outerShdw blurRad="127000" dist="38100" dir="2700000" algn="ctr">
              <a:srgbClr val="000000">
                <a:alpha val="45000"/>
              </a:srgbClr>
            </a:outerShdw>
          </a:effectLst>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rtl="0"/>
            <a:r>
              <a:rPr lang="es-ES" kern="10" dirty="0" smtClean="0">
                <a:ln w="11430">
                  <a:solidFill>
                    <a:srgbClr val="FFFF00"/>
                  </a:solidFill>
                </a:ln>
                <a:solidFill>
                  <a:srgbClr val="FFC000"/>
                </a:solidFill>
                <a:effectLst>
                  <a:outerShdw blurRad="50800" dist="39000" dir="5460000" algn="tl">
                    <a:srgbClr val="000000">
                      <a:alpha val="38000"/>
                    </a:srgbClr>
                  </a:outerShdw>
                </a:effectLst>
                <a:latin typeface="Arial" pitchFamily="34" charset="0"/>
                <a:cs typeface="Arial" pitchFamily="34" charset="0"/>
              </a:rPr>
              <a:t>Palabra del Señor</a:t>
            </a:r>
          </a:p>
          <a:p>
            <a:pPr rtl="0"/>
            <a:r>
              <a:rPr lang="es-ES" kern="10" dirty="0" smtClean="0">
                <a:ln w="11430">
                  <a:solidFill>
                    <a:srgbClr val="FFFF00"/>
                  </a:solidFill>
                </a:ln>
                <a:solidFill>
                  <a:srgbClr val="FFC000"/>
                </a:solidFill>
                <a:effectLst>
                  <a:outerShdw blurRad="50800" dist="39000" dir="5460000" algn="tl">
                    <a:srgbClr val="000000">
                      <a:alpha val="38000"/>
                    </a:srgbClr>
                  </a:outerShdw>
                </a:effectLst>
                <a:latin typeface="Arial" pitchFamily="34" charset="0"/>
                <a:cs typeface="Arial" pitchFamily="34" charset="0"/>
              </a:rPr>
              <a:t>R/. Gloria a Ti, Señor Jesús</a:t>
            </a:r>
          </a:p>
        </p:txBody>
      </p:sp>
      <p:sp>
        <p:nvSpPr>
          <p:cNvPr id="9" name="WordArt 3"/>
          <p:cNvSpPr>
            <a:spLocks noChangeArrowheads="1" noChangeShapeType="1" noTextEdit="1"/>
          </p:cNvSpPr>
          <p:nvPr/>
        </p:nvSpPr>
        <p:spPr bwMode="auto">
          <a:xfrm>
            <a:off x="1571604" y="2428868"/>
            <a:ext cx="1928826" cy="2071702"/>
          </a:xfrm>
          <a:prstGeom prst="rect">
            <a:avLst/>
          </a:prstGeom>
          <a:noFill/>
          <a:ln>
            <a:noFill/>
          </a:ln>
          <a:effectLst>
            <a:outerShdw blurRad="127000" dist="38100" dir="2700000" algn="ctr">
              <a:srgbClr val="000000">
                <a:alpha val="45000"/>
              </a:srgbClr>
            </a:outerShdw>
          </a:effectLst>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s-ES" kern="10" dirty="0" smtClean="0">
                <a:ln w="11430">
                  <a:solidFill>
                    <a:srgbClr val="FFFF00"/>
                  </a:solidFill>
                </a:ln>
                <a:solidFill>
                  <a:srgbClr val="FFC000"/>
                </a:solidFill>
                <a:effectLst>
                  <a:outerShdw blurRad="50800" dist="39000" dir="5460000" algn="tl">
                    <a:srgbClr val="000000">
                      <a:alpha val="38000"/>
                    </a:srgbClr>
                  </a:outerShdw>
                </a:effectLst>
                <a:latin typeface="Arial" pitchFamily="34" charset="0"/>
                <a:cs typeface="Arial" pitchFamily="34" charset="0"/>
              </a:rPr>
              <a:t>Evangelio:</a:t>
            </a:r>
          </a:p>
          <a:p>
            <a:pPr algn="ctr" rtl="0"/>
            <a:r>
              <a:rPr lang="es-ES" kern="10" dirty="0" smtClean="0">
                <a:ln w="11430">
                  <a:solidFill>
                    <a:srgbClr val="FFFF00"/>
                  </a:solidFill>
                </a:ln>
                <a:solidFill>
                  <a:srgbClr val="FFC000"/>
                </a:solidFill>
                <a:effectLst>
                  <a:outerShdw blurRad="50800" dist="39000" dir="5460000" algn="tl">
                    <a:srgbClr val="000000">
                      <a:alpha val="38000"/>
                    </a:srgbClr>
                  </a:outerShdw>
                </a:effectLst>
                <a:latin typeface="Arial" pitchFamily="34" charset="0"/>
                <a:cs typeface="Arial" pitchFamily="34" charset="0"/>
              </a:rPr>
              <a:t>San Mateo</a:t>
            </a:r>
          </a:p>
          <a:p>
            <a:pPr algn="ctr" rtl="0"/>
            <a:r>
              <a:rPr lang="es-ES" kern="10" dirty="0" smtClean="0">
                <a:ln w="11430">
                  <a:solidFill>
                    <a:srgbClr val="FFFF00"/>
                  </a:solidFill>
                </a:ln>
                <a:solidFill>
                  <a:srgbClr val="FFC000"/>
                </a:solidFill>
                <a:effectLst>
                  <a:outerShdw blurRad="50800" dist="39000" dir="5460000" algn="tl">
                    <a:srgbClr val="000000">
                      <a:alpha val="38000"/>
                    </a:srgbClr>
                  </a:outerShdw>
                </a:effectLst>
                <a:latin typeface="Arial" pitchFamily="34" charset="0"/>
                <a:cs typeface="Arial" pitchFamily="34" charset="0"/>
              </a:rPr>
              <a:t>25,31-46</a:t>
            </a:r>
          </a:p>
        </p:txBody>
      </p:sp>
      <p:sp>
        <p:nvSpPr>
          <p:cNvPr id="9217" name="Rectangle 1"/>
          <p:cNvSpPr>
            <a:spLocks noChangeArrowheads="1"/>
          </p:cNvSpPr>
          <p:nvPr/>
        </p:nvSpPr>
        <p:spPr bwMode="auto">
          <a:xfrm>
            <a:off x="3857620" y="1062509"/>
            <a:ext cx="500066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34950" algn="l"/>
                <a:tab pos="449263" algn="l"/>
                <a:tab pos="2178050" algn="l"/>
              </a:tabLst>
            </a:pPr>
            <a:r>
              <a:rPr kumimoji="0" lang="es-ES_tradnl" altLang="zh-TW" sz="2000" b="0" i="0" u="none" strike="noStrike" cap="none" normalizeH="0" baseline="30000" dirty="0" smtClean="0">
                <a:ln>
                  <a:noFill/>
                </a:ln>
                <a:solidFill>
                  <a:srgbClr val="FFC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44</a:t>
            </a:r>
            <a:r>
              <a:rPr kumimoji="0" lang="es-ES_tradnl" altLang="zh-TW" sz="2000" b="0" i="0" u="none" strike="noStrike" cap="none" normalizeH="0" baseline="30000" dirty="0" smtClean="0">
                <a:ln>
                  <a:noFill/>
                </a:ln>
                <a:solidFill>
                  <a:schemeClr val="bg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a:t>
            </a:r>
            <a:r>
              <a:rPr kumimoji="0" lang="es-ES_tradnl" altLang="zh-TW" sz="20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Ellos replicarán: Señor, ¿cuándo te vimos hambriento o sediento, emigrante o desnudo, enfermo o encarcelado y no te socorrimos?</a:t>
            </a:r>
            <a:r>
              <a:rPr kumimoji="0" lang="es-ES_tradnl" altLang="zh-TW" sz="2000" b="0" i="0" u="none" strike="noStrike" cap="none" normalizeH="0" dirty="0" smtClean="0">
                <a:ln>
                  <a:noFill/>
                </a:ln>
                <a:solidFill>
                  <a:schemeClr val="bg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a:t>
            </a:r>
            <a:r>
              <a:rPr kumimoji="0" lang="es-ES_tradnl" altLang="zh-TW" sz="2000" b="0" i="0" u="none" strike="noStrike" cap="none" normalizeH="0" baseline="30000" dirty="0" smtClean="0">
                <a:ln>
                  <a:noFill/>
                </a:ln>
                <a:solidFill>
                  <a:srgbClr val="FFC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45</a:t>
            </a:r>
            <a:r>
              <a:rPr kumimoji="0" lang="es-ES_tradnl" altLang="zh-TW" sz="2000" b="0" i="0" u="none" strike="noStrike" cap="none" normalizeH="0" baseline="30000" dirty="0" smtClean="0">
                <a:ln>
                  <a:noFill/>
                </a:ln>
                <a:solidFill>
                  <a:schemeClr val="bg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a:t>
            </a:r>
            <a:r>
              <a:rPr kumimoji="0" lang="es-ES_tradnl" altLang="zh-TW" sz="20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Él responderá: </a:t>
            </a:r>
            <a:r>
              <a:rPr kumimoji="0" lang="es-ES_tradnl" altLang="zh-TW" sz="2000" b="1" i="1" u="none" strike="noStrike" cap="none" normalizeH="0" baseline="0" dirty="0" smtClean="0">
                <a:ln>
                  <a:noFill/>
                </a:ln>
                <a:solidFill>
                  <a:srgbClr val="FFFF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Les aseguro que lo que no hicieron a uno de estos más pequeños no me lo hicieron a mí. </a:t>
            </a:r>
            <a:r>
              <a:rPr kumimoji="0" lang="es-ES_tradnl" altLang="zh-TW" sz="2000" b="1" i="1" u="none" strike="noStrike" cap="none" normalizeH="0" baseline="30000" dirty="0" smtClean="0">
                <a:ln>
                  <a:noFill/>
                </a:ln>
                <a:solidFill>
                  <a:srgbClr val="FFC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46</a:t>
            </a:r>
            <a:r>
              <a:rPr kumimoji="0" lang="es-ES_tradnl" altLang="zh-TW" sz="2000" b="1" i="1" u="none" strike="noStrike" cap="none" normalizeH="0" baseline="30000" dirty="0" smtClean="0">
                <a:ln>
                  <a:noFill/>
                </a:ln>
                <a:solidFill>
                  <a:srgbClr val="FFFF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a:t>
            </a:r>
            <a:r>
              <a:rPr kumimoji="0" lang="es-ES_tradnl" altLang="zh-TW" sz="2000" b="1" i="1" u="none" strike="noStrike" cap="none" normalizeH="0" baseline="0" dirty="0" smtClean="0">
                <a:ln>
                  <a:noFill/>
                </a:ln>
                <a:solidFill>
                  <a:srgbClr val="FFFF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Éstos irán al castigo perpetuo y los justos a la vida eterna.</a:t>
            </a:r>
            <a:endParaRPr kumimoji="0" lang="es-ES_tradnl" altLang="zh-TW" sz="2000" b="0" i="0" u="none" strike="noStrike" cap="none" normalizeH="0" baseline="0" dirty="0" smtClean="0">
              <a:ln>
                <a:noFill/>
              </a:ln>
              <a:solidFill>
                <a:srgbClr val="FFFF00"/>
              </a:solidFill>
              <a:effectLst>
                <a:outerShdw blurRad="38100" dist="38100" dir="2700000" algn="tl">
                  <a:srgbClr val="000000">
                    <a:alpha val="43137"/>
                  </a:srgbClr>
                </a:outerShdw>
              </a:effectLst>
              <a:latin typeface="Arial" pitchFamily="34" charset="0"/>
            </a:endParaRPr>
          </a:p>
        </p:txBody>
      </p:sp>
      <p:pic>
        <p:nvPicPr>
          <p:cNvPr id="10" name="Picture 2"/>
          <p:cNvPicPr>
            <a:picLocks noChangeAspect="1" noChangeArrowheads="1"/>
          </p:cNvPicPr>
          <p:nvPr/>
        </p:nvPicPr>
        <p:blipFill>
          <a:blip r:embed="rId2"/>
          <a:srcRect/>
          <a:stretch>
            <a:fillRect/>
          </a:stretch>
        </p:blipFill>
        <p:spPr bwMode="auto">
          <a:xfrm>
            <a:off x="1785918" y="785794"/>
            <a:ext cx="929375" cy="144780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1 Título"/>
          <p:cNvSpPr>
            <a:spLocks noGrp="1"/>
          </p:cNvSpPr>
          <p:nvPr>
            <p:ph type="ctrTitle"/>
          </p:nvPr>
        </p:nvSpPr>
        <p:spPr/>
        <p:txBody>
          <a:bodyPr/>
          <a:lstStyle/>
          <a:p>
            <a:endParaRPr lang="es-CO" smtClean="0"/>
          </a:p>
        </p:txBody>
      </p:sp>
      <p:sp>
        <p:nvSpPr>
          <p:cNvPr id="3" name="2 Subtítulo"/>
          <p:cNvSpPr>
            <a:spLocks noGrp="1"/>
          </p:cNvSpPr>
          <p:nvPr>
            <p:ph type="subTitle" idx="1"/>
          </p:nvPr>
        </p:nvSpPr>
        <p:spPr/>
        <p:txBody>
          <a:bodyPr rtlCol="0">
            <a:normAutofit/>
          </a:bodyPr>
          <a:lstStyle/>
          <a:p>
            <a:pPr fontAlgn="auto">
              <a:spcAft>
                <a:spcPts val="0"/>
              </a:spcAft>
              <a:buFont typeface="Arial" pitchFamily="34" charset="0"/>
              <a:buNone/>
              <a:defRPr/>
            </a:pPr>
            <a:endParaRPr lang="es-CO" smtClean="0"/>
          </a:p>
        </p:txBody>
      </p:sp>
      <p:pic>
        <p:nvPicPr>
          <p:cNvPr id="2052" name="Picture 3" descr="C:\Documents and Settings\Silverio\Escritorio\Biblia\Jesús maestro 2.jpg"/>
          <p:cNvPicPr>
            <a:picLocks noChangeAspect="1" noChangeArrowheads="1"/>
          </p:cNvPicPr>
          <p:nvPr/>
        </p:nvPicPr>
        <p:blipFill>
          <a:blip r:embed="rId2"/>
          <a:srcRect/>
          <a:stretch>
            <a:fillRect/>
          </a:stretch>
        </p:blipFill>
        <p:spPr bwMode="auto">
          <a:xfrm>
            <a:off x="-38100" y="0"/>
            <a:ext cx="9182100" cy="6761163"/>
          </a:xfrm>
          <a:prstGeom prst="rect">
            <a:avLst/>
          </a:prstGeom>
          <a:noFill/>
          <a:ln w="9525">
            <a:noFill/>
            <a:miter lim="800000"/>
            <a:headEnd/>
            <a:tailEnd/>
          </a:ln>
        </p:spPr>
      </p:pic>
      <p:sp>
        <p:nvSpPr>
          <p:cNvPr id="5" name="4 CuadroTexto"/>
          <p:cNvSpPr txBox="1"/>
          <p:nvPr/>
        </p:nvSpPr>
        <p:spPr>
          <a:xfrm>
            <a:off x="0" y="0"/>
            <a:ext cx="9144000" cy="5539978"/>
          </a:xfrm>
          <a:prstGeom prst="rect">
            <a:avLst/>
          </a:prstGeom>
          <a:noFill/>
        </p:spPr>
        <p:txBody>
          <a:bodyPr wrap="square" rtlCol="0">
            <a:spAutoFit/>
          </a:bodyPr>
          <a:lstStyle/>
          <a:p>
            <a:pPr algn="ctr"/>
            <a:r>
              <a:rPr lang="es-CO" sz="2000" dirty="0" smtClean="0">
                <a:solidFill>
                  <a:srgbClr val="FF0000"/>
                </a:solidFill>
                <a:effectLst>
                  <a:outerShdw blurRad="38100" dist="38100" dir="2700000" algn="tl">
                    <a:srgbClr val="000000">
                      <a:alpha val="43137"/>
                    </a:srgbClr>
                  </a:outerShdw>
                </a:effectLst>
              </a:rPr>
              <a:t>LA SOLEMNIDAD DE CRISTO REY</a:t>
            </a:r>
          </a:p>
          <a:p>
            <a:pPr algn="ctr"/>
            <a:endParaRPr lang="es-CO" dirty="0" smtClean="0">
              <a:solidFill>
                <a:srgbClr val="FF0000"/>
              </a:solidFill>
            </a:endParaRPr>
          </a:p>
          <a:p>
            <a:pPr algn="ctr"/>
            <a:endParaRPr lang="es-CO" dirty="0" smtClean="0">
              <a:solidFill>
                <a:srgbClr val="FF0000"/>
              </a:solidFill>
            </a:endParaRPr>
          </a:p>
          <a:p>
            <a:pPr algn="ctr"/>
            <a:endParaRPr lang="es-CO" dirty="0" smtClean="0">
              <a:solidFill>
                <a:srgbClr val="FF0000"/>
              </a:solidFill>
            </a:endParaRPr>
          </a:p>
          <a:p>
            <a:pPr algn="ctr"/>
            <a:endParaRPr lang="es-CO" dirty="0" smtClean="0">
              <a:solidFill>
                <a:srgbClr val="FF0000"/>
              </a:solidFill>
            </a:endParaRPr>
          </a:p>
          <a:p>
            <a:pPr algn="ctr"/>
            <a:endParaRPr lang="es-CO" dirty="0" smtClean="0">
              <a:solidFill>
                <a:srgbClr val="FF0000"/>
              </a:solidFill>
            </a:endParaRPr>
          </a:p>
          <a:p>
            <a:pPr algn="ctr"/>
            <a:endParaRPr lang="es-CO" dirty="0" smtClean="0">
              <a:solidFill>
                <a:srgbClr val="FF0000"/>
              </a:solidFill>
            </a:endParaRPr>
          </a:p>
          <a:p>
            <a:pPr algn="ctr"/>
            <a:endParaRPr lang="es-CO" dirty="0" smtClean="0">
              <a:solidFill>
                <a:srgbClr val="FF0000"/>
              </a:solidFill>
            </a:endParaRPr>
          </a:p>
          <a:p>
            <a:pPr algn="ctr"/>
            <a:endParaRPr lang="es-CO" dirty="0" smtClean="0">
              <a:solidFill>
                <a:srgbClr val="FF0000"/>
              </a:solidFill>
            </a:endParaRPr>
          </a:p>
          <a:p>
            <a:pPr algn="ctr"/>
            <a:endParaRPr lang="es-CO" dirty="0" smtClean="0">
              <a:solidFill>
                <a:srgbClr val="FF0000"/>
              </a:solidFill>
            </a:endParaRPr>
          </a:p>
          <a:p>
            <a:pPr algn="ctr"/>
            <a:endParaRPr lang="es-CO" dirty="0" smtClean="0">
              <a:solidFill>
                <a:srgbClr val="FF0000"/>
              </a:solidFill>
            </a:endParaRPr>
          </a:p>
          <a:p>
            <a:pPr algn="ctr"/>
            <a:endParaRPr lang="es-CO" dirty="0" smtClean="0">
              <a:solidFill>
                <a:srgbClr val="FF0000"/>
              </a:solidFill>
            </a:endParaRPr>
          </a:p>
          <a:p>
            <a:pPr algn="ctr"/>
            <a:endParaRPr lang="es-CO" dirty="0" smtClean="0">
              <a:solidFill>
                <a:srgbClr val="FF0000"/>
              </a:solidFill>
            </a:endParaRPr>
          </a:p>
          <a:p>
            <a:pPr algn="just"/>
            <a:r>
              <a:rPr lang="es-CO" sz="4000" b="1" dirty="0" smtClean="0">
                <a:solidFill>
                  <a:srgbClr val="FF0000"/>
                </a:solidFill>
              </a:rPr>
              <a:t>1. </a:t>
            </a:r>
            <a:r>
              <a:rPr lang="es-CO" sz="4000" b="1" dirty="0" smtClean="0">
                <a:solidFill>
                  <a:srgbClr val="FF0000"/>
                </a:solidFill>
                <a:effectLst>
                  <a:outerShdw blurRad="38100" dist="38100" dir="2700000" algn="tl">
                    <a:srgbClr val="000000">
                      <a:alpha val="43137"/>
                    </a:srgbClr>
                  </a:outerShdw>
                </a:effectLst>
              </a:rPr>
              <a:t>LA PREOCUPACIÓN DEL FINAL NOS HACE TOMAR CONCIENCIA DE NUESTRO EXAMEN PERSONAL</a:t>
            </a:r>
            <a:endParaRPr lang="es-CO" sz="4000" b="1" dirty="0">
              <a:solidFill>
                <a:srgbClr val="FF0000"/>
              </a:solidFill>
              <a:effectLst>
                <a:outerShdw blurRad="38100" dist="38100" dir="2700000" algn="tl">
                  <a:srgbClr val="000000">
                    <a:alpha val="43137"/>
                  </a:srgbClr>
                </a:outerShdw>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ctrTitle"/>
          </p:nvPr>
        </p:nvSpPr>
        <p:spPr/>
        <p:txBody>
          <a:bodyPr/>
          <a:lstStyle/>
          <a:p>
            <a:endParaRPr lang="es-CO" smtClean="0"/>
          </a:p>
        </p:txBody>
      </p:sp>
      <p:sp>
        <p:nvSpPr>
          <p:cNvPr id="3" name="2 Subtítulo"/>
          <p:cNvSpPr>
            <a:spLocks noGrp="1"/>
          </p:cNvSpPr>
          <p:nvPr>
            <p:ph type="subTitle" idx="1"/>
          </p:nvPr>
        </p:nvSpPr>
        <p:spPr/>
        <p:txBody>
          <a:bodyPr rtlCol="0">
            <a:normAutofit/>
          </a:bodyPr>
          <a:lstStyle/>
          <a:p>
            <a:pPr fontAlgn="auto">
              <a:spcAft>
                <a:spcPts val="0"/>
              </a:spcAft>
              <a:buFont typeface="Arial" pitchFamily="34" charset="0"/>
              <a:buNone/>
              <a:defRPr/>
            </a:pPr>
            <a:endParaRPr lang="es-CO" smtClean="0"/>
          </a:p>
        </p:txBody>
      </p:sp>
      <p:pic>
        <p:nvPicPr>
          <p:cNvPr id="4100" name="Picture 5"/>
          <p:cNvPicPr>
            <a:picLocks noChangeAspect="1" noChangeArrowheads="1"/>
          </p:cNvPicPr>
          <p:nvPr/>
        </p:nvPicPr>
        <p:blipFill>
          <a:blip r:embed="rId2"/>
          <a:srcRect/>
          <a:stretch>
            <a:fillRect/>
          </a:stretch>
        </p:blipFill>
        <p:spPr bwMode="auto">
          <a:xfrm>
            <a:off x="0" y="46038"/>
            <a:ext cx="9144000" cy="6832600"/>
          </a:xfrm>
          <a:prstGeom prst="rect">
            <a:avLst/>
          </a:prstGeom>
          <a:noFill/>
          <a:ln w="9525">
            <a:noFill/>
            <a:miter lim="800000"/>
            <a:headEnd/>
            <a:tailEnd/>
          </a:ln>
        </p:spPr>
      </p:pic>
      <p:sp>
        <p:nvSpPr>
          <p:cNvPr id="5" name="4 CuadroTexto"/>
          <p:cNvSpPr txBox="1"/>
          <p:nvPr/>
        </p:nvSpPr>
        <p:spPr>
          <a:xfrm>
            <a:off x="0" y="4357694"/>
            <a:ext cx="9144000" cy="218521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CO" sz="4000" dirty="0" smtClean="0">
                <a:solidFill>
                  <a:srgbClr val="FF0000"/>
                </a:solidFill>
              </a:rPr>
              <a:t>2.</a:t>
            </a:r>
            <a:r>
              <a:rPr lang="es-ES_tradnl" altLang="zh-TW" sz="4000" dirty="0" smtClean="0">
                <a:solidFill>
                  <a:srgbClr val="FF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a:t>
            </a:r>
            <a:r>
              <a:rPr lang="es-ES_tradnl" altLang="zh-TW" sz="4000" dirty="0" smtClean="0">
                <a:solidFill>
                  <a:srgbClr val="FF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LA PARTICIPACIÓN: </a:t>
            </a:r>
            <a:r>
              <a:rPr lang="es-ES_tradnl" altLang="zh-TW" sz="3200" b="1" u="sng" dirty="0" smtClean="0">
                <a:solidFill>
                  <a:srgbClr val="FF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Él </a:t>
            </a:r>
            <a:r>
              <a:rPr lang="es-ES_tradnl" altLang="zh-TW" sz="3200" b="1" u="sng" dirty="0" smtClean="0">
                <a:solidFill>
                  <a:srgbClr val="FF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separará a unos de otros</a:t>
            </a:r>
            <a:r>
              <a:rPr lang="es-ES_tradnl" altLang="zh-TW" sz="3200" dirty="0" smtClean="0">
                <a:solidFill>
                  <a:srgbClr val="FF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como un pastor separa las ovejas de las cabras. </a:t>
            </a:r>
            <a:r>
              <a:rPr lang="es-ES_tradnl" altLang="zh-TW" sz="3200" baseline="30000" dirty="0" smtClean="0">
                <a:solidFill>
                  <a:srgbClr val="FF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a:t>
            </a:r>
            <a:r>
              <a:rPr lang="es-ES_tradnl" altLang="zh-TW" sz="3200" dirty="0" smtClean="0">
                <a:solidFill>
                  <a:srgbClr val="FF0000"/>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Colocará a las ovejas a su derecha y a las cabras a su izquierda.</a:t>
            </a:r>
            <a:endParaRPr lang="es-CO" sz="3200" dirty="0">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Título"/>
          <p:cNvSpPr>
            <a:spLocks noGrp="1"/>
          </p:cNvSpPr>
          <p:nvPr>
            <p:ph type="title"/>
          </p:nvPr>
        </p:nvSpPr>
        <p:spPr/>
        <p:txBody>
          <a:bodyPr/>
          <a:lstStyle/>
          <a:p>
            <a:endParaRPr lang="es-CO" smtClean="0"/>
          </a:p>
        </p:txBody>
      </p:sp>
      <p:sp>
        <p:nvSpPr>
          <p:cNvPr id="5123" name="2 Marcador de contenido"/>
          <p:cNvSpPr>
            <a:spLocks noGrp="1"/>
          </p:cNvSpPr>
          <p:nvPr>
            <p:ph idx="1"/>
          </p:nvPr>
        </p:nvSpPr>
        <p:spPr/>
        <p:txBody>
          <a:bodyPr/>
          <a:lstStyle/>
          <a:p>
            <a:endParaRPr lang="es-CO" smtClean="0"/>
          </a:p>
        </p:txBody>
      </p:sp>
      <p:pic>
        <p:nvPicPr>
          <p:cNvPr id="5124" name="1 Imagen" descr="ICONO ANUNCIACION.jpg"/>
          <p:cNvPicPr>
            <a:picLocks noChangeAspect="1"/>
          </p:cNvPicPr>
          <p:nvPr/>
        </p:nvPicPr>
        <p:blipFill>
          <a:blip r:embed="rId2"/>
          <a:srcRect t="1308" b="4494"/>
          <a:stretch>
            <a:fillRect/>
          </a:stretch>
        </p:blipFill>
        <p:spPr bwMode="auto">
          <a:xfrm>
            <a:off x="0" y="-138113"/>
            <a:ext cx="9144000" cy="6996113"/>
          </a:xfrm>
          <a:prstGeom prst="rect">
            <a:avLst/>
          </a:prstGeom>
          <a:noFill/>
          <a:ln w="9525">
            <a:noFill/>
            <a:miter lim="800000"/>
            <a:headEnd/>
            <a:tailEnd/>
          </a:ln>
        </p:spPr>
      </p:pic>
      <p:sp>
        <p:nvSpPr>
          <p:cNvPr id="5" name="4 CuadroTexto"/>
          <p:cNvSpPr txBox="1"/>
          <p:nvPr/>
        </p:nvSpPr>
        <p:spPr>
          <a:xfrm>
            <a:off x="285720" y="4500570"/>
            <a:ext cx="8501122" cy="17543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CO" sz="3600" dirty="0" smtClean="0">
                <a:solidFill>
                  <a:srgbClr val="FF0000"/>
                </a:solidFill>
              </a:rPr>
              <a:t>3. LA SOLIDARIDAD: “Si Cristo lo hizo por mí, mi hermano lo necesita de mí (cuando…necesidades…existencial…)”</a:t>
            </a:r>
            <a:endParaRPr lang="es-CO" sz="3600" dirty="0">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214338"/>
            <a:ext cx="8229600" cy="1357338"/>
          </a:xfrm>
        </p:spPr>
        <p:txBody>
          <a:bodyPr>
            <a:normAutofit/>
          </a:bodyPr>
          <a:lstStyle/>
          <a:p>
            <a:r>
              <a:rPr lang="es-CO" dirty="0" smtClean="0">
                <a:solidFill>
                  <a:srgbClr val="FF0000"/>
                </a:solidFill>
              </a:rPr>
              <a:t>Preguntas para la semana</a:t>
            </a:r>
            <a:endParaRPr lang="es-CO" dirty="0">
              <a:solidFill>
                <a:srgbClr val="FF0000"/>
              </a:solidFill>
            </a:endParaRPr>
          </a:p>
        </p:txBody>
      </p:sp>
      <p:sp>
        <p:nvSpPr>
          <p:cNvPr id="3" name="2 Marcador de contenido"/>
          <p:cNvSpPr>
            <a:spLocks noGrp="1"/>
          </p:cNvSpPr>
          <p:nvPr>
            <p:ph idx="1"/>
          </p:nvPr>
        </p:nvSpPr>
        <p:spPr>
          <a:xfrm>
            <a:off x="0" y="857232"/>
            <a:ext cx="9144000" cy="6929486"/>
          </a:xfrm>
        </p:spPr>
        <p:txBody>
          <a:bodyPr>
            <a:normAutofit fontScale="55000" lnSpcReduction="20000"/>
          </a:bodyPr>
          <a:lstStyle/>
          <a:p>
            <a:r>
              <a:rPr lang="es-CO" sz="5800" dirty="0" smtClean="0">
                <a:solidFill>
                  <a:srgbClr val="FFFF00"/>
                </a:solidFill>
              </a:rPr>
              <a:t>1. ¿Tengo el hábito de ver a Cristo en los pobres?</a:t>
            </a:r>
          </a:p>
          <a:p>
            <a:r>
              <a:rPr lang="es-CO" sz="5800" dirty="0" smtClean="0">
                <a:solidFill>
                  <a:srgbClr val="FFFF00"/>
                </a:solidFill>
              </a:rPr>
              <a:t>2  En este momento, ¿en qué lado de Jesús estaría, de acuerdo con la parábola?</a:t>
            </a:r>
          </a:p>
          <a:p>
            <a:r>
              <a:rPr lang="es-CO" sz="5800" dirty="0" smtClean="0">
                <a:solidFill>
                  <a:srgbClr val="FFFF00"/>
                </a:solidFill>
              </a:rPr>
              <a:t>3. ¿Es realmente Dios el único pastor de mi vida? ¿Sé acudir a él en momentos de dificultad o de oscuridad? ¿Sé estar a solas con él y gozar de su presencia?</a:t>
            </a:r>
          </a:p>
          <a:p>
            <a:r>
              <a:rPr lang="es-CO" sz="5800" dirty="0" smtClean="0">
                <a:solidFill>
                  <a:srgbClr val="FFFF00"/>
                </a:solidFill>
              </a:rPr>
              <a:t>4. ¿Hay en mi comunidad cristiana: alegría, paz, sosiego? ¿O vive turbada y con sobresaltos?</a:t>
            </a:r>
          </a:p>
          <a:p>
            <a:r>
              <a:rPr lang="es-CO" sz="5800" dirty="0" smtClean="0">
                <a:solidFill>
                  <a:srgbClr val="FFFF00"/>
                </a:solidFill>
              </a:rPr>
              <a:t>5. ¿Soy fuente para tanta gente sedienta? ¿Soy seguridad para tanta gente insegura? ¿Soy remanso de paz para tanta gente turbada</a:t>
            </a:r>
            <a:r>
              <a:rPr lang="es-CO" sz="5800" smtClean="0">
                <a:solidFill>
                  <a:srgbClr val="FFFF00"/>
                </a:solidFill>
              </a:rPr>
              <a:t>? </a:t>
            </a:r>
            <a:endParaRPr lang="es-CO" sz="5800" dirty="0" smtClean="0">
              <a:solidFill>
                <a:srgbClr val="FFFF00"/>
              </a:solidFill>
            </a:endParaRPr>
          </a:p>
          <a:p>
            <a:r>
              <a:rPr lang="es-CO" sz="5800" dirty="0" smtClean="0">
                <a:solidFill>
                  <a:srgbClr val="FFFF00"/>
                </a:solidFill>
              </a:rPr>
              <a:t> </a:t>
            </a:r>
          </a:p>
          <a:p>
            <a:endParaRPr lang="es-CO" dirty="0">
              <a:solidFill>
                <a:srgbClr val="FFFF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2 Título"/>
          <p:cNvSpPr>
            <a:spLocks noGrp="1"/>
          </p:cNvSpPr>
          <p:nvPr>
            <p:ph type="title"/>
          </p:nvPr>
        </p:nvSpPr>
        <p:spPr>
          <a:xfrm>
            <a:off x="857224" y="642918"/>
            <a:ext cx="7772400" cy="5534025"/>
          </a:xfrm>
        </p:spPr>
        <p:txBody>
          <a:bodyPr>
            <a:noAutofit/>
          </a:bodyPr>
          <a:lstStyle/>
          <a:p>
            <a:pPr algn="ctr"/>
            <a:r>
              <a:rPr lang="es-ES" sz="6000" dirty="0" smtClean="0">
                <a:solidFill>
                  <a:srgbClr val="FFFF00"/>
                </a:solidFill>
                <a:effectLst>
                  <a:outerShdw blurRad="38100" dist="38100" dir="2700000" algn="tl">
                    <a:srgbClr val="000000">
                      <a:alpha val="43137"/>
                    </a:srgbClr>
                  </a:outerShdw>
                </a:effectLst>
                <a:latin typeface="Constantia" pitchFamily="18" charset="0"/>
              </a:rPr>
              <a:t>Esta es nuestra fe. </a:t>
            </a:r>
            <a:br>
              <a:rPr lang="es-ES" sz="6000" dirty="0" smtClean="0">
                <a:solidFill>
                  <a:srgbClr val="FFFF00"/>
                </a:solidFill>
                <a:effectLst>
                  <a:outerShdw blurRad="38100" dist="38100" dir="2700000" algn="tl">
                    <a:srgbClr val="000000">
                      <a:alpha val="43137"/>
                    </a:srgbClr>
                  </a:outerShdw>
                </a:effectLst>
                <a:latin typeface="Constantia" pitchFamily="18" charset="0"/>
              </a:rPr>
            </a:br>
            <a:r>
              <a:rPr lang="es-ES" sz="6000" dirty="0" smtClean="0">
                <a:solidFill>
                  <a:srgbClr val="FFFF00"/>
                </a:solidFill>
                <a:effectLst>
                  <a:outerShdw blurRad="38100" dist="38100" dir="2700000" algn="tl">
                    <a:srgbClr val="000000">
                      <a:alpha val="43137"/>
                    </a:srgbClr>
                  </a:outerShdw>
                </a:effectLst>
                <a:latin typeface="Constantia" pitchFamily="18" charset="0"/>
              </a:rPr>
              <a:t>Esta es la fe de la Iglesia, que nos gloriamos de profesar en Cristo Jesús, nuestro Señor. </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14282" y="285728"/>
            <a:ext cx="8715436" cy="5847755"/>
          </a:xfrm>
          <a:prstGeom prst="rect">
            <a:avLst/>
          </a:prstGeom>
        </p:spPr>
        <p:txBody>
          <a:bodyPr wrap="square">
            <a:spAutoFit/>
          </a:bodyPr>
          <a:lstStyle/>
          <a:p>
            <a:pPr algn="ctr"/>
            <a:r>
              <a:rPr lang="es-CO" sz="6600" b="1" i="1" dirty="0" smtClean="0">
                <a:solidFill>
                  <a:srgbClr val="002060"/>
                </a:solidFill>
                <a:effectLst>
                  <a:outerShdw blurRad="38100" dist="38100" dir="2700000" algn="tl">
                    <a:srgbClr val="000000">
                      <a:alpha val="43137"/>
                    </a:srgbClr>
                  </a:outerShdw>
                </a:effectLst>
                <a:latin typeface="Constantia" pitchFamily="18" charset="0"/>
              </a:rPr>
              <a:t>TODOS:</a:t>
            </a:r>
          </a:p>
          <a:p>
            <a:pPr algn="ctr"/>
            <a:endParaRPr lang="es-CO" sz="6600" b="1" i="1" dirty="0" smtClean="0">
              <a:solidFill>
                <a:srgbClr val="FFFF00"/>
              </a:solidFill>
              <a:effectLst>
                <a:outerShdw blurRad="38100" dist="38100" dir="2700000" algn="tl">
                  <a:srgbClr val="000000">
                    <a:alpha val="43137"/>
                  </a:srgbClr>
                </a:outerShdw>
              </a:effectLst>
              <a:latin typeface="Constantia" pitchFamily="18" charset="0"/>
            </a:endParaRPr>
          </a:p>
          <a:p>
            <a:pPr algn="ctr"/>
            <a:r>
              <a:rPr lang="es-CO" sz="8800" b="1" i="1" dirty="0" smtClean="0">
                <a:solidFill>
                  <a:srgbClr val="FFFF00"/>
                </a:solidFill>
                <a:effectLst>
                  <a:outerShdw blurRad="38100" dist="38100" dir="2700000" algn="tl">
                    <a:srgbClr val="000000">
                      <a:alpha val="43137"/>
                    </a:srgbClr>
                  </a:outerShdw>
                </a:effectLst>
                <a:latin typeface="Constantia" pitchFamily="18" charset="0"/>
              </a:rPr>
              <a:t>Rey de la gloria, escúchanos.</a:t>
            </a:r>
          </a:p>
          <a:p>
            <a:pPr algn="ctr"/>
            <a:endParaRPr lang="es-CO" sz="6600" b="1" i="1" dirty="0" smtClean="0">
              <a:solidFill>
                <a:srgbClr val="C00000"/>
              </a:solidFill>
              <a:effectLst>
                <a:outerShdw blurRad="38100" dist="38100" dir="2700000" algn="tl">
                  <a:srgbClr val="000000">
                    <a:alpha val="43137"/>
                  </a:srgbClr>
                </a:outerShdw>
              </a:effectLst>
              <a:latin typeface="Constantia"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2214554"/>
            <a:ext cx="2240749" cy="3050075"/>
          </a:xfrm>
          <a:prstGeom prst="rect">
            <a:avLst/>
          </a:prstGeom>
          <a:ln>
            <a:noFill/>
          </a:ln>
          <a:effectLst>
            <a:softEdge rad="112500"/>
          </a:effectLst>
        </p:spPr>
      </p:pic>
      <p:sp>
        <p:nvSpPr>
          <p:cNvPr id="2" name="2 Marcador de contenido"/>
          <p:cNvSpPr txBox="1">
            <a:spLocks/>
          </p:cNvSpPr>
          <p:nvPr/>
        </p:nvSpPr>
        <p:spPr>
          <a:xfrm>
            <a:off x="2143108" y="0"/>
            <a:ext cx="7000892" cy="6000792"/>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s-CO" sz="2800" b="1" i="0" u="none" strike="noStrike" kern="1200" cap="none" spc="0" normalizeH="0" baseline="0" noProof="0" dirty="0" smtClean="0">
                <a:ln>
                  <a:noFill/>
                </a:ln>
                <a:effectLst/>
                <a:uLnTx/>
                <a:uFillTx/>
                <a:latin typeface="Constantia" pitchFamily="18" charset="0"/>
              </a:rPr>
              <a:t>CANTO DE ENTRADA</a:t>
            </a:r>
            <a:endParaRPr kumimoji="0" lang="es-ES" sz="2800" b="0" i="0" u="none" strike="noStrike" kern="1200" cap="none" spc="0" normalizeH="0" baseline="0" noProof="0" dirty="0" smtClean="0">
              <a:ln>
                <a:noFill/>
              </a:ln>
              <a:effectLst/>
              <a:uLnTx/>
              <a:uFillTx/>
              <a:latin typeface="Constantia" pitchFamily="18" charset="0"/>
            </a:endParaRPr>
          </a:p>
          <a:p>
            <a:pPr marL="742950" indent="-742950" algn="ctr">
              <a:spcBef>
                <a:spcPct val="20000"/>
              </a:spcBef>
              <a:defRPr/>
            </a:pPr>
            <a:r>
              <a:rPr lang="es-CO" sz="2800" b="1" i="1" dirty="0" smtClean="0">
                <a:solidFill>
                  <a:srgbClr val="002060"/>
                </a:solidFill>
                <a:effectLst>
                  <a:outerShdw blurRad="38100" dist="38100" dir="2700000" algn="tl">
                    <a:srgbClr val="000000">
                      <a:alpha val="43137"/>
                    </a:srgbClr>
                  </a:outerShdw>
                </a:effectLst>
                <a:latin typeface="Constantia" pitchFamily="18" charset="0"/>
              </a:rPr>
              <a:t>SI  TUVIERAS  FE</a:t>
            </a:r>
          </a:p>
          <a:p>
            <a:pPr marL="742950" indent="-742950" algn="just">
              <a:spcBef>
                <a:spcPct val="20000"/>
              </a:spcBef>
              <a:defRPr/>
            </a:pPr>
            <a:r>
              <a:rPr lang="es-CO" sz="3200" b="1" i="1" dirty="0" smtClean="0">
                <a:solidFill>
                  <a:srgbClr val="FFFF00"/>
                </a:solidFill>
                <a:latin typeface="Constantia" pitchFamily="18" charset="0"/>
              </a:rPr>
              <a:t>Si tuvieras fe como un granito de mostaza, Eso dice el Señor (Bis) </a:t>
            </a:r>
          </a:p>
          <a:p>
            <a:pPr marL="742950" indent="-742950" algn="just">
              <a:spcBef>
                <a:spcPct val="20000"/>
              </a:spcBef>
              <a:defRPr/>
            </a:pPr>
            <a:r>
              <a:rPr lang="es-CO" sz="3200" b="1" i="1" dirty="0" smtClean="0">
                <a:solidFill>
                  <a:srgbClr val="FFFF00"/>
                </a:solidFill>
                <a:latin typeface="Constantia" pitchFamily="18" charset="0"/>
              </a:rPr>
              <a:t>1. </a:t>
            </a:r>
            <a:r>
              <a:rPr lang="es-CO" sz="3200" i="1" dirty="0" smtClean="0">
                <a:solidFill>
                  <a:srgbClr val="FFFF00"/>
                </a:solidFill>
                <a:latin typeface="Constantia" pitchFamily="18" charset="0"/>
              </a:rPr>
              <a:t>Tú le dirías a las montañas: Muévanse, muévanse, muévanse (Bis)</a:t>
            </a:r>
          </a:p>
          <a:p>
            <a:pPr marL="742950" indent="-742950" algn="just">
              <a:spcBef>
                <a:spcPct val="20000"/>
              </a:spcBef>
              <a:defRPr/>
            </a:pPr>
            <a:r>
              <a:rPr lang="es-ES" sz="3200" i="1" dirty="0" smtClean="0">
                <a:solidFill>
                  <a:srgbClr val="FFFF00"/>
                </a:solidFill>
                <a:latin typeface="Constantia" pitchFamily="18" charset="0"/>
              </a:rPr>
              <a:t>Y las montañas se moverán, se moverán, se moverán (Bis)</a:t>
            </a:r>
          </a:p>
          <a:p>
            <a:pPr marL="742950" indent="-742950" algn="just">
              <a:spcBef>
                <a:spcPct val="20000"/>
              </a:spcBef>
              <a:defRPr/>
            </a:pPr>
            <a:r>
              <a:rPr lang="es-ES" sz="3200" i="1" dirty="0" smtClean="0">
                <a:solidFill>
                  <a:srgbClr val="FFFF00"/>
                </a:solidFill>
                <a:latin typeface="Constantia" pitchFamily="18" charset="0"/>
              </a:rPr>
              <a:t> </a:t>
            </a:r>
            <a:r>
              <a:rPr lang="es-ES" sz="3200" b="1" i="1" dirty="0" smtClean="0">
                <a:solidFill>
                  <a:srgbClr val="FFFF00"/>
                </a:solidFill>
                <a:latin typeface="Constantia" pitchFamily="18" charset="0"/>
              </a:rPr>
              <a:t>2. </a:t>
            </a:r>
            <a:r>
              <a:rPr lang="es-ES" sz="3200" i="1" dirty="0" smtClean="0">
                <a:solidFill>
                  <a:srgbClr val="FFFF00"/>
                </a:solidFill>
                <a:latin typeface="Constantia" pitchFamily="18" charset="0"/>
              </a:rPr>
              <a:t>Tú le dirías al que esta enfermo: Sanate, sanate, sanate (Bis)</a:t>
            </a:r>
          </a:p>
          <a:p>
            <a:pPr marL="742950" indent="-742950" algn="just">
              <a:spcBef>
                <a:spcPct val="20000"/>
              </a:spcBef>
              <a:defRPr/>
            </a:pPr>
            <a:r>
              <a:rPr lang="es-ES" sz="3200" i="1" dirty="0" smtClean="0">
                <a:solidFill>
                  <a:srgbClr val="FFFF00"/>
                </a:solidFill>
                <a:latin typeface="Constantia" pitchFamily="18" charset="0"/>
              </a:rPr>
              <a:t>Y el que esta enfermo se sanara, se sanara, se sanara (Bis) </a:t>
            </a:r>
            <a:endParaRPr lang="es-ES" sz="3200" b="1" i="1" dirty="0" smtClean="0">
              <a:solidFill>
                <a:srgbClr val="FFFF00"/>
              </a:solidFill>
              <a:latin typeface="Constantia"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214314" y="428604"/>
            <a:ext cx="8643966" cy="6093976"/>
          </a:xfrm>
          <a:prstGeom prst="rect">
            <a:avLst/>
          </a:prstGeom>
          <a:noFill/>
          <a:ln w="9525">
            <a:noFill/>
            <a:miter lim="800000"/>
            <a:headEnd/>
            <a:tailEnd/>
          </a:ln>
        </p:spPr>
        <p:txBody>
          <a:bodyPr wrap="square" anchor="ctr">
            <a:spAutoFit/>
          </a:bodyPr>
          <a:lstStyle/>
          <a:p>
            <a:pPr algn="ctr" eaLnBrk="0" hangingPunct="0">
              <a:tabLst>
                <a:tab pos="5943600" algn="r"/>
              </a:tabLst>
              <a:defRPr/>
            </a:pPr>
            <a:r>
              <a:rPr lang="es-ES" sz="3000" b="1" i="1" dirty="0" smtClean="0">
                <a:solidFill>
                  <a:srgbClr val="002060"/>
                </a:solidFill>
                <a:effectLst>
                  <a:outerShdw blurRad="38100" dist="38100" dir="2700000" algn="tl">
                    <a:srgbClr val="000000">
                      <a:alpha val="43137"/>
                    </a:srgbClr>
                  </a:outerShdw>
                </a:effectLst>
                <a:latin typeface="Constantia" pitchFamily="18" charset="0"/>
                <a:cs typeface="Times New Roman" pitchFamily="18" charset="0"/>
              </a:rPr>
              <a:t>OFERTORIO</a:t>
            </a:r>
          </a:p>
          <a:p>
            <a:pPr marL="742950" indent="-742950" algn="just" eaLnBrk="0" hangingPunct="0">
              <a:tabLst>
                <a:tab pos="5943600" algn="r"/>
              </a:tabLst>
              <a:defRPr/>
            </a:pPr>
            <a:endParaRPr lang="es-ES" sz="3000" i="1" dirty="0" smtClean="0">
              <a:solidFill>
                <a:srgbClr val="002060"/>
              </a:solidFill>
              <a:effectLst>
                <a:outerShdw blurRad="38100" dist="38100" dir="2700000" algn="tl">
                  <a:srgbClr val="000000">
                    <a:alpha val="43137"/>
                  </a:srgbClr>
                </a:outerShdw>
              </a:effectLst>
              <a:latin typeface="Constantia" pitchFamily="18" charset="0"/>
              <a:cs typeface="Times New Roman" pitchFamily="18" charset="0"/>
            </a:endParaRPr>
          </a:p>
          <a:p>
            <a:pPr algn="just" eaLnBrk="0" hangingPunct="0">
              <a:tabLst>
                <a:tab pos="5943600" algn="r"/>
              </a:tabLst>
              <a:defRPr/>
            </a:pPr>
            <a:r>
              <a:rPr lang="es-ES" sz="3000" dirty="0" smtClean="0">
                <a:solidFill>
                  <a:srgbClr val="FFFF00"/>
                </a:solidFill>
                <a:latin typeface="Constantia" pitchFamily="18" charset="0"/>
                <a:cs typeface="Times New Roman" pitchFamily="18" charset="0"/>
              </a:rPr>
              <a:t>Te presentamos el vino y el pan, bendito seas por siempre Señor.</a:t>
            </a:r>
          </a:p>
          <a:p>
            <a:pPr algn="just" eaLnBrk="0" hangingPunct="0">
              <a:tabLst>
                <a:tab pos="5943600" algn="r"/>
              </a:tabLst>
              <a:defRPr/>
            </a:pPr>
            <a:r>
              <a:rPr lang="es-ES" sz="3000" dirty="0" smtClean="0">
                <a:solidFill>
                  <a:srgbClr val="FFFF00"/>
                </a:solidFill>
                <a:latin typeface="Constantia" pitchFamily="18" charset="0"/>
                <a:cs typeface="Times New Roman" pitchFamily="18" charset="0"/>
              </a:rPr>
              <a:t>Bendito seas Señor, por este pan que nos diste, fruto de la tierra y del trabajo de los hombres.</a:t>
            </a:r>
          </a:p>
          <a:p>
            <a:pPr algn="just" eaLnBrk="0" hangingPunct="0">
              <a:tabLst>
                <a:tab pos="5943600" algn="r"/>
              </a:tabLst>
              <a:defRPr/>
            </a:pPr>
            <a:r>
              <a:rPr lang="es-ES" sz="3000" dirty="0" smtClean="0">
                <a:solidFill>
                  <a:srgbClr val="FFFF00"/>
                </a:solidFill>
                <a:latin typeface="Constantia" pitchFamily="18" charset="0"/>
                <a:cs typeface="Times New Roman" pitchFamily="18" charset="0"/>
              </a:rPr>
              <a:t>Te presentamos el vino y el pan, bendito seas por siempre Señor.</a:t>
            </a:r>
          </a:p>
          <a:p>
            <a:pPr algn="just" eaLnBrk="0" hangingPunct="0">
              <a:tabLst>
                <a:tab pos="5943600" algn="r"/>
              </a:tabLst>
              <a:defRPr/>
            </a:pPr>
            <a:r>
              <a:rPr lang="es-ES" sz="3000" dirty="0" smtClean="0">
                <a:solidFill>
                  <a:srgbClr val="FFFF00"/>
                </a:solidFill>
                <a:latin typeface="Constantia" pitchFamily="18" charset="0"/>
                <a:cs typeface="Times New Roman" pitchFamily="18" charset="0"/>
              </a:rPr>
              <a:t>Bendito seas Señor, el vino Tú nos lo diste, fruto de la tierra y del trabajo de los hombres.</a:t>
            </a:r>
          </a:p>
          <a:p>
            <a:pPr algn="just" eaLnBrk="0" hangingPunct="0">
              <a:tabLst>
                <a:tab pos="5943600" algn="r"/>
              </a:tabLst>
              <a:defRPr/>
            </a:pPr>
            <a:r>
              <a:rPr lang="es-ES" sz="3000" dirty="0" smtClean="0">
                <a:solidFill>
                  <a:srgbClr val="FFFF00"/>
                </a:solidFill>
                <a:latin typeface="Constantia" pitchFamily="18" charset="0"/>
                <a:cs typeface="Times New Roman" pitchFamily="18" charset="0"/>
              </a:rPr>
              <a:t>Te presentamos el vino y el pan, bendito seas por siempre Señor. </a:t>
            </a:r>
          </a:p>
          <a:p>
            <a:pPr marL="742950" indent="-742950" algn="just" eaLnBrk="0" hangingPunct="0">
              <a:tabLst>
                <a:tab pos="5943600" algn="r"/>
              </a:tabLst>
              <a:defRPr/>
            </a:pPr>
            <a:endParaRPr lang="es-ES" sz="3000" b="1" dirty="0" smtClean="0">
              <a:latin typeface="Constantia" pitchFamily="18" charset="0"/>
            </a:endParaRPr>
          </a:p>
        </p:txBody>
      </p:sp>
      <p:pic>
        <p:nvPicPr>
          <p:cNvPr id="3074" name="Picture 2" descr="C:\Documents and Settings\Parroquia\Mis documentos\Mis imágenes\IMAGENES\imagesCA32BQGT.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715272" y="21807"/>
            <a:ext cx="1071570" cy="14325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357158" y="550864"/>
            <a:ext cx="8358246" cy="5878532"/>
          </a:xfrm>
          <a:prstGeom prst="rect">
            <a:avLst/>
          </a:prstGeom>
          <a:noFill/>
          <a:ln w="9525">
            <a:noFill/>
            <a:miter lim="800000"/>
            <a:headEnd/>
            <a:tailEnd/>
          </a:ln>
        </p:spPr>
        <p:txBody>
          <a:bodyPr wrap="square" anchor="ctr">
            <a:spAutoFit/>
          </a:bodyPr>
          <a:lstStyle/>
          <a:p>
            <a:pPr algn="ctr" eaLnBrk="0" hangingPunct="0">
              <a:tabLst>
                <a:tab pos="5943600" algn="r"/>
              </a:tabLst>
            </a:pPr>
            <a:r>
              <a:rPr lang="es-ES" sz="4000" b="1" i="1" dirty="0" smtClean="0">
                <a:solidFill>
                  <a:srgbClr val="002060"/>
                </a:solidFill>
                <a:effectLst>
                  <a:outerShdw blurRad="38100" dist="38100" dir="2700000" algn="tl">
                    <a:srgbClr val="000000">
                      <a:alpha val="43137"/>
                    </a:srgbClr>
                  </a:outerShdw>
                </a:effectLst>
                <a:latin typeface="Constantia" pitchFamily="18" charset="0"/>
                <a:cs typeface="Times New Roman" pitchFamily="18" charset="0"/>
              </a:rPr>
              <a:t>SANTO</a:t>
            </a:r>
          </a:p>
          <a:p>
            <a:pPr algn="ctr" eaLnBrk="0" hangingPunct="0">
              <a:tabLst>
                <a:tab pos="5943600" algn="r"/>
              </a:tabLst>
            </a:pPr>
            <a:endParaRPr lang="es-ES" sz="2800" b="1" i="1" dirty="0" smtClean="0">
              <a:solidFill>
                <a:srgbClr val="002060"/>
              </a:solidFill>
              <a:effectLst>
                <a:outerShdw blurRad="38100" dist="38100" dir="2700000" algn="tl">
                  <a:srgbClr val="000000">
                    <a:alpha val="43137"/>
                  </a:srgbClr>
                </a:outerShdw>
              </a:effectLst>
              <a:latin typeface="Constantia" pitchFamily="18" charset="0"/>
              <a:cs typeface="Times New Roman" pitchFamily="18" charset="0"/>
            </a:endParaRPr>
          </a:p>
          <a:p>
            <a:pPr algn="ctr" eaLnBrk="0" hangingPunct="0">
              <a:tabLst>
                <a:tab pos="5943600" algn="r"/>
              </a:tabLst>
            </a:pPr>
            <a:r>
              <a:rPr lang="es-ES" sz="2800" dirty="0" smtClean="0">
                <a:solidFill>
                  <a:srgbClr val="FFFF00"/>
                </a:solidFill>
                <a:latin typeface="Constantia" pitchFamily="18" charset="0"/>
                <a:cs typeface="Times New Roman" pitchFamily="18" charset="0"/>
              </a:rPr>
              <a:t>Santo es el Señor, mi Dios, digno de alabanza. A Él el poder, el honor y la gloria. (Bis)</a:t>
            </a:r>
          </a:p>
          <a:p>
            <a:pPr algn="ctr" eaLnBrk="0" hangingPunct="0">
              <a:tabLst>
                <a:tab pos="5943600" algn="r"/>
              </a:tabLst>
            </a:pPr>
            <a:endParaRPr lang="es-ES" sz="2800" dirty="0" smtClean="0">
              <a:solidFill>
                <a:srgbClr val="FFFF00"/>
              </a:solidFill>
              <a:latin typeface="Constantia" pitchFamily="18" charset="0"/>
              <a:cs typeface="Times New Roman" pitchFamily="18" charset="0"/>
            </a:endParaRPr>
          </a:p>
          <a:p>
            <a:pPr algn="ctr" eaLnBrk="0" hangingPunct="0">
              <a:tabLst>
                <a:tab pos="5943600" algn="r"/>
              </a:tabLst>
            </a:pPr>
            <a:r>
              <a:rPr lang="es-ES" sz="2800" dirty="0" smtClean="0">
                <a:solidFill>
                  <a:srgbClr val="FFFF00"/>
                </a:solidFill>
                <a:latin typeface="Constantia" pitchFamily="18" charset="0"/>
                <a:cs typeface="Times New Roman" pitchFamily="18" charset="0"/>
              </a:rPr>
              <a:t>Hosanna (hosanna), Hosanna (hosanna), Hosanna oh Señor. (Bis) </a:t>
            </a:r>
          </a:p>
          <a:p>
            <a:pPr algn="ctr" eaLnBrk="0" hangingPunct="0">
              <a:tabLst>
                <a:tab pos="5943600" algn="r"/>
              </a:tabLst>
            </a:pPr>
            <a:endParaRPr lang="es-ES" sz="2800" dirty="0" smtClean="0">
              <a:solidFill>
                <a:srgbClr val="FFFF00"/>
              </a:solidFill>
              <a:latin typeface="Constantia" pitchFamily="18" charset="0"/>
              <a:cs typeface="Times New Roman" pitchFamily="18" charset="0"/>
            </a:endParaRPr>
          </a:p>
          <a:p>
            <a:pPr algn="ctr" eaLnBrk="0" hangingPunct="0">
              <a:tabLst>
                <a:tab pos="5943600" algn="r"/>
              </a:tabLst>
            </a:pPr>
            <a:r>
              <a:rPr lang="es-ES" sz="2800" dirty="0" smtClean="0">
                <a:solidFill>
                  <a:srgbClr val="FFFF00"/>
                </a:solidFill>
                <a:latin typeface="Constantia" pitchFamily="18" charset="0"/>
                <a:cs typeface="Times New Roman" pitchFamily="18" charset="0"/>
              </a:rPr>
              <a:t>Bendito el que viene en nombre del Señor. Con todos tus santos cantamos para Ti (Bis)</a:t>
            </a:r>
          </a:p>
          <a:p>
            <a:pPr algn="ctr" eaLnBrk="0" hangingPunct="0">
              <a:tabLst>
                <a:tab pos="5943600" algn="r"/>
              </a:tabLst>
            </a:pPr>
            <a:endParaRPr lang="es-ES" sz="2800" dirty="0" smtClean="0">
              <a:solidFill>
                <a:srgbClr val="FFFF00"/>
              </a:solidFill>
              <a:latin typeface="Constantia" pitchFamily="18" charset="0"/>
              <a:cs typeface="Times New Roman" pitchFamily="18" charset="0"/>
            </a:endParaRPr>
          </a:p>
          <a:p>
            <a:pPr algn="ctr" eaLnBrk="0" hangingPunct="0">
              <a:tabLst>
                <a:tab pos="5943600" algn="r"/>
              </a:tabLst>
            </a:pPr>
            <a:r>
              <a:rPr lang="es-ES" sz="2800" dirty="0" smtClean="0">
                <a:solidFill>
                  <a:srgbClr val="FFFF00"/>
                </a:solidFill>
                <a:latin typeface="Constantia" pitchFamily="18" charset="0"/>
                <a:cs typeface="Times New Roman" pitchFamily="18" charset="0"/>
              </a:rPr>
              <a:t>Hosanna (hosanna), Hosanna (hosanna), Hosanna oh Señor (Bis) </a:t>
            </a:r>
          </a:p>
        </p:txBody>
      </p:sp>
      <p:pic>
        <p:nvPicPr>
          <p:cNvPr id="5122" name="Picture 2" descr="C:\Documents and Settings\Parroquia\Mis documentos\Mis imágenes\IMAGENES\el_angel_guardian.jpg"/>
          <p:cNvPicPr>
            <a:picLocks noChangeAspect="1" noChangeArrowheads="1"/>
          </p:cNvPicPr>
          <p:nvPr/>
        </p:nvPicPr>
        <p:blipFill>
          <a:blip r:embed="rId3"/>
          <a:srcRect/>
          <a:stretch>
            <a:fillRect/>
          </a:stretch>
        </p:blipFill>
        <p:spPr bwMode="auto">
          <a:xfrm>
            <a:off x="285720" y="0"/>
            <a:ext cx="1218543" cy="1714512"/>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dib182"/>
          <p:cNvPicPr>
            <a:picLocks noChangeAspect="1" noChangeArrowheads="1"/>
          </p:cNvPicPr>
          <p:nvPr/>
        </p:nvPicPr>
        <p:blipFill>
          <a:blip r:embed="rId2">
            <a:clrChange>
              <a:clrFrom>
                <a:srgbClr val="FFFFFF"/>
              </a:clrFrom>
              <a:clrTo>
                <a:srgbClr val="FFFFFF">
                  <a:alpha val="0"/>
                </a:srgbClr>
              </a:clrTo>
            </a:clrChange>
            <a:lum bright="70000" contrast="-70000"/>
          </a:blip>
          <a:srcRect/>
          <a:stretch>
            <a:fillRect/>
          </a:stretch>
        </p:blipFill>
        <p:spPr bwMode="auto">
          <a:xfrm>
            <a:off x="3071813" y="642938"/>
            <a:ext cx="3214687" cy="4108450"/>
          </a:xfrm>
          <a:prstGeom prst="rect">
            <a:avLst/>
          </a:prstGeom>
          <a:noFill/>
          <a:ln w="9525" algn="ctr">
            <a:noFill/>
            <a:miter lim="800000"/>
            <a:headEnd/>
            <a:tailEnd/>
          </a:ln>
        </p:spPr>
      </p:pic>
      <p:sp>
        <p:nvSpPr>
          <p:cNvPr id="21507" name="2 CuadroTexto"/>
          <p:cNvSpPr txBox="1">
            <a:spLocks noChangeArrowheads="1"/>
          </p:cNvSpPr>
          <p:nvPr/>
        </p:nvSpPr>
        <p:spPr bwMode="auto">
          <a:xfrm>
            <a:off x="571500" y="4786313"/>
            <a:ext cx="8072438" cy="1754187"/>
          </a:xfrm>
          <a:prstGeom prst="rect">
            <a:avLst/>
          </a:prstGeom>
          <a:noFill/>
          <a:ln w="9525">
            <a:noFill/>
            <a:miter lim="800000"/>
            <a:headEnd/>
            <a:tailEnd/>
          </a:ln>
        </p:spPr>
        <p:txBody>
          <a:bodyPr>
            <a:spAutoFit/>
          </a:bodyPr>
          <a:lstStyle/>
          <a:p>
            <a:pPr algn="ctr"/>
            <a:r>
              <a:rPr lang="es-CO" sz="3600" b="1" i="1" dirty="0">
                <a:solidFill>
                  <a:srgbClr val="FFFF00"/>
                </a:solidFill>
                <a:latin typeface="Calibri" pitchFamily="34" charset="0"/>
              </a:rPr>
              <a:t>LLEGAMOS AL MOMENTO MÁS IMPORTANTE DE LA EUCARISTÍA </a:t>
            </a:r>
          </a:p>
          <a:p>
            <a:pPr algn="ctr"/>
            <a:r>
              <a:rPr lang="es-CO" sz="3600" b="1" i="1" dirty="0">
                <a:solidFill>
                  <a:srgbClr val="FFFF00"/>
                </a:solidFill>
                <a:latin typeface="Calibri" pitchFamily="34" charset="0"/>
              </a:rPr>
              <a:t>NOS PONEMOS DE RODILLAS</a:t>
            </a:r>
          </a:p>
        </p:txBody>
      </p:sp>
    </p:spTree>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Parroquia\Mis documentos\Mis imágenes\IMAGENES\cordero.jpg"/>
          <p:cNvPicPr>
            <a:picLocks noChangeAspect="1" noChangeArrowheads="1"/>
          </p:cNvPicPr>
          <p:nvPr/>
        </p:nvPicPr>
        <p:blipFill>
          <a:blip r:embed="rId3">
            <a:lum bright="70000" contrast="-70000"/>
          </a:blip>
          <a:srcRect/>
          <a:stretch>
            <a:fillRect/>
          </a:stretch>
        </p:blipFill>
        <p:spPr bwMode="auto">
          <a:xfrm>
            <a:off x="0" y="0"/>
            <a:ext cx="9144000" cy="6858000"/>
          </a:xfrm>
          <a:prstGeom prst="rect">
            <a:avLst/>
          </a:prstGeom>
          <a:noFill/>
        </p:spPr>
      </p:pic>
      <p:sp>
        <p:nvSpPr>
          <p:cNvPr id="4" name="Rectangle 1"/>
          <p:cNvSpPr>
            <a:spLocks noChangeArrowheads="1"/>
          </p:cNvSpPr>
          <p:nvPr/>
        </p:nvSpPr>
        <p:spPr bwMode="auto">
          <a:xfrm>
            <a:off x="428596" y="571480"/>
            <a:ext cx="8286808" cy="5632311"/>
          </a:xfrm>
          <a:prstGeom prst="rect">
            <a:avLst/>
          </a:prstGeom>
          <a:noFill/>
          <a:ln w="9525">
            <a:noFill/>
            <a:miter lim="800000"/>
            <a:headEnd/>
            <a:tailEnd/>
          </a:ln>
        </p:spPr>
        <p:txBody>
          <a:bodyPr wrap="square" anchor="ctr">
            <a:spAutoFit/>
          </a:bodyPr>
          <a:lstStyle/>
          <a:p>
            <a:pPr algn="ctr" eaLnBrk="0" hangingPunct="0">
              <a:tabLst>
                <a:tab pos="5943600" algn="r"/>
              </a:tabLst>
            </a:pPr>
            <a:r>
              <a:rPr lang="es-ES" sz="4000" b="1" i="1" dirty="0" smtClean="0">
                <a:solidFill>
                  <a:srgbClr val="002060"/>
                </a:solidFill>
                <a:effectLst>
                  <a:outerShdw blurRad="38100" dist="38100" dir="2700000" algn="tl">
                    <a:srgbClr val="000000">
                      <a:alpha val="43137"/>
                    </a:srgbClr>
                  </a:outerShdw>
                </a:effectLst>
                <a:latin typeface="Constantia" pitchFamily="18" charset="0"/>
                <a:cs typeface="Times New Roman" pitchFamily="18" charset="0"/>
              </a:rPr>
              <a:t>CORDERO</a:t>
            </a:r>
          </a:p>
          <a:p>
            <a:pPr algn="ctr" eaLnBrk="0" hangingPunct="0">
              <a:tabLst>
                <a:tab pos="5943600" algn="r"/>
              </a:tabLst>
            </a:pPr>
            <a:endParaRPr lang="es-ES" sz="4000" dirty="0" smtClean="0">
              <a:effectLst>
                <a:outerShdw blurRad="38100" dist="38100" dir="2700000" algn="tl">
                  <a:srgbClr val="000000">
                    <a:alpha val="43137"/>
                  </a:srgbClr>
                </a:outerShdw>
              </a:effectLst>
              <a:latin typeface="Constantia" pitchFamily="18" charset="0"/>
              <a:cs typeface="Times New Roman" pitchFamily="18" charset="0"/>
            </a:endParaRPr>
          </a:p>
          <a:p>
            <a:pPr algn="ctr" eaLnBrk="0" hangingPunct="0">
              <a:tabLst>
                <a:tab pos="5943600" algn="r"/>
              </a:tabLst>
            </a:pPr>
            <a:r>
              <a:rPr lang="es-ES" sz="4000" dirty="0" smtClean="0">
                <a:solidFill>
                  <a:srgbClr val="002060"/>
                </a:solidFill>
                <a:latin typeface="Constantia" pitchFamily="18" charset="0"/>
                <a:cs typeface="Times New Roman" pitchFamily="18" charset="0"/>
              </a:rPr>
              <a:t>No hay un saludo más lindo que el saludo de un cristiano (Bis) se dan la mano y se dicen Dios te bendiga, mi hermano (Bis)</a:t>
            </a:r>
          </a:p>
          <a:p>
            <a:pPr algn="ctr" eaLnBrk="0" hangingPunct="0">
              <a:tabLst>
                <a:tab pos="5943600" algn="r"/>
              </a:tabLst>
            </a:pPr>
            <a:r>
              <a:rPr lang="es-ES" sz="4000" dirty="0" smtClean="0">
                <a:solidFill>
                  <a:srgbClr val="002060"/>
                </a:solidFill>
                <a:latin typeface="Constantia" pitchFamily="18" charset="0"/>
                <a:cs typeface="Times New Roman" pitchFamily="18" charset="0"/>
              </a:rPr>
              <a:t>Cordero de Dios que quitas el pecado de los hombres, ten piedad de nuestras almas y concédenos la paz.</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2 Marcador de contenido"/>
          <p:cNvSpPr>
            <a:spLocks noGrp="1"/>
          </p:cNvSpPr>
          <p:nvPr>
            <p:ph idx="1"/>
          </p:nvPr>
        </p:nvSpPr>
        <p:spPr>
          <a:xfrm>
            <a:off x="71406" y="71458"/>
            <a:ext cx="8929718" cy="6286500"/>
          </a:xfrm>
        </p:spPr>
        <p:txBody>
          <a:bodyPr>
            <a:noAutofit/>
          </a:bodyPr>
          <a:lstStyle/>
          <a:p>
            <a:pPr>
              <a:buFontTx/>
              <a:buNone/>
            </a:pPr>
            <a:r>
              <a:rPr lang="es-CO" sz="3000" b="1" dirty="0" smtClean="0">
                <a:latin typeface="Constantia" pitchFamily="18" charset="0"/>
              </a:rPr>
              <a:t>CANTO DE COMUNIÓN</a:t>
            </a:r>
            <a:endParaRPr lang="es-ES" sz="3000" dirty="0" smtClean="0">
              <a:latin typeface="Constantia" pitchFamily="18" charset="0"/>
            </a:endParaRPr>
          </a:p>
          <a:p>
            <a:pPr algn="ctr">
              <a:buFontTx/>
              <a:buNone/>
            </a:pPr>
            <a:r>
              <a:rPr lang="es-CO" sz="3000" b="1" dirty="0" smtClean="0">
                <a:solidFill>
                  <a:srgbClr val="002060"/>
                </a:solidFill>
                <a:latin typeface="Constantia" pitchFamily="18" charset="0"/>
              </a:rPr>
              <a:t>QUE DETALLE SEÑOR</a:t>
            </a:r>
          </a:p>
          <a:p>
            <a:pPr algn="ctr">
              <a:buFontTx/>
              <a:buNone/>
            </a:pPr>
            <a:endParaRPr lang="es-CO" sz="3000" b="1" dirty="0" smtClean="0">
              <a:solidFill>
                <a:srgbClr val="C00000"/>
              </a:solidFill>
              <a:latin typeface="Constantia" pitchFamily="18" charset="0"/>
            </a:endParaRPr>
          </a:p>
          <a:p>
            <a:pPr marL="742950" indent="-742950" algn="ctr" eaLnBrk="0" hangingPunct="0">
              <a:buAutoNum type="arabicPeriod"/>
              <a:tabLst>
                <a:tab pos="5943600" algn="r"/>
              </a:tabLst>
              <a:defRPr/>
            </a:pPr>
            <a:r>
              <a:rPr lang="es-CO" sz="3000" dirty="0" smtClean="0">
                <a:solidFill>
                  <a:srgbClr val="FFFF00"/>
                </a:solidFill>
                <a:latin typeface="Constantia" pitchFamily="18" charset="0"/>
              </a:rPr>
              <a:t>Te acercaste a mi puerta, pronunciaste mi nombre, yo temblando te dije: aquí estoy Señor. Tu me hablaste de un reino, de un tesoro escondido, de un mensaje fraterno, que encendió mi ilusión. </a:t>
            </a:r>
          </a:p>
          <a:p>
            <a:pPr marL="742950" indent="-742950" algn="ctr" eaLnBrk="0" hangingPunct="0">
              <a:buNone/>
              <a:tabLst>
                <a:tab pos="5943600" algn="r"/>
              </a:tabLst>
              <a:defRPr/>
            </a:pPr>
            <a:endParaRPr lang="es-CO" sz="3000" b="1" i="1" dirty="0" smtClean="0">
              <a:latin typeface="Constantia" pitchFamily="18" charset="0"/>
            </a:endParaRPr>
          </a:p>
          <a:p>
            <a:pPr marL="742950" indent="-742950" algn="ctr" eaLnBrk="0" hangingPunct="0">
              <a:buNone/>
              <a:tabLst>
                <a:tab pos="5943600" algn="r"/>
              </a:tabLst>
              <a:defRPr/>
            </a:pPr>
            <a:r>
              <a:rPr lang="es-CO" sz="3000" b="1" i="1" dirty="0" smtClean="0">
                <a:latin typeface="Constantia" pitchFamily="18" charset="0"/>
              </a:rPr>
              <a:t>Que detalle Señor, has tenido conmigo, cuando me llamaste, cuando me elegiste, cuando me dijiste que tú eras mi amigo; que detalle Señor has tenido conmigo.</a:t>
            </a:r>
          </a:p>
          <a:p>
            <a:pPr algn="ctr">
              <a:buFontTx/>
              <a:buNone/>
            </a:pPr>
            <a:endParaRPr lang="es-CO" sz="3000" dirty="0" smtClean="0">
              <a:latin typeface="Constantia"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00034" y="2285992"/>
            <a:ext cx="8429684" cy="5072098"/>
          </a:xfrm>
        </p:spPr>
        <p:txBody>
          <a:bodyPr>
            <a:noAutofit/>
          </a:bodyPr>
          <a:lstStyle/>
          <a:p>
            <a:r>
              <a:rPr lang="es-CO" sz="3200" dirty="0" smtClean="0">
                <a:solidFill>
                  <a:schemeClr val="tx1"/>
                </a:solidFill>
                <a:latin typeface="Constantia" pitchFamily="18" charset="0"/>
              </a:rPr>
              <a:t>2</a:t>
            </a:r>
            <a:r>
              <a:rPr lang="es-CO" sz="3200" dirty="0" smtClean="0">
                <a:solidFill>
                  <a:srgbClr val="FFFF00"/>
                </a:solidFill>
                <a:latin typeface="Constantia" pitchFamily="18" charset="0"/>
              </a:rPr>
              <a:t>. Yo deje casa y pueblo, por seguir tu aventura, codo a codo contigo comencé a caminar. Han pasado los años y aunque aprieta el cansancio, paso a paso te sigo sin mirar hacia atrás</a:t>
            </a:r>
            <a:br>
              <a:rPr lang="es-CO" sz="3200" dirty="0" smtClean="0">
                <a:solidFill>
                  <a:srgbClr val="FFFF00"/>
                </a:solidFill>
                <a:latin typeface="Constantia" pitchFamily="18" charset="0"/>
              </a:rPr>
            </a:br>
            <a:r>
              <a:rPr lang="es-CO" sz="3200" dirty="0" smtClean="0">
                <a:solidFill>
                  <a:srgbClr val="FFFF00"/>
                </a:solidFill>
                <a:latin typeface="Constantia" pitchFamily="18" charset="0"/>
              </a:rPr>
              <a:t/>
            </a:r>
            <a:br>
              <a:rPr lang="es-CO" sz="3200" dirty="0" smtClean="0">
                <a:solidFill>
                  <a:srgbClr val="FFFF00"/>
                </a:solidFill>
                <a:latin typeface="Constantia" pitchFamily="18" charset="0"/>
              </a:rPr>
            </a:br>
            <a:r>
              <a:rPr lang="es-CO" sz="3200" b="1" i="1" dirty="0" smtClean="0">
                <a:solidFill>
                  <a:srgbClr val="FFFF00"/>
                </a:solidFill>
                <a:latin typeface="Constantia" pitchFamily="18" charset="0"/>
              </a:rPr>
              <a:t>Que detalle Señor, has tenido conmigo, cuando me llamaste, cuando me elegiste, cuando me dijiste que tú eras mi amigo; que detalle Señor has tenido conmigo.</a:t>
            </a:r>
            <a:br>
              <a:rPr lang="es-CO" sz="3200" b="1" i="1" dirty="0" smtClean="0">
                <a:solidFill>
                  <a:srgbClr val="FFFF00"/>
                </a:solidFill>
                <a:latin typeface="Constantia" pitchFamily="18" charset="0"/>
              </a:rPr>
            </a:br>
            <a:r>
              <a:rPr lang="es-CO" sz="3200" dirty="0" smtClean="0">
                <a:solidFill>
                  <a:srgbClr val="FFFF00"/>
                </a:solidFill>
                <a:latin typeface="Constantia" pitchFamily="18" charset="0"/>
              </a:rPr>
              <a:t/>
            </a:r>
            <a:br>
              <a:rPr lang="es-CO" sz="3200" dirty="0" smtClean="0">
                <a:solidFill>
                  <a:srgbClr val="FFFF00"/>
                </a:solidFill>
                <a:latin typeface="Constantia" pitchFamily="18" charset="0"/>
              </a:rPr>
            </a:br>
            <a:endParaRPr lang="es-ES" sz="3200" dirty="0">
              <a:solidFill>
                <a:srgbClr val="FFFF00"/>
              </a:solidFill>
              <a:latin typeface="Constantia"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14348" y="714356"/>
            <a:ext cx="7715304" cy="5509200"/>
          </a:xfrm>
          <a:prstGeom prst="rect">
            <a:avLst/>
          </a:prstGeom>
        </p:spPr>
        <p:txBody>
          <a:bodyPr wrap="square">
            <a:spAutoFit/>
          </a:bodyPr>
          <a:lstStyle/>
          <a:p>
            <a:pPr algn="ctr"/>
            <a:r>
              <a:rPr lang="es-CO" sz="3200" dirty="0" smtClean="0">
                <a:latin typeface="Constantia" pitchFamily="18" charset="0"/>
              </a:rPr>
              <a:t>3. </a:t>
            </a:r>
            <a:r>
              <a:rPr lang="es-CO" sz="3200" dirty="0" smtClean="0">
                <a:solidFill>
                  <a:srgbClr val="FFFF00"/>
                </a:solidFill>
                <a:latin typeface="Constantia" pitchFamily="18" charset="0"/>
              </a:rPr>
              <a:t>Que alegría yo siento, cuando oigo tu nombre, que sosiego yo siento  cuando oigo tu voz, que emoción me estremece, cuando escucho en silencio, tu palabra que aviva mi silencio interior.</a:t>
            </a:r>
          </a:p>
          <a:p>
            <a:pPr algn="ctr"/>
            <a:endParaRPr lang="es-CO" sz="3200" dirty="0" smtClean="0">
              <a:solidFill>
                <a:srgbClr val="FFFF00"/>
              </a:solidFill>
              <a:latin typeface="Constantia" pitchFamily="18" charset="0"/>
            </a:endParaRPr>
          </a:p>
          <a:p>
            <a:pPr algn="ctr"/>
            <a:r>
              <a:rPr lang="es-CO" sz="3200" b="1" i="1" dirty="0" smtClean="0">
                <a:solidFill>
                  <a:srgbClr val="FFFF00"/>
                </a:solidFill>
                <a:latin typeface="Constantia" pitchFamily="18" charset="0"/>
              </a:rPr>
              <a:t>Que detalle Señor, has tenido conmigo, cuando me llamaste, cuando me elegiste, cuando me dijiste que tú eras mi amigo; que detalle Señor has tenido conmigo.</a:t>
            </a:r>
            <a:endParaRPr lang="es-ES" sz="3200" dirty="0">
              <a:solidFill>
                <a:srgbClr val="FFFF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Documents and Settings\Nra Señora Salud\Escritorio\Lluvia de bendiciones 2011.jpg"/>
          <p:cNvPicPr>
            <a:picLocks noChangeAspect="1" noChangeArrowheads="1"/>
          </p:cNvPicPr>
          <p:nvPr/>
        </p:nvPicPr>
        <p:blipFill>
          <a:blip r:embed="rId2"/>
          <a:srcRect/>
          <a:stretch>
            <a:fillRect/>
          </a:stretch>
        </p:blipFill>
        <p:spPr bwMode="auto">
          <a:xfrm>
            <a:off x="0" y="9649"/>
            <a:ext cx="4643438" cy="6848351"/>
          </a:xfrm>
          <a:prstGeom prst="rect">
            <a:avLst/>
          </a:prstGeom>
          <a:noFill/>
        </p:spPr>
      </p:pic>
      <p:sp>
        <p:nvSpPr>
          <p:cNvPr id="7" name="6 Rectángulo"/>
          <p:cNvSpPr/>
          <p:nvPr/>
        </p:nvSpPr>
        <p:spPr>
          <a:xfrm>
            <a:off x="4571968" y="285728"/>
            <a:ext cx="4572032" cy="1938992"/>
          </a:xfrm>
          <a:prstGeom prst="rect">
            <a:avLst/>
          </a:prstGeom>
          <a:noFill/>
        </p:spPr>
        <p:txBody>
          <a:bodyPr wrap="square" lIns="91440" tIns="45720" rIns="91440" bIns="45720">
            <a:spAutoFit/>
          </a:bodyPr>
          <a:lstStyle/>
          <a:p>
            <a:pPr algn="ctr"/>
            <a:r>
              <a:rPr lang="es-ES" sz="2000" b="1" dirty="0" smtClean="0">
                <a:ln w="10541" cmpd="sng">
                  <a:solidFill>
                    <a:schemeClr val="accent1">
                      <a:shade val="88000"/>
                      <a:satMod val="110000"/>
                    </a:schemeClr>
                  </a:solidFill>
                  <a:prstDash val="solid"/>
                </a:ln>
                <a:solidFill>
                  <a:srgbClr val="FFFF00"/>
                </a:solidFill>
              </a:rPr>
              <a:t>“</a:t>
            </a:r>
            <a:r>
              <a:rPr lang="es-ES" sz="2400" b="1" dirty="0" smtClean="0">
                <a:ln w="10541" cmpd="sng">
                  <a:solidFill>
                    <a:schemeClr val="accent1">
                      <a:shade val="88000"/>
                      <a:satMod val="110000"/>
                    </a:schemeClr>
                  </a:solidFill>
                  <a:prstDash val="solid"/>
                </a:ln>
                <a:solidFill>
                  <a:srgbClr val="FFFF00"/>
                </a:solidFill>
              </a:rPr>
              <a:t>Adopta una banca”</a:t>
            </a:r>
          </a:p>
          <a:p>
            <a:pPr algn="ctr"/>
            <a:r>
              <a:rPr lang="es-ES" sz="2400" cap="none" spc="0" dirty="0" smtClean="0">
                <a:ln w="10541" cmpd="sng">
                  <a:solidFill>
                    <a:schemeClr val="accent1">
                      <a:shade val="88000"/>
                      <a:satMod val="110000"/>
                    </a:schemeClr>
                  </a:solidFill>
                  <a:prstDash val="solid"/>
                </a:ln>
                <a:solidFill>
                  <a:srgbClr val="FFFF00"/>
                </a:solidFill>
                <a:effectLst/>
              </a:rPr>
              <a:t>Faltan pocas bancas para </a:t>
            </a:r>
          </a:p>
          <a:p>
            <a:pPr algn="ctr"/>
            <a:r>
              <a:rPr lang="es-ES" sz="2400" cap="none" spc="0" dirty="0" smtClean="0">
                <a:ln w="10541" cmpd="sng">
                  <a:solidFill>
                    <a:schemeClr val="accent1">
                      <a:shade val="88000"/>
                      <a:satMod val="110000"/>
                    </a:schemeClr>
                  </a:solidFill>
                  <a:prstDash val="solid"/>
                </a:ln>
                <a:solidFill>
                  <a:srgbClr val="FFFF00"/>
                </a:solidFill>
                <a:effectLst/>
              </a:rPr>
              <a:t>Empezar nuestro arreglo de las </a:t>
            </a:r>
          </a:p>
          <a:p>
            <a:pPr algn="ctr"/>
            <a:r>
              <a:rPr lang="es-ES" sz="2400" cap="none" spc="0" dirty="0" smtClean="0">
                <a:ln w="10541" cmpd="sng">
                  <a:solidFill>
                    <a:schemeClr val="accent1">
                      <a:shade val="88000"/>
                      <a:satMod val="110000"/>
                    </a:schemeClr>
                  </a:solidFill>
                  <a:prstDash val="solid"/>
                </a:ln>
                <a:solidFill>
                  <a:srgbClr val="FFFF00"/>
                </a:solidFill>
                <a:effectLst/>
              </a:rPr>
              <a:t>Mismas, y así embellecer nuestro templo.</a:t>
            </a:r>
            <a:endParaRPr lang="es-ES" sz="2400" cap="none" spc="0" dirty="0">
              <a:ln w="10541" cmpd="sng">
                <a:solidFill>
                  <a:schemeClr val="accent1">
                    <a:shade val="88000"/>
                    <a:satMod val="110000"/>
                  </a:schemeClr>
                </a:solidFill>
                <a:prstDash val="solid"/>
              </a:ln>
              <a:solidFill>
                <a:srgbClr val="FFFF00"/>
              </a:solidFill>
              <a:effectLst/>
            </a:endParaRPr>
          </a:p>
        </p:txBody>
      </p:sp>
      <p:sp>
        <p:nvSpPr>
          <p:cNvPr id="8" name="7 Rectángulo"/>
          <p:cNvSpPr/>
          <p:nvPr/>
        </p:nvSpPr>
        <p:spPr>
          <a:xfrm>
            <a:off x="4714844" y="2500306"/>
            <a:ext cx="4429156" cy="1569660"/>
          </a:xfrm>
          <a:prstGeom prst="rect">
            <a:avLst/>
          </a:prstGeom>
          <a:noFill/>
        </p:spPr>
        <p:txBody>
          <a:bodyPr wrap="square" lIns="91440" tIns="45720" rIns="91440" bIns="45720">
            <a:spAutoFit/>
          </a:bodyPr>
          <a:lstStyle/>
          <a:p>
            <a:pPr algn="ctr"/>
            <a:r>
              <a:rPr lang="es-ES" sz="2400" cap="none" spc="0" dirty="0" smtClean="0">
                <a:ln w="10541" cmpd="sng">
                  <a:solidFill>
                    <a:schemeClr val="accent1">
                      <a:shade val="88000"/>
                      <a:satMod val="110000"/>
                    </a:schemeClr>
                  </a:solidFill>
                  <a:prstDash val="solid"/>
                </a:ln>
                <a:solidFill>
                  <a:schemeClr val="accent6">
                    <a:lumMod val="40000"/>
                    <a:lumOff val="60000"/>
                  </a:schemeClr>
                </a:solidFill>
                <a:effectLst/>
              </a:rPr>
              <a:t>*Se acerca la navidad y esperamos los regalos </a:t>
            </a:r>
          </a:p>
          <a:p>
            <a:pPr algn="ctr"/>
            <a:r>
              <a:rPr lang="es-ES" sz="2400" dirty="0" smtClean="0">
                <a:ln w="10541" cmpd="sng">
                  <a:solidFill>
                    <a:schemeClr val="accent1">
                      <a:shade val="88000"/>
                      <a:satMod val="110000"/>
                    </a:schemeClr>
                  </a:solidFill>
                  <a:prstDash val="solid"/>
                </a:ln>
                <a:solidFill>
                  <a:schemeClr val="accent6">
                    <a:lumMod val="40000"/>
                    <a:lumOff val="60000"/>
                  </a:schemeClr>
                </a:solidFill>
              </a:rPr>
              <a:t>Para ayudar a niños pobres</a:t>
            </a:r>
          </a:p>
          <a:p>
            <a:pPr algn="ctr"/>
            <a:r>
              <a:rPr lang="es-ES" sz="2400" cap="none" spc="0" dirty="0" smtClean="0">
                <a:ln w="10541" cmpd="sng">
                  <a:solidFill>
                    <a:schemeClr val="accent1">
                      <a:shade val="88000"/>
                      <a:satMod val="110000"/>
                    </a:schemeClr>
                  </a:solidFill>
                  <a:prstDash val="solid"/>
                </a:ln>
                <a:solidFill>
                  <a:schemeClr val="accent6">
                    <a:lumMod val="40000"/>
                    <a:lumOff val="60000"/>
                  </a:schemeClr>
                </a:solidFill>
                <a:effectLst/>
              </a:rPr>
              <a:t>De sectores cercanos.</a:t>
            </a:r>
            <a:endParaRPr lang="es-ES" sz="2400" cap="none" spc="0" dirty="0">
              <a:ln w="10541" cmpd="sng">
                <a:solidFill>
                  <a:schemeClr val="accent1">
                    <a:shade val="88000"/>
                    <a:satMod val="110000"/>
                  </a:schemeClr>
                </a:solidFill>
                <a:prstDash val="solid"/>
              </a:ln>
              <a:solidFill>
                <a:schemeClr val="accent6">
                  <a:lumMod val="40000"/>
                  <a:lumOff val="60000"/>
                </a:schemeClr>
              </a:solidFill>
              <a:effectLst/>
            </a:endParaRPr>
          </a:p>
        </p:txBody>
      </p:sp>
      <p:sp>
        <p:nvSpPr>
          <p:cNvPr id="9" name="8 Rectángulo"/>
          <p:cNvSpPr/>
          <p:nvPr/>
        </p:nvSpPr>
        <p:spPr>
          <a:xfrm>
            <a:off x="4857752" y="4303455"/>
            <a:ext cx="4156132" cy="2554545"/>
          </a:xfrm>
          <a:prstGeom prst="rect">
            <a:avLst/>
          </a:prstGeom>
          <a:noFill/>
        </p:spPr>
        <p:txBody>
          <a:bodyPr wrap="square" lIns="91440" tIns="45720" rIns="91440" bIns="45720">
            <a:spAutoFit/>
          </a:bodyPr>
          <a:lstStyle/>
          <a:p>
            <a:pPr algn="ctr"/>
            <a:r>
              <a:rPr lang="es-ES" sz="2000" cap="none" spc="0" dirty="0" smtClean="0">
                <a:ln w="10541" cmpd="sng">
                  <a:solidFill>
                    <a:schemeClr val="accent1">
                      <a:shade val="88000"/>
                      <a:satMod val="110000"/>
                    </a:schemeClr>
                  </a:solidFill>
                  <a:prstDash val="solid"/>
                </a:ln>
                <a:solidFill>
                  <a:srgbClr val="92D050"/>
                </a:solidFill>
                <a:effectLst/>
              </a:rPr>
              <a:t>*Contaremos en navidad con la presencia de dos seminaristas Eudistas</a:t>
            </a:r>
          </a:p>
          <a:p>
            <a:pPr algn="ctr"/>
            <a:r>
              <a:rPr lang="es-ES" sz="2000" dirty="0" smtClean="0">
                <a:ln w="10541" cmpd="sng">
                  <a:solidFill>
                    <a:schemeClr val="accent1">
                      <a:shade val="88000"/>
                      <a:satMod val="110000"/>
                    </a:schemeClr>
                  </a:solidFill>
                  <a:prstDash val="solid"/>
                </a:ln>
                <a:solidFill>
                  <a:srgbClr val="92D050"/>
                </a:solidFill>
              </a:rPr>
              <a:t>Para la novena de navidad por sectores.</a:t>
            </a:r>
          </a:p>
          <a:p>
            <a:pPr algn="ctr"/>
            <a:r>
              <a:rPr lang="es-ES" sz="2000" cap="none" spc="0" dirty="0" smtClean="0">
                <a:ln w="10541" cmpd="sng">
                  <a:solidFill>
                    <a:schemeClr val="accent1">
                      <a:shade val="88000"/>
                      <a:satMod val="110000"/>
                    </a:schemeClr>
                  </a:solidFill>
                  <a:prstDash val="solid"/>
                </a:ln>
                <a:solidFill>
                  <a:srgbClr val="92D050"/>
                </a:solidFill>
                <a:effectLst/>
              </a:rPr>
              <a:t>Apunta tu sector en el despacho para visitarte y organizar la novena.</a:t>
            </a:r>
            <a:endParaRPr lang="es-ES" sz="2000" cap="none" spc="0" dirty="0">
              <a:ln w="10541" cmpd="sng">
                <a:solidFill>
                  <a:schemeClr val="accent1">
                    <a:shade val="88000"/>
                    <a:satMod val="110000"/>
                  </a:schemeClr>
                </a:solidFill>
                <a:prstDash val="solid"/>
              </a:ln>
              <a:solidFill>
                <a:srgbClr val="92D050"/>
              </a:solidFill>
              <a:effectLst/>
            </a:endParaRPr>
          </a:p>
        </p:txBody>
      </p:sp>
      <p:sp>
        <p:nvSpPr>
          <p:cNvPr id="10" name="9 CuadroTexto"/>
          <p:cNvSpPr txBox="1"/>
          <p:nvPr/>
        </p:nvSpPr>
        <p:spPr>
          <a:xfrm>
            <a:off x="3500430" y="6143644"/>
            <a:ext cx="85725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CO" dirty="0" smtClean="0">
                <a:solidFill>
                  <a:schemeClr val="bg1"/>
                </a:solidFill>
              </a:rPr>
              <a:t>CJM</a:t>
            </a:r>
            <a:endParaRPr lang="es-CO"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642910" y="857232"/>
            <a:ext cx="5072098" cy="5016758"/>
          </a:xfrm>
          <a:prstGeom prst="rect">
            <a:avLst/>
          </a:prstGeom>
          <a:noFill/>
          <a:ln w="9525">
            <a:noFill/>
            <a:miter lim="800000"/>
            <a:headEnd/>
            <a:tailEnd/>
          </a:ln>
          <a:effectLst/>
        </p:spPr>
        <p:txBody>
          <a:bodyPr wrap="square" anchor="ctr">
            <a:spAutoFit/>
          </a:bodyPr>
          <a:lstStyle/>
          <a:p>
            <a:pPr algn="ctr" eaLnBrk="0" hangingPunct="0">
              <a:tabLst>
                <a:tab pos="5943600" algn="r"/>
              </a:tabLst>
              <a:defRPr/>
            </a:pPr>
            <a:r>
              <a:rPr lang="es-ES" sz="3200" dirty="0" smtClean="0">
                <a:solidFill>
                  <a:srgbClr val="FFFF00"/>
                </a:solidFill>
                <a:latin typeface="Constantia" pitchFamily="18" charset="0"/>
                <a:ea typeface="Times New Roman" pitchFamily="18" charset="0"/>
                <a:cs typeface="Times New Roman" pitchFamily="18" charset="0"/>
              </a:rPr>
              <a:t>Ten piedad Señor, ten piedad soy pecador, ten piedad. (Bis)</a:t>
            </a:r>
          </a:p>
          <a:p>
            <a:pPr algn="ctr" eaLnBrk="0" hangingPunct="0">
              <a:tabLst>
                <a:tab pos="5943600" algn="r"/>
              </a:tabLst>
              <a:defRPr/>
            </a:pPr>
            <a:endParaRPr lang="es-ES" sz="3200" dirty="0" smtClean="0">
              <a:solidFill>
                <a:srgbClr val="FFFF00"/>
              </a:solidFill>
              <a:latin typeface="Constantia" pitchFamily="18" charset="0"/>
              <a:ea typeface="Times New Roman" pitchFamily="18" charset="0"/>
              <a:cs typeface="Times New Roman" pitchFamily="18" charset="0"/>
            </a:endParaRPr>
          </a:p>
          <a:p>
            <a:pPr algn="ctr" eaLnBrk="0" hangingPunct="0">
              <a:tabLst>
                <a:tab pos="5943600" algn="r"/>
              </a:tabLst>
              <a:defRPr/>
            </a:pPr>
            <a:r>
              <a:rPr lang="es-ES" sz="3200" dirty="0" smtClean="0">
                <a:solidFill>
                  <a:srgbClr val="FFFF00"/>
                </a:solidFill>
                <a:latin typeface="Constantia" pitchFamily="18" charset="0"/>
                <a:ea typeface="Times New Roman" pitchFamily="18" charset="0"/>
                <a:cs typeface="Times New Roman" pitchFamily="18" charset="0"/>
              </a:rPr>
              <a:t>Y de mi, Cristo apiádate, contra ti yo peque. (Bis)</a:t>
            </a:r>
          </a:p>
          <a:p>
            <a:pPr algn="ctr" eaLnBrk="0" hangingPunct="0">
              <a:tabLst>
                <a:tab pos="5943600" algn="r"/>
              </a:tabLst>
              <a:defRPr/>
            </a:pPr>
            <a:endParaRPr lang="es-ES" sz="3200" dirty="0" smtClean="0">
              <a:solidFill>
                <a:srgbClr val="FFFF00"/>
              </a:solidFill>
              <a:latin typeface="Constantia" pitchFamily="18" charset="0"/>
              <a:ea typeface="Times New Roman" pitchFamily="18" charset="0"/>
              <a:cs typeface="Times New Roman" pitchFamily="18" charset="0"/>
            </a:endParaRPr>
          </a:p>
          <a:p>
            <a:pPr algn="ctr" eaLnBrk="0" hangingPunct="0">
              <a:tabLst>
                <a:tab pos="5943600" algn="r"/>
              </a:tabLst>
              <a:defRPr/>
            </a:pPr>
            <a:r>
              <a:rPr lang="es-ES" sz="3200" dirty="0" smtClean="0">
                <a:solidFill>
                  <a:srgbClr val="FFFF00"/>
                </a:solidFill>
                <a:latin typeface="Constantia" pitchFamily="18" charset="0"/>
                <a:ea typeface="Times New Roman" pitchFamily="18" charset="0"/>
                <a:cs typeface="Times New Roman" pitchFamily="18" charset="0"/>
              </a:rPr>
              <a:t> Ten piedad Señor, ten piedad soy pecador, ten piedad. (Bis)</a:t>
            </a:r>
          </a:p>
        </p:txBody>
      </p:sp>
      <p:pic>
        <p:nvPicPr>
          <p:cNvPr id="5"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715008" y="2071678"/>
            <a:ext cx="2240749" cy="3050075"/>
          </a:xfrm>
          <a:prstGeom prst="rect">
            <a:avLst/>
          </a:prstGeom>
          <a:ln>
            <a:noFill/>
          </a:ln>
          <a:effectLst>
            <a:softEdge rad="112500"/>
          </a:effectLst>
        </p:spPr>
      </p:pic>
      <p:sp>
        <p:nvSpPr>
          <p:cNvPr id="6" name="WordArt 4"/>
          <p:cNvSpPr>
            <a:spLocks noChangeArrowheads="1" noChangeShapeType="1" noTextEdit="1"/>
          </p:cNvSpPr>
          <p:nvPr/>
        </p:nvSpPr>
        <p:spPr bwMode="auto">
          <a:xfrm>
            <a:off x="5286348" y="357166"/>
            <a:ext cx="3857652" cy="6143668"/>
          </a:xfrm>
          <a:prstGeom prst="rect">
            <a:avLst/>
          </a:prstGeom>
          <a:effectLst>
            <a:outerShdw blurRad="50800" dist="50800" dir="5400000" algn="ctr" rotWithShape="0">
              <a:schemeClr val="tx1"/>
            </a:outerShdw>
          </a:effectLst>
        </p:spPr>
        <p:txBody>
          <a:bodyPr wrap="none" fromWordArt="1">
            <a:prstTxWarp prst="textCirclePour">
              <a:avLst>
                <a:gd name="adj1" fmla="val 12688672"/>
                <a:gd name="adj2" fmla="val 45679"/>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s-ES" sz="3600" b="1" kern="10" dirty="0" err="1" smtClean="0">
                <a:ln w="11430"/>
                <a:solidFill>
                  <a:srgbClr val="FFC000"/>
                </a:solidFill>
                <a:effectLst>
                  <a:outerShdw blurRad="50800" dist="39000" dir="5460000" algn="tl">
                    <a:srgbClr val="000000">
                      <a:alpha val="38000"/>
                    </a:srgbClr>
                  </a:outerShdw>
                </a:effectLst>
                <a:latin typeface="Tahoma"/>
                <a:cs typeface="Tahoma"/>
              </a:rPr>
              <a:t>cC</a:t>
            </a:r>
            <a:endParaRPr lang="es-ES" sz="3600" b="1" kern="10" dirty="0" smtClean="0">
              <a:ln w="11430"/>
              <a:solidFill>
                <a:srgbClr val="FFC000"/>
              </a:solidFill>
              <a:effectLst>
                <a:outerShdw blurRad="50800" dist="39000" dir="5460000" algn="tl">
                  <a:srgbClr val="000000">
                    <a:alpha val="38000"/>
                  </a:srgbClr>
                </a:outerShdw>
              </a:effectLst>
              <a:latin typeface="Tahoma"/>
              <a:cs typeface="Tahoma"/>
            </a:endParaRPr>
          </a:p>
          <a:p>
            <a:pPr algn="ctr" rtl="0"/>
            <a:r>
              <a:rPr lang="es-ES" sz="3600" b="1" kern="10" dirty="0" smtClean="0">
                <a:ln w="11430"/>
                <a:solidFill>
                  <a:srgbClr val="FFC000"/>
                </a:solidFill>
                <a:effectLst>
                  <a:outerShdw blurRad="50800" dist="39000" dir="5460000" algn="tl">
                    <a:srgbClr val="000000">
                      <a:alpha val="38000"/>
                    </a:srgbClr>
                  </a:outerShdw>
                </a:effectLst>
                <a:latin typeface="Tahoma"/>
                <a:cs typeface="Tahoma"/>
              </a:rPr>
              <a:t>R</a:t>
            </a:r>
          </a:p>
          <a:p>
            <a:pPr algn="ctr" rtl="0"/>
            <a:r>
              <a:rPr lang="es-ES" sz="3600" b="1" kern="10" dirty="0" smtClean="0">
                <a:ln w="11430"/>
                <a:solidFill>
                  <a:srgbClr val="FFC000"/>
                </a:solidFill>
                <a:effectLst>
                  <a:outerShdw blurRad="50800" dist="39000" dir="5460000" algn="tl">
                    <a:srgbClr val="000000">
                      <a:alpha val="38000"/>
                    </a:srgbClr>
                  </a:outerShdw>
                </a:effectLst>
                <a:latin typeface="Tahoma"/>
                <a:cs typeface="Tahoma"/>
              </a:rPr>
              <a:t>U</a:t>
            </a:r>
          </a:p>
          <a:p>
            <a:pPr algn="ctr" rtl="0"/>
            <a:r>
              <a:rPr lang="es-ES" sz="3600" b="1" kern="10" dirty="0" smtClean="0">
                <a:ln w="11430"/>
                <a:solidFill>
                  <a:srgbClr val="FFC000"/>
                </a:solidFill>
                <a:effectLst>
                  <a:outerShdw blurRad="50800" dist="39000" dir="5460000" algn="tl">
                    <a:srgbClr val="000000">
                      <a:alpha val="38000"/>
                    </a:srgbClr>
                  </a:outerShdw>
                </a:effectLst>
                <a:latin typeface="Tahoma"/>
                <a:cs typeface="Tahoma"/>
              </a:rPr>
              <a:t>C</a:t>
            </a:r>
          </a:p>
          <a:p>
            <a:pPr algn="ctr" rtl="0"/>
            <a:r>
              <a:rPr lang="es-ES" sz="3600" b="1" kern="10" dirty="0" smtClean="0">
                <a:ln w="11430"/>
                <a:solidFill>
                  <a:srgbClr val="FFC000"/>
                </a:solidFill>
                <a:effectLst>
                  <a:outerShdw blurRad="50800" dist="39000" dir="5460000" algn="tl">
                    <a:srgbClr val="000000">
                      <a:alpha val="38000"/>
                    </a:srgbClr>
                  </a:outerShdw>
                </a:effectLst>
                <a:latin typeface="Tahoma"/>
                <a:cs typeface="Tahoma"/>
              </a:rPr>
              <a:t>I</a:t>
            </a:r>
          </a:p>
          <a:p>
            <a:pPr algn="ctr" rtl="0"/>
            <a:r>
              <a:rPr lang="es-ES" sz="3600" b="1" kern="10" dirty="0" smtClean="0">
                <a:ln w="11430"/>
                <a:solidFill>
                  <a:srgbClr val="FFC000"/>
                </a:solidFill>
                <a:effectLst>
                  <a:outerShdw blurRad="50800" dist="39000" dir="5460000" algn="tl">
                    <a:srgbClr val="000000">
                      <a:alpha val="38000"/>
                    </a:srgbClr>
                  </a:outerShdw>
                </a:effectLst>
                <a:latin typeface="Tahoma"/>
                <a:cs typeface="Tahoma"/>
              </a:rPr>
              <a:t>F</a:t>
            </a:r>
          </a:p>
          <a:p>
            <a:pPr algn="ctr" rtl="0"/>
            <a:r>
              <a:rPr lang="es-ES" sz="3600" b="1" kern="10" dirty="0" smtClean="0">
                <a:ln w="11430"/>
                <a:solidFill>
                  <a:srgbClr val="FFC000"/>
                </a:solidFill>
                <a:effectLst>
                  <a:outerShdw blurRad="50800" dist="39000" dir="5460000" algn="tl">
                    <a:srgbClr val="000000">
                      <a:alpha val="38000"/>
                    </a:srgbClr>
                  </a:outerShdw>
                </a:effectLst>
                <a:latin typeface="Tahoma"/>
                <a:cs typeface="Tahoma"/>
              </a:rPr>
              <a:t>I</a:t>
            </a:r>
          </a:p>
          <a:p>
            <a:pPr algn="ctr" rtl="0"/>
            <a:r>
              <a:rPr lang="es-ES" sz="3600" b="1" kern="10" dirty="0" smtClean="0">
                <a:ln w="11430"/>
                <a:solidFill>
                  <a:srgbClr val="FFC000"/>
                </a:solidFill>
                <a:effectLst>
                  <a:outerShdw blurRad="50800" dist="39000" dir="5460000" algn="tl">
                    <a:srgbClr val="000000">
                      <a:alpha val="38000"/>
                    </a:srgbClr>
                  </a:outerShdw>
                </a:effectLst>
                <a:latin typeface="Tahoma"/>
                <a:cs typeface="Tahoma"/>
              </a:rPr>
              <a:t>C</a:t>
            </a:r>
          </a:p>
          <a:p>
            <a:pPr algn="ctr" rtl="0"/>
            <a:r>
              <a:rPr lang="es-ES" sz="3600" b="1" kern="10" dirty="0" smtClean="0">
                <a:ln w="11430"/>
                <a:solidFill>
                  <a:srgbClr val="FFC000"/>
                </a:solidFill>
                <a:effectLst>
                  <a:outerShdw blurRad="50800" dist="39000" dir="5460000" algn="tl">
                    <a:srgbClr val="000000">
                      <a:alpha val="38000"/>
                    </a:srgbClr>
                  </a:outerShdw>
                </a:effectLst>
                <a:latin typeface="Tahoma"/>
                <a:cs typeface="Tahoma"/>
              </a:rPr>
              <a:t>A</a:t>
            </a:r>
          </a:p>
          <a:p>
            <a:pPr algn="ctr" rtl="0"/>
            <a:r>
              <a:rPr lang="es-ES" sz="3600" b="1" kern="10" dirty="0" smtClean="0">
                <a:ln w="11430"/>
                <a:solidFill>
                  <a:srgbClr val="FFC000"/>
                </a:solidFill>
                <a:effectLst>
                  <a:outerShdw blurRad="50800" dist="39000" dir="5460000" algn="tl">
                    <a:srgbClr val="000000">
                      <a:alpha val="38000"/>
                    </a:srgbClr>
                  </a:outerShdw>
                </a:effectLst>
                <a:latin typeface="Tahoma"/>
                <a:cs typeface="Tahoma"/>
              </a:rPr>
              <a:t>D</a:t>
            </a:r>
          </a:p>
          <a:p>
            <a:pPr algn="ctr" rtl="0"/>
            <a:r>
              <a:rPr lang="es-ES" sz="3600" b="1" kern="10" dirty="0" smtClean="0">
                <a:ln w="11430"/>
                <a:solidFill>
                  <a:srgbClr val="FFC000"/>
                </a:solidFill>
                <a:effectLst>
                  <a:outerShdw blurRad="50800" dist="39000" dir="5460000" algn="tl">
                    <a:srgbClr val="000000">
                      <a:alpha val="38000"/>
                    </a:srgbClr>
                  </a:outerShdw>
                </a:effectLst>
                <a:latin typeface="Tahoma"/>
                <a:cs typeface="Tahoma"/>
              </a:rPr>
              <a:t>O</a:t>
            </a:r>
            <a:endParaRPr lang="es-ES" sz="3600" b="1" kern="10" dirty="0">
              <a:ln w="11430"/>
              <a:solidFill>
                <a:srgbClr val="FFC000"/>
              </a:solidFill>
              <a:effectLst>
                <a:outerShdw blurRad="50800" dist="39000" dir="5460000" algn="tl">
                  <a:srgbClr val="000000">
                    <a:alpha val="38000"/>
                  </a:srgbClr>
                </a:outerShdw>
              </a:effectLst>
              <a:latin typeface="Tahoma"/>
              <a:cs typeface="Tahom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CuadroTexto"/>
          <p:cNvSpPr txBox="1">
            <a:spLocks noChangeArrowheads="1"/>
          </p:cNvSpPr>
          <p:nvPr/>
        </p:nvSpPr>
        <p:spPr bwMode="auto">
          <a:xfrm>
            <a:off x="214282" y="357166"/>
            <a:ext cx="8715404" cy="5509200"/>
          </a:xfrm>
          <a:prstGeom prst="rect">
            <a:avLst/>
          </a:prstGeom>
          <a:noFill/>
          <a:ln w="9525">
            <a:noFill/>
            <a:miter lim="800000"/>
            <a:headEnd/>
            <a:tailEnd/>
          </a:ln>
        </p:spPr>
        <p:txBody>
          <a:bodyPr wrap="square">
            <a:spAutoFit/>
          </a:bodyPr>
          <a:lstStyle/>
          <a:p>
            <a:pPr algn="just"/>
            <a:endParaRPr lang="es-ES" sz="3200" dirty="0" smtClean="0">
              <a:solidFill>
                <a:srgbClr val="FFFF00"/>
              </a:solidFill>
              <a:latin typeface="Constantia" pitchFamily="18" charset="0"/>
            </a:endParaRPr>
          </a:p>
          <a:p>
            <a:pPr algn="just"/>
            <a:r>
              <a:rPr lang="es-ES" sz="3200" dirty="0" smtClean="0">
                <a:solidFill>
                  <a:srgbClr val="FFFF00"/>
                </a:solidFill>
                <a:latin typeface="Constantia" pitchFamily="18" charset="0"/>
              </a:rPr>
              <a:t>Por la vida de los hombres, Gloria a ti Señor, por el agua y por la tierra, Gloria a ti Señor, por los niños y las flores por tus manos creadoras /de la vida y de la historia, te alabamos Señor/</a:t>
            </a:r>
          </a:p>
          <a:p>
            <a:pPr algn="just"/>
            <a:endParaRPr lang="es-CO" sz="3200" b="1" dirty="0" smtClean="0">
              <a:solidFill>
                <a:schemeClr val="accent1"/>
              </a:solidFill>
              <a:latin typeface="Constantia" pitchFamily="18" charset="0"/>
            </a:endParaRPr>
          </a:p>
          <a:p>
            <a:pPr algn="ctr"/>
            <a:r>
              <a:rPr lang="es-CO" sz="3200" b="1" dirty="0" smtClean="0">
                <a:solidFill>
                  <a:srgbClr val="002060"/>
                </a:solidFill>
                <a:effectLst>
                  <a:outerShdw blurRad="38100" dist="38100" dir="2700000" algn="tl">
                    <a:srgbClr val="000000">
                      <a:alpha val="43137"/>
                    </a:srgbClr>
                  </a:outerShdw>
                </a:effectLst>
                <a:latin typeface="Constantia" pitchFamily="18" charset="0"/>
              </a:rPr>
              <a:t>Gloria a Dios en las alturas y en la tierra al hombre paz (Bis) /que ama la verdad y siembra fraternidad, que ama la justicia y lucha por la igualdad/ (Bis)</a:t>
            </a:r>
          </a:p>
          <a:p>
            <a:pPr algn="just"/>
            <a:endParaRPr lang="es-CO" sz="3200" b="1" dirty="0" smtClean="0">
              <a:solidFill>
                <a:schemeClr val="accent1"/>
              </a:solidFill>
              <a:latin typeface="Constantia" pitchFamily="18"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152400" y="228600"/>
            <a:ext cx="3429000" cy="708025"/>
          </a:xfrm>
          <a:prstGeom prst="rect">
            <a:avLst/>
          </a:prstGeom>
          <a:noFill/>
          <a:ln w="9525">
            <a:noFill/>
            <a:miter lim="800000"/>
            <a:headEnd/>
            <a:tailEnd/>
          </a:ln>
          <a:effectLst/>
        </p:spPr>
        <p:txBody>
          <a:bodyPr>
            <a:spAutoFit/>
          </a:bodyPr>
          <a:lstStyle/>
          <a:p>
            <a:pPr algn="ctr">
              <a:defRPr/>
            </a:pPr>
            <a:r>
              <a:rPr lang="es-ES" sz="2000" dirty="0">
                <a:solidFill>
                  <a:srgbClr val="336600"/>
                </a:solidFill>
                <a:effectLst>
                  <a:outerShdw blurRad="38100" dist="38100" dir="2700000" algn="tl">
                    <a:srgbClr val="C0C0C0"/>
                  </a:outerShdw>
                </a:effectLst>
                <a:latin typeface="Georgia" pitchFamily="18" charset="0"/>
                <a:cs typeface="Times New Roman" pitchFamily="18" charset="0"/>
              </a:rPr>
              <a:t/>
            </a:r>
            <a:br>
              <a:rPr lang="es-ES" sz="2000" dirty="0">
                <a:solidFill>
                  <a:srgbClr val="336600"/>
                </a:solidFill>
                <a:effectLst>
                  <a:outerShdw blurRad="38100" dist="38100" dir="2700000" algn="tl">
                    <a:srgbClr val="C0C0C0"/>
                  </a:outerShdw>
                </a:effectLst>
                <a:latin typeface="Georgia" pitchFamily="18" charset="0"/>
                <a:cs typeface="Times New Roman" pitchFamily="18" charset="0"/>
              </a:rPr>
            </a:br>
            <a:endParaRPr lang="es-ES" sz="2000" dirty="0">
              <a:solidFill>
                <a:srgbClr val="336600"/>
              </a:solidFill>
              <a:effectLst>
                <a:outerShdw blurRad="38100" dist="38100" dir="2700000" algn="tl">
                  <a:srgbClr val="C0C0C0"/>
                </a:outerShdw>
              </a:effectLst>
              <a:latin typeface="Georgia" pitchFamily="18" charset="0"/>
              <a:cs typeface="Times New Roman" pitchFamily="18" charset="0"/>
            </a:endParaRPr>
          </a:p>
        </p:txBody>
      </p:sp>
      <p:sp>
        <p:nvSpPr>
          <p:cNvPr id="4" name="3 Rectángulo"/>
          <p:cNvSpPr>
            <a:spLocks noChangeArrowheads="1"/>
          </p:cNvSpPr>
          <p:nvPr/>
        </p:nvSpPr>
        <p:spPr bwMode="auto">
          <a:xfrm>
            <a:off x="214282" y="302359"/>
            <a:ext cx="8643998" cy="6555641"/>
          </a:xfrm>
          <a:prstGeom prst="rect">
            <a:avLst/>
          </a:prstGeom>
          <a:noFill/>
          <a:ln w="9525">
            <a:noFill/>
            <a:miter lim="800000"/>
            <a:headEnd/>
            <a:tailEnd/>
          </a:ln>
        </p:spPr>
        <p:txBody>
          <a:bodyPr wrap="square">
            <a:spAutoFit/>
          </a:bodyPr>
          <a:lstStyle/>
          <a:p>
            <a:pPr algn="ctr"/>
            <a:r>
              <a:rPr lang="es-ES" sz="6000" i="1" dirty="0" smtClean="0">
                <a:solidFill>
                  <a:srgbClr val="002060"/>
                </a:solidFill>
                <a:effectLst>
                  <a:outerShdw blurRad="38100" dist="38100" dir="2700000" algn="tl">
                    <a:srgbClr val="000000">
                      <a:alpha val="43137"/>
                    </a:srgbClr>
                  </a:outerShdw>
                </a:effectLst>
                <a:latin typeface="Constantia" pitchFamily="18" charset="0"/>
              </a:rPr>
              <a:t>Lectura De la Profecía de Ezequiel</a:t>
            </a:r>
          </a:p>
          <a:p>
            <a:pPr algn="ctr"/>
            <a:r>
              <a:rPr lang="es-ES" sz="6000" i="1" dirty="0" smtClean="0">
                <a:solidFill>
                  <a:srgbClr val="002060"/>
                </a:solidFill>
                <a:effectLst>
                  <a:outerShdw blurRad="38100" dist="38100" dir="2700000" algn="tl">
                    <a:srgbClr val="000000">
                      <a:alpha val="43137"/>
                    </a:srgbClr>
                  </a:outerShdw>
                </a:effectLst>
                <a:latin typeface="Constantia" pitchFamily="18" charset="0"/>
              </a:rPr>
              <a:t> (34, 11-12. 15-17)</a:t>
            </a:r>
            <a:r>
              <a:rPr lang="es-ES" sz="6000" b="1" i="1" dirty="0" smtClean="0">
                <a:solidFill>
                  <a:srgbClr val="C00000"/>
                </a:solidFill>
                <a:latin typeface="Constantia" pitchFamily="18" charset="0"/>
              </a:rPr>
              <a:t/>
            </a:r>
            <a:br>
              <a:rPr lang="es-ES" sz="6000" b="1" i="1" dirty="0" smtClean="0">
                <a:solidFill>
                  <a:srgbClr val="C00000"/>
                </a:solidFill>
                <a:latin typeface="Constantia" pitchFamily="18" charset="0"/>
              </a:rPr>
            </a:br>
            <a:endParaRPr lang="es-ES" sz="6000" b="1" i="1" dirty="0" smtClean="0">
              <a:solidFill>
                <a:srgbClr val="C00000"/>
              </a:solidFill>
              <a:latin typeface="Constantia" pitchFamily="18" charset="0"/>
            </a:endParaRPr>
          </a:p>
          <a:p>
            <a:pPr algn="ctr"/>
            <a:r>
              <a:rPr lang="es-ES" sz="6000" b="1" i="1" dirty="0" smtClean="0">
                <a:solidFill>
                  <a:srgbClr val="FFFF00"/>
                </a:solidFill>
                <a:latin typeface="Constantia" pitchFamily="18" charset="0"/>
              </a:rPr>
              <a:t>A vosotros, mis ovejas, voy a juzgar entre oveja y oveja</a:t>
            </a:r>
          </a:p>
        </p:txBody>
      </p:sp>
      <p:pic>
        <p:nvPicPr>
          <p:cNvPr id="5" name="Picture 2"/>
          <p:cNvPicPr>
            <a:picLocks noChangeAspect="1" noChangeArrowheads="1"/>
          </p:cNvPicPr>
          <p:nvPr/>
        </p:nvPicPr>
        <p:blipFill>
          <a:blip r:embed="rId2"/>
          <a:srcRect/>
          <a:stretch>
            <a:fillRect/>
          </a:stretch>
        </p:blipFill>
        <p:spPr bwMode="auto">
          <a:xfrm>
            <a:off x="7215206" y="1357298"/>
            <a:ext cx="1785950" cy="2782195"/>
          </a:xfrm>
          <a:prstGeom prst="ellipse">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200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500" fill="hold"/>
                                        <p:tgtEl>
                                          <p:spTgt spid="13314"/>
                                        </p:tgtEl>
                                        <p:attrNameLst>
                                          <p:attrName>ppt_w</p:attrName>
                                        </p:attrNameLst>
                                      </p:cBhvr>
                                      <p:tavLst>
                                        <p:tav tm="0">
                                          <p:val>
                                            <p:fltVal val="0"/>
                                          </p:val>
                                        </p:tav>
                                        <p:tav tm="100000">
                                          <p:val>
                                            <p:strVal val="#ppt_w"/>
                                          </p:val>
                                        </p:tav>
                                      </p:tavLst>
                                    </p:anim>
                                    <p:anim calcmode="lin" valueType="num">
                                      <p:cBhvr>
                                        <p:cTn id="8" dur="500" fill="hold"/>
                                        <p:tgtEl>
                                          <p:spTgt spid="13314"/>
                                        </p:tgtEl>
                                        <p:attrNameLst>
                                          <p:attrName>ppt_h</p:attrName>
                                        </p:attrNameLst>
                                      </p:cBhvr>
                                      <p:tavLst>
                                        <p:tav tm="0">
                                          <p:val>
                                            <p:fltVal val="0"/>
                                          </p:val>
                                        </p:tav>
                                        <p:tav tm="100000">
                                          <p:val>
                                            <p:strVal val="#ppt_h"/>
                                          </p:val>
                                        </p:tav>
                                      </p:tavLst>
                                    </p:anim>
                                    <p:anim calcmode="lin" valueType="num">
                                      <p:cBhvr>
                                        <p:cTn id="9" dur="500" fill="hold"/>
                                        <p:tgtEl>
                                          <p:spTgt spid="13314"/>
                                        </p:tgtEl>
                                        <p:attrNameLst>
                                          <p:attrName>ppt_x</p:attrName>
                                        </p:attrNameLst>
                                      </p:cBhvr>
                                      <p:tavLst>
                                        <p:tav tm="0">
                                          <p:val>
                                            <p:fltVal val="0.5"/>
                                          </p:val>
                                        </p:tav>
                                        <p:tav tm="100000">
                                          <p:val>
                                            <p:strVal val="#ppt_x"/>
                                          </p:val>
                                        </p:tav>
                                      </p:tavLst>
                                    </p:anim>
                                    <p:anim calcmode="lin" valueType="num">
                                      <p:cBhvr>
                                        <p:cTn id="10" dur="500" fill="hold"/>
                                        <p:tgtEl>
                                          <p:spTgt spid="133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CuadroTexto"/>
          <p:cNvSpPr txBox="1">
            <a:spLocks noChangeArrowheads="1"/>
          </p:cNvSpPr>
          <p:nvPr/>
        </p:nvSpPr>
        <p:spPr bwMode="auto">
          <a:xfrm>
            <a:off x="357158" y="428604"/>
            <a:ext cx="8286808" cy="6186309"/>
          </a:xfrm>
          <a:prstGeom prst="rect">
            <a:avLst/>
          </a:prstGeom>
          <a:noFill/>
          <a:ln w="9525">
            <a:noFill/>
            <a:miter lim="800000"/>
            <a:headEnd/>
            <a:tailEnd/>
          </a:ln>
        </p:spPr>
        <p:txBody>
          <a:bodyPr wrap="square">
            <a:spAutoFit/>
          </a:bodyPr>
          <a:lstStyle/>
          <a:p>
            <a:pPr algn="ctr"/>
            <a:r>
              <a:rPr lang="es-CO" sz="5400" i="1" dirty="0" smtClean="0">
                <a:solidFill>
                  <a:srgbClr val="002060"/>
                </a:solidFill>
                <a:effectLst>
                  <a:outerShdw blurRad="38100" dist="38100" dir="2700000" algn="tl">
                    <a:srgbClr val="000000">
                      <a:alpha val="43137"/>
                    </a:srgbClr>
                  </a:outerShdw>
                </a:effectLst>
                <a:latin typeface="Constantia" pitchFamily="18" charset="0"/>
              </a:rPr>
              <a:t>Al Salmo respondemos todos:</a:t>
            </a:r>
          </a:p>
          <a:p>
            <a:pPr algn="ctr"/>
            <a:endParaRPr lang="es-CO" sz="7200" b="1" i="1" dirty="0" smtClean="0">
              <a:solidFill>
                <a:srgbClr val="C00000"/>
              </a:solidFill>
              <a:latin typeface="Constantia" pitchFamily="18" charset="0"/>
            </a:endParaRPr>
          </a:p>
          <a:p>
            <a:pPr algn="ctr"/>
            <a:r>
              <a:rPr lang="es-CO" sz="7200" b="1" i="1" dirty="0" smtClean="0">
                <a:solidFill>
                  <a:srgbClr val="FFFF00"/>
                </a:solidFill>
                <a:latin typeface="Constantia" pitchFamily="18" charset="0"/>
              </a:rPr>
              <a:t>El señor es mi pastor, nada me falta.</a:t>
            </a:r>
          </a:p>
        </p:txBody>
      </p:sp>
      <p:pic>
        <p:nvPicPr>
          <p:cNvPr id="4" name="Picture 2"/>
          <p:cNvPicPr>
            <a:picLocks noChangeAspect="1" noChangeArrowheads="1"/>
          </p:cNvPicPr>
          <p:nvPr/>
        </p:nvPicPr>
        <p:blipFill>
          <a:blip r:embed="rId2"/>
          <a:srcRect/>
          <a:stretch>
            <a:fillRect/>
          </a:stretch>
        </p:blipFill>
        <p:spPr bwMode="auto">
          <a:xfrm flipH="1">
            <a:off x="0" y="1142984"/>
            <a:ext cx="1714512" cy="2782195"/>
          </a:xfrm>
          <a:prstGeom prst="ellipse">
            <a:avLst/>
          </a:prstGeom>
          <a:ln>
            <a:noFill/>
          </a:ln>
          <a:effectLst>
            <a:softEdge rad="112500"/>
          </a:effec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214282" y="357166"/>
            <a:ext cx="8786874" cy="6278642"/>
          </a:xfrm>
          <a:prstGeom prst="rect">
            <a:avLst/>
          </a:prstGeom>
          <a:noFill/>
          <a:ln w="9525">
            <a:noFill/>
            <a:miter lim="800000"/>
            <a:headEnd/>
            <a:tailEnd/>
          </a:ln>
        </p:spPr>
        <p:txBody>
          <a:bodyPr wrap="square">
            <a:spAutoFit/>
          </a:bodyPr>
          <a:lstStyle/>
          <a:p>
            <a:pPr algn="ctr"/>
            <a:r>
              <a:rPr lang="es-CO" sz="5400" i="1" dirty="0" smtClean="0">
                <a:solidFill>
                  <a:srgbClr val="002060"/>
                </a:solidFill>
                <a:effectLst>
                  <a:outerShdw blurRad="38100" dist="38100" dir="2700000" algn="tl">
                    <a:srgbClr val="000000">
                      <a:alpha val="43137"/>
                    </a:srgbClr>
                  </a:outerShdw>
                </a:effectLst>
                <a:latin typeface="Constantia" pitchFamily="18" charset="0"/>
              </a:rPr>
              <a:t>Lectura </a:t>
            </a:r>
            <a:r>
              <a:rPr lang="es-ES" sz="5400" i="1" dirty="0" smtClean="0">
                <a:solidFill>
                  <a:srgbClr val="002060"/>
                </a:solidFill>
                <a:effectLst>
                  <a:outerShdw blurRad="38100" dist="38100" dir="2700000" algn="tl">
                    <a:srgbClr val="000000">
                      <a:alpha val="43137"/>
                    </a:srgbClr>
                  </a:outerShdw>
                </a:effectLst>
                <a:latin typeface="Constantia" pitchFamily="18" charset="0"/>
              </a:rPr>
              <a:t> De la Carta del apóstol San Pablo a los Corintios (15, 20-26. 28)</a:t>
            </a:r>
          </a:p>
          <a:p>
            <a:pPr algn="ctr"/>
            <a:r>
              <a:rPr lang="es-ES" sz="6000" i="1" dirty="0" smtClean="0">
                <a:latin typeface="Constantia" pitchFamily="18" charset="0"/>
              </a:rPr>
              <a:t/>
            </a:r>
            <a:br>
              <a:rPr lang="es-ES" sz="6000" i="1" dirty="0" smtClean="0">
                <a:latin typeface="Constantia" pitchFamily="18" charset="0"/>
              </a:rPr>
            </a:br>
            <a:r>
              <a:rPr lang="es-ES" sz="6000" b="1" i="1" dirty="0" smtClean="0">
                <a:solidFill>
                  <a:srgbClr val="FFFF00"/>
                </a:solidFill>
                <a:latin typeface="Constantia" pitchFamily="18" charset="0"/>
              </a:rPr>
              <a:t>Devolverá a Dios Padre su reino, y así Dios lo será todo para todos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
          <p:cNvSpPr>
            <a:spLocks noChangeArrowheads="1"/>
          </p:cNvSpPr>
          <p:nvPr/>
        </p:nvSpPr>
        <p:spPr bwMode="auto">
          <a:xfrm>
            <a:off x="214282" y="4429132"/>
            <a:ext cx="8786842" cy="1569660"/>
          </a:xfrm>
          <a:prstGeom prst="rect">
            <a:avLst/>
          </a:prstGeom>
          <a:noFill/>
          <a:ln w="9525">
            <a:noFill/>
            <a:miter lim="800000"/>
            <a:headEnd/>
            <a:tailEnd/>
          </a:ln>
        </p:spPr>
        <p:txBody>
          <a:bodyPr wrap="square" anchor="ctr">
            <a:spAutoFit/>
          </a:bodyPr>
          <a:lstStyle/>
          <a:p>
            <a:pPr algn="ctr" eaLnBrk="0" hangingPunct="0">
              <a:tabLst>
                <a:tab pos="5943600" algn="r"/>
              </a:tabLst>
              <a:defRPr/>
            </a:pPr>
            <a:r>
              <a:rPr lang="es-ES" sz="3200" b="1" dirty="0" smtClean="0">
                <a:solidFill>
                  <a:srgbClr val="FFFF00"/>
                </a:solidFill>
                <a:latin typeface="Constantia" pitchFamily="18" charset="0"/>
                <a:cs typeface="Times New Roman" pitchFamily="18" charset="0"/>
              </a:rPr>
              <a:t>Rey de Reyes, Señor de señores, </a:t>
            </a:r>
          </a:p>
          <a:p>
            <a:pPr algn="ctr" eaLnBrk="0" hangingPunct="0">
              <a:tabLst>
                <a:tab pos="5943600" algn="r"/>
              </a:tabLst>
              <a:defRPr/>
            </a:pPr>
            <a:r>
              <a:rPr lang="es-ES" sz="3200" b="1" dirty="0" smtClean="0">
                <a:solidFill>
                  <a:srgbClr val="FFFF00"/>
                </a:solidFill>
                <a:latin typeface="Constantia" pitchFamily="18" charset="0"/>
                <a:cs typeface="Times New Roman" pitchFamily="18" charset="0"/>
              </a:rPr>
              <a:t>Gloria aleluya (Bis)</a:t>
            </a:r>
          </a:p>
          <a:p>
            <a:pPr algn="ctr" eaLnBrk="0" hangingPunct="0">
              <a:tabLst>
                <a:tab pos="5943600" algn="r"/>
              </a:tabLst>
              <a:defRPr/>
            </a:pPr>
            <a:r>
              <a:rPr lang="es-ES" sz="3200" b="1" dirty="0" smtClean="0">
                <a:solidFill>
                  <a:srgbClr val="FFFF00"/>
                </a:solidFill>
                <a:latin typeface="Constantia" pitchFamily="18" charset="0"/>
                <a:cs typeface="Times New Roman" pitchFamily="18" charset="0"/>
              </a:rPr>
              <a:t>Cristo príncipe de paz, Gloria aleluya (Bis)</a:t>
            </a:r>
          </a:p>
        </p:txBody>
      </p:sp>
      <p:pic>
        <p:nvPicPr>
          <p:cNvPr id="2" name="Picture 2" descr="C:\Documents and Settings\Parroquia\Mis documentos\Mis imágenes\PENTECOSTES\untitled2.bmp"/>
          <p:cNvPicPr>
            <a:picLocks noChangeAspect="1" noChangeArrowheads="1"/>
          </p:cNvPicPr>
          <p:nvPr/>
        </p:nvPicPr>
        <p:blipFill>
          <a:blip r:embed="rId2"/>
          <a:srcRect/>
          <a:stretch>
            <a:fillRect/>
          </a:stretch>
        </p:blipFill>
        <p:spPr bwMode="auto">
          <a:xfrm>
            <a:off x="3071802" y="285728"/>
            <a:ext cx="2843763" cy="3571876"/>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WordArt 4"/>
          <p:cNvSpPr>
            <a:spLocks noChangeArrowheads="1" noChangeShapeType="1" noTextEdit="1"/>
          </p:cNvSpPr>
          <p:nvPr/>
        </p:nvSpPr>
        <p:spPr bwMode="auto">
          <a:xfrm rot="10800000">
            <a:off x="214283" y="285728"/>
            <a:ext cx="3857652" cy="6143668"/>
          </a:xfrm>
          <a:prstGeom prst="rect">
            <a:avLst/>
          </a:prstGeom>
          <a:effectLst>
            <a:outerShdw blurRad="50800" dist="50800" dir="5400000" algn="ctr" rotWithShape="0">
              <a:schemeClr val="tx1"/>
            </a:outerShdw>
          </a:effectLst>
        </p:spPr>
        <p:txBody>
          <a:bodyPr wrap="none" fromWordArt="1">
            <a:prstTxWarp prst="textCirclePour">
              <a:avLst>
                <a:gd name="adj1" fmla="val 12688672"/>
                <a:gd name="adj2" fmla="val 45679"/>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s-ES" sz="3600" b="1" kern="10" dirty="0" err="1" smtClean="0">
                <a:ln w="11430"/>
                <a:solidFill>
                  <a:srgbClr val="FFC000"/>
                </a:solidFill>
                <a:effectLst>
                  <a:outerShdw blurRad="50800" dist="39000" dir="5460000" algn="tl">
                    <a:srgbClr val="000000">
                      <a:alpha val="38000"/>
                    </a:srgbClr>
                  </a:outerShdw>
                </a:effectLst>
                <a:latin typeface="Tahoma"/>
                <a:cs typeface="Tahoma"/>
              </a:rPr>
              <a:t>cC</a:t>
            </a:r>
            <a:endParaRPr lang="es-ES" sz="3600" b="1" kern="10" dirty="0" smtClean="0">
              <a:ln w="11430"/>
              <a:solidFill>
                <a:srgbClr val="FFC000"/>
              </a:solidFill>
              <a:effectLst>
                <a:outerShdw blurRad="50800" dist="39000" dir="5460000" algn="tl">
                  <a:srgbClr val="000000">
                    <a:alpha val="38000"/>
                  </a:srgbClr>
                </a:outerShdw>
              </a:effectLst>
              <a:latin typeface="Tahoma"/>
              <a:cs typeface="Tahoma"/>
            </a:endParaRPr>
          </a:p>
          <a:p>
            <a:pPr algn="ctr" rtl="0"/>
            <a:r>
              <a:rPr lang="es-ES" sz="3600" b="1" kern="10" dirty="0" smtClean="0">
                <a:ln w="11430"/>
                <a:solidFill>
                  <a:srgbClr val="FFC000"/>
                </a:solidFill>
                <a:effectLst>
                  <a:outerShdw blurRad="50800" dist="39000" dir="5460000" algn="tl">
                    <a:srgbClr val="000000">
                      <a:alpha val="38000"/>
                    </a:srgbClr>
                  </a:outerShdw>
                </a:effectLst>
                <a:latin typeface="Tahoma"/>
                <a:cs typeface="Tahoma"/>
              </a:rPr>
              <a:t>R</a:t>
            </a:r>
          </a:p>
          <a:p>
            <a:pPr algn="ctr" rtl="0"/>
            <a:r>
              <a:rPr lang="es-ES" sz="3600" b="1" kern="10" dirty="0" smtClean="0">
                <a:ln w="11430"/>
                <a:solidFill>
                  <a:srgbClr val="FFC000"/>
                </a:solidFill>
                <a:effectLst>
                  <a:outerShdw blurRad="50800" dist="39000" dir="5460000" algn="tl">
                    <a:srgbClr val="000000">
                      <a:alpha val="38000"/>
                    </a:srgbClr>
                  </a:outerShdw>
                </a:effectLst>
                <a:latin typeface="Tahoma"/>
                <a:cs typeface="Tahoma"/>
              </a:rPr>
              <a:t>U</a:t>
            </a:r>
          </a:p>
          <a:p>
            <a:pPr algn="ctr" rtl="0"/>
            <a:r>
              <a:rPr lang="es-ES" sz="3600" b="1" kern="10" dirty="0" smtClean="0">
                <a:ln w="11430"/>
                <a:solidFill>
                  <a:srgbClr val="FFC000"/>
                </a:solidFill>
                <a:effectLst>
                  <a:outerShdw blurRad="50800" dist="39000" dir="5460000" algn="tl">
                    <a:srgbClr val="000000">
                      <a:alpha val="38000"/>
                    </a:srgbClr>
                  </a:outerShdw>
                </a:effectLst>
                <a:latin typeface="Tahoma"/>
                <a:cs typeface="Tahoma"/>
              </a:rPr>
              <a:t>C</a:t>
            </a:r>
          </a:p>
          <a:p>
            <a:pPr algn="ctr" rtl="0"/>
            <a:r>
              <a:rPr lang="es-ES" sz="3600" b="1" kern="10" dirty="0" smtClean="0">
                <a:ln w="11430"/>
                <a:solidFill>
                  <a:srgbClr val="FFC000"/>
                </a:solidFill>
                <a:effectLst>
                  <a:outerShdw blurRad="50800" dist="39000" dir="5460000" algn="tl">
                    <a:srgbClr val="000000">
                      <a:alpha val="38000"/>
                    </a:srgbClr>
                  </a:outerShdw>
                </a:effectLst>
                <a:latin typeface="Tahoma"/>
                <a:cs typeface="Tahoma"/>
              </a:rPr>
              <a:t>I</a:t>
            </a:r>
          </a:p>
          <a:p>
            <a:pPr algn="ctr" rtl="0"/>
            <a:r>
              <a:rPr lang="es-ES" sz="3600" b="1" kern="10" dirty="0" smtClean="0">
                <a:ln w="11430"/>
                <a:solidFill>
                  <a:srgbClr val="FFC000"/>
                </a:solidFill>
                <a:effectLst>
                  <a:outerShdw blurRad="50800" dist="39000" dir="5460000" algn="tl">
                    <a:srgbClr val="000000">
                      <a:alpha val="38000"/>
                    </a:srgbClr>
                  </a:outerShdw>
                </a:effectLst>
                <a:latin typeface="Tahoma"/>
                <a:cs typeface="Tahoma"/>
              </a:rPr>
              <a:t>F</a:t>
            </a:r>
          </a:p>
          <a:p>
            <a:pPr algn="ctr" rtl="0"/>
            <a:r>
              <a:rPr lang="es-ES" sz="3600" b="1" kern="10" dirty="0" smtClean="0">
                <a:ln w="11430"/>
                <a:solidFill>
                  <a:srgbClr val="FFC000"/>
                </a:solidFill>
                <a:effectLst>
                  <a:outerShdw blurRad="50800" dist="39000" dir="5460000" algn="tl">
                    <a:srgbClr val="000000">
                      <a:alpha val="38000"/>
                    </a:srgbClr>
                  </a:outerShdw>
                </a:effectLst>
                <a:latin typeface="Tahoma"/>
                <a:cs typeface="Tahoma"/>
              </a:rPr>
              <a:t>I</a:t>
            </a:r>
          </a:p>
          <a:p>
            <a:pPr algn="ctr" rtl="0"/>
            <a:r>
              <a:rPr lang="es-ES" sz="3600" b="1" kern="10" dirty="0" smtClean="0">
                <a:ln w="11430"/>
                <a:solidFill>
                  <a:srgbClr val="FFC000"/>
                </a:solidFill>
                <a:effectLst>
                  <a:outerShdw blurRad="50800" dist="39000" dir="5460000" algn="tl">
                    <a:srgbClr val="000000">
                      <a:alpha val="38000"/>
                    </a:srgbClr>
                  </a:outerShdw>
                </a:effectLst>
                <a:latin typeface="Tahoma"/>
                <a:cs typeface="Tahoma"/>
              </a:rPr>
              <a:t>C</a:t>
            </a:r>
          </a:p>
          <a:p>
            <a:pPr algn="ctr" rtl="0"/>
            <a:r>
              <a:rPr lang="es-ES" sz="3600" b="1" kern="10" dirty="0" smtClean="0">
                <a:ln w="11430"/>
                <a:solidFill>
                  <a:srgbClr val="FFC000"/>
                </a:solidFill>
                <a:effectLst>
                  <a:outerShdw blurRad="50800" dist="39000" dir="5460000" algn="tl">
                    <a:srgbClr val="000000">
                      <a:alpha val="38000"/>
                    </a:srgbClr>
                  </a:outerShdw>
                </a:effectLst>
                <a:latin typeface="Tahoma"/>
                <a:cs typeface="Tahoma"/>
              </a:rPr>
              <a:t>A</a:t>
            </a:r>
          </a:p>
          <a:p>
            <a:pPr algn="ctr" rtl="0"/>
            <a:r>
              <a:rPr lang="es-ES" sz="3600" b="1" kern="10" dirty="0" smtClean="0">
                <a:ln w="11430"/>
                <a:solidFill>
                  <a:srgbClr val="FFC000"/>
                </a:solidFill>
                <a:effectLst>
                  <a:outerShdw blurRad="50800" dist="39000" dir="5460000" algn="tl">
                    <a:srgbClr val="000000">
                      <a:alpha val="38000"/>
                    </a:srgbClr>
                  </a:outerShdw>
                </a:effectLst>
                <a:latin typeface="Tahoma"/>
                <a:cs typeface="Tahoma"/>
              </a:rPr>
              <a:t>D</a:t>
            </a:r>
          </a:p>
          <a:p>
            <a:pPr algn="ctr" rtl="0"/>
            <a:r>
              <a:rPr lang="es-ES" sz="3600" b="1" kern="10" dirty="0" smtClean="0">
                <a:ln w="11430"/>
                <a:solidFill>
                  <a:srgbClr val="FFC000"/>
                </a:solidFill>
                <a:effectLst>
                  <a:outerShdw blurRad="50800" dist="39000" dir="5460000" algn="tl">
                    <a:srgbClr val="000000">
                      <a:alpha val="38000"/>
                    </a:srgbClr>
                  </a:outerShdw>
                </a:effectLst>
                <a:latin typeface="Tahoma"/>
                <a:cs typeface="Tahoma"/>
              </a:rPr>
              <a:t>O</a:t>
            </a:r>
            <a:endParaRPr lang="es-ES" sz="3600" b="1" kern="10" dirty="0">
              <a:ln w="11430"/>
              <a:solidFill>
                <a:srgbClr val="FFC000"/>
              </a:solidFill>
              <a:effectLst>
                <a:outerShdw blurRad="50800" dist="39000" dir="5460000" algn="tl">
                  <a:srgbClr val="000000">
                    <a:alpha val="38000"/>
                  </a:srgbClr>
                </a:outerShdw>
              </a:effectLst>
              <a:latin typeface="Tahoma"/>
              <a:cs typeface="Tahoma"/>
            </a:endParaRPr>
          </a:p>
        </p:txBody>
      </p:sp>
      <p:sp>
        <p:nvSpPr>
          <p:cNvPr id="7" name="WordArt 3"/>
          <p:cNvSpPr>
            <a:spLocks noChangeArrowheads="1" noChangeShapeType="1" noTextEdit="1"/>
          </p:cNvSpPr>
          <p:nvPr/>
        </p:nvSpPr>
        <p:spPr bwMode="auto">
          <a:xfrm>
            <a:off x="428596" y="6429396"/>
            <a:ext cx="8501122" cy="285752"/>
          </a:xfrm>
          <a:prstGeom prst="rect">
            <a:avLst/>
          </a:prstGeom>
          <a:noFill/>
          <a:ln>
            <a:noFill/>
          </a:ln>
          <a:effectLst>
            <a:outerShdw blurRad="127000" dist="38100" dir="2700000" algn="ctr">
              <a:srgbClr val="000000">
                <a:alpha val="45000"/>
              </a:srgbClr>
            </a:outerShdw>
          </a:effectLst>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s-ES" kern="10" dirty="0" smtClean="0">
                <a:ln w="11430">
                  <a:solidFill>
                    <a:srgbClr val="FFFF00"/>
                  </a:solidFill>
                </a:ln>
                <a:solidFill>
                  <a:srgbClr val="FFC000"/>
                </a:solidFill>
                <a:effectLst>
                  <a:outerShdw blurRad="50800" dist="39000" dir="5460000" algn="tl">
                    <a:srgbClr val="000000">
                      <a:alpha val="38000"/>
                    </a:srgbClr>
                  </a:outerShdw>
                </a:effectLst>
                <a:latin typeface="Arial" pitchFamily="34" charset="0"/>
                <a:cs typeface="Arial" pitchFamily="34" charset="0"/>
              </a:rPr>
              <a:t>SOLEMNIDAD DE NUESTRO SEÑOR JESUCRISTO REY DEL UNIVERSO - CICLO  A </a:t>
            </a:r>
          </a:p>
        </p:txBody>
      </p:sp>
      <p:sp>
        <p:nvSpPr>
          <p:cNvPr id="5" name="WordArt 3"/>
          <p:cNvSpPr>
            <a:spLocks noChangeArrowheads="1" noChangeShapeType="1" noTextEdit="1"/>
          </p:cNvSpPr>
          <p:nvPr/>
        </p:nvSpPr>
        <p:spPr bwMode="auto">
          <a:xfrm>
            <a:off x="2571736" y="214290"/>
            <a:ext cx="6429420" cy="357190"/>
          </a:xfrm>
          <a:prstGeom prst="rect">
            <a:avLst/>
          </a:prstGeom>
          <a:noFill/>
          <a:ln>
            <a:noFill/>
          </a:ln>
          <a:effectLst>
            <a:outerShdw blurRad="127000" dist="38100" dir="2700000" algn="ctr">
              <a:srgbClr val="000000">
                <a:alpha val="45000"/>
              </a:srgbClr>
            </a:outerShdw>
          </a:effectLst>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s-ES" kern="10" dirty="0" smtClean="0">
                <a:ln w="11430">
                  <a:solidFill>
                    <a:srgbClr val="FFFF00"/>
                  </a:solidFill>
                </a:ln>
                <a:solidFill>
                  <a:srgbClr val="FFC000"/>
                </a:solidFill>
                <a:effectLst>
                  <a:outerShdw blurRad="50800" dist="39000" dir="5460000" algn="tl">
                    <a:srgbClr val="000000">
                      <a:alpha val="38000"/>
                    </a:srgbClr>
                  </a:outerShdw>
                </a:effectLst>
                <a:latin typeface="Arial" pitchFamily="34" charset="0"/>
                <a:cs typeface="Arial" pitchFamily="34" charset="0"/>
              </a:rPr>
              <a:t>LEAMOS la Palabra: ¿Qué DICE el texto</a:t>
            </a:r>
          </a:p>
        </p:txBody>
      </p:sp>
      <p:sp>
        <p:nvSpPr>
          <p:cNvPr id="6" name="WordArt 3"/>
          <p:cNvSpPr>
            <a:spLocks noChangeArrowheads="1" noChangeShapeType="1" noTextEdit="1"/>
          </p:cNvSpPr>
          <p:nvPr/>
        </p:nvSpPr>
        <p:spPr bwMode="auto">
          <a:xfrm>
            <a:off x="1714480" y="2428868"/>
            <a:ext cx="4786346" cy="857256"/>
          </a:xfrm>
          <a:prstGeom prst="rect">
            <a:avLst/>
          </a:prstGeom>
          <a:noFill/>
          <a:ln>
            <a:noFill/>
          </a:ln>
          <a:effectLst>
            <a:outerShdw blurRad="127000" dist="38100" dir="2700000" algn="ctr">
              <a:srgbClr val="000000">
                <a:alpha val="45000"/>
              </a:srgbClr>
            </a:outerShdw>
          </a:effectLst>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s-ES" kern="10" dirty="0" smtClean="0">
                <a:ln w="11430">
                  <a:solidFill>
                    <a:srgbClr val="FFFF00"/>
                  </a:solidFill>
                </a:ln>
                <a:solidFill>
                  <a:srgbClr val="FFC000"/>
                </a:solidFill>
                <a:effectLst>
                  <a:outerShdw blurRad="50800" dist="39000" dir="5460000" algn="tl">
                    <a:srgbClr val="000000">
                      <a:alpha val="38000"/>
                    </a:srgbClr>
                  </a:outerShdw>
                </a:effectLst>
                <a:latin typeface="Arial" pitchFamily="34" charset="0"/>
                <a:cs typeface="Arial" pitchFamily="34" charset="0"/>
              </a:rPr>
              <a:t>PROCLAMACION</a:t>
            </a:r>
          </a:p>
        </p:txBody>
      </p:sp>
      <p:sp>
        <p:nvSpPr>
          <p:cNvPr id="8" name="WordArt 3"/>
          <p:cNvSpPr>
            <a:spLocks noChangeArrowheads="1" noChangeShapeType="1" noTextEdit="1"/>
          </p:cNvSpPr>
          <p:nvPr/>
        </p:nvSpPr>
        <p:spPr bwMode="auto">
          <a:xfrm>
            <a:off x="4929190" y="3633790"/>
            <a:ext cx="3500462" cy="2366978"/>
          </a:xfrm>
          <a:prstGeom prst="rect">
            <a:avLst/>
          </a:prstGeom>
          <a:noFill/>
          <a:ln>
            <a:noFill/>
          </a:ln>
          <a:effectLst>
            <a:outerShdw blurRad="127000" dist="38100" dir="2700000" algn="ctr">
              <a:srgbClr val="000000">
                <a:alpha val="45000"/>
              </a:srgbClr>
            </a:outerShdw>
          </a:effectLst>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rtl="0"/>
            <a:r>
              <a:rPr lang="es-ES" kern="10" dirty="0" smtClean="0">
                <a:ln w="11430">
                  <a:solidFill>
                    <a:srgbClr val="FFFF00"/>
                  </a:solidFill>
                </a:ln>
                <a:solidFill>
                  <a:srgbClr val="FFC000"/>
                </a:solidFill>
                <a:effectLst>
                  <a:outerShdw blurRad="50800" dist="39000" dir="5460000" algn="tl">
                    <a:srgbClr val="000000">
                      <a:alpha val="38000"/>
                    </a:srgbClr>
                  </a:outerShdw>
                </a:effectLst>
                <a:latin typeface="Arial" pitchFamily="34" charset="0"/>
                <a:cs typeface="Arial" pitchFamily="34" charset="0"/>
              </a:rPr>
              <a:t>del Evangelio</a:t>
            </a:r>
          </a:p>
          <a:p>
            <a:pPr rtl="0"/>
            <a:r>
              <a:rPr lang="es-ES" kern="10" dirty="0" smtClean="0">
                <a:ln w="11430">
                  <a:solidFill>
                    <a:srgbClr val="FFFF00"/>
                  </a:solidFill>
                </a:ln>
                <a:solidFill>
                  <a:srgbClr val="FFC000"/>
                </a:solidFill>
                <a:effectLst>
                  <a:outerShdw blurRad="50800" dist="39000" dir="5460000" algn="tl">
                    <a:srgbClr val="000000">
                      <a:alpha val="38000"/>
                    </a:srgbClr>
                  </a:outerShdw>
                </a:effectLst>
                <a:latin typeface="Arial" pitchFamily="34" charset="0"/>
                <a:cs typeface="Arial" pitchFamily="34" charset="0"/>
              </a:rPr>
              <a:t>de Jesucristo,</a:t>
            </a:r>
          </a:p>
          <a:p>
            <a:pPr rtl="0"/>
            <a:r>
              <a:rPr lang="es-ES" kern="10" dirty="0" smtClean="0">
                <a:ln w="11430">
                  <a:solidFill>
                    <a:srgbClr val="FFFF00"/>
                  </a:solidFill>
                </a:ln>
                <a:solidFill>
                  <a:srgbClr val="FFC000"/>
                </a:solidFill>
                <a:effectLst>
                  <a:outerShdw blurRad="50800" dist="39000" dir="5460000" algn="tl">
                    <a:srgbClr val="000000">
                      <a:alpha val="38000"/>
                    </a:srgbClr>
                  </a:outerShdw>
                </a:effectLst>
                <a:latin typeface="Arial" pitchFamily="34" charset="0"/>
                <a:cs typeface="Arial" pitchFamily="34" charset="0"/>
              </a:rPr>
              <a:t>según San Mateo</a:t>
            </a:r>
          </a:p>
          <a:p>
            <a:pPr rtl="0"/>
            <a:endParaRPr lang="es-ES" kern="10" dirty="0" smtClean="0">
              <a:ln w="11430">
                <a:solidFill>
                  <a:srgbClr val="FFFF00"/>
                </a:solidFill>
              </a:ln>
              <a:solidFill>
                <a:srgbClr val="FFC000"/>
              </a:solidFill>
              <a:effectLst>
                <a:outerShdw blurRad="50800" dist="39000" dir="5460000" algn="tl">
                  <a:srgbClr val="000000">
                    <a:alpha val="38000"/>
                  </a:srgbClr>
                </a:outerShdw>
              </a:effectLst>
              <a:latin typeface="Arial" pitchFamily="34" charset="0"/>
              <a:cs typeface="Arial" pitchFamily="34" charset="0"/>
            </a:endParaRPr>
          </a:p>
          <a:p>
            <a:pPr rtl="0"/>
            <a:r>
              <a:rPr lang="es-ES" kern="10" dirty="0" smtClean="0">
                <a:ln w="11430">
                  <a:solidFill>
                    <a:srgbClr val="FFFF00"/>
                  </a:solidFill>
                </a:ln>
                <a:solidFill>
                  <a:srgbClr val="FFC000"/>
                </a:solidFill>
                <a:effectLst>
                  <a:outerShdw blurRad="50800" dist="39000" dir="5460000" algn="tl">
                    <a:srgbClr val="000000">
                      <a:alpha val="38000"/>
                    </a:srgbClr>
                  </a:outerShdw>
                </a:effectLst>
                <a:latin typeface="Arial" pitchFamily="34" charset="0"/>
                <a:cs typeface="Arial" pitchFamily="34" charset="0"/>
              </a:rPr>
              <a:t>Gloria a Ti, Señor</a:t>
            </a:r>
          </a:p>
        </p:txBody>
      </p:sp>
      <p:pic>
        <p:nvPicPr>
          <p:cNvPr id="10" name="Picture 2"/>
          <p:cNvPicPr>
            <a:picLocks noChangeAspect="1" noChangeArrowheads="1"/>
          </p:cNvPicPr>
          <p:nvPr/>
        </p:nvPicPr>
        <p:blipFill>
          <a:blip r:embed="rId3"/>
          <a:srcRect/>
          <a:stretch>
            <a:fillRect/>
          </a:stretch>
        </p:blipFill>
        <p:spPr bwMode="auto">
          <a:xfrm>
            <a:off x="6929454" y="714356"/>
            <a:ext cx="1785950" cy="2782194"/>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ért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értice">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Vértic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3824</TotalTime>
  <Words>1255</Words>
  <Application>Microsoft Office PowerPoint</Application>
  <PresentationFormat>Presentación en pantalla (4:3)</PresentationFormat>
  <Paragraphs>227</Paragraphs>
  <Slides>27</Slides>
  <Notes>5</Notes>
  <HiddenSlides>0</HiddenSlides>
  <MMClips>0</MMClips>
  <ScaleCrop>false</ScaleCrop>
  <HeadingPairs>
    <vt:vector size="4" baseType="variant">
      <vt:variant>
        <vt:lpstr>Tema</vt:lpstr>
      </vt:variant>
      <vt:variant>
        <vt:i4>1</vt:i4>
      </vt:variant>
      <vt:variant>
        <vt:lpstr>Títulos de diapositiva</vt:lpstr>
      </vt:variant>
      <vt:variant>
        <vt:i4>27</vt:i4>
      </vt:variant>
    </vt:vector>
  </HeadingPairs>
  <TitlesOfParts>
    <vt:vector size="28" baseType="lpstr">
      <vt:lpstr>Vértice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Preguntas para la semana</vt:lpstr>
      <vt:lpstr>Esta es nuestra fe.  Esta es la fe de la Iglesia, que nos gloriamos de profesar en Cristo Jesús, nuestro Señor. </vt:lpstr>
      <vt:lpstr>Diapositiva 19</vt:lpstr>
      <vt:lpstr>Diapositiva 20</vt:lpstr>
      <vt:lpstr>Diapositiva 21</vt:lpstr>
      <vt:lpstr>Diapositiva 22</vt:lpstr>
      <vt:lpstr>Diapositiva 23</vt:lpstr>
      <vt:lpstr>Diapositiva 24</vt:lpstr>
      <vt:lpstr>2. Yo deje casa y pueblo, por seguir tu aventura, codo a codo contigo comencé a caminar. Han pasado los años y aunque aprieta el cansancio, paso a paso te sigo sin mirar hacia atrás  Que detalle Señor, has tenido conmigo, cuando me llamaste, cuando me elegiste, cuando me dijiste que tú eras mi amigo; que detalle Señor has tenido conmigo.  </vt:lpstr>
      <vt:lpstr>Diapositiva 26</vt:lpstr>
      <vt:lpstr>Diapositiva 27</vt:lpstr>
    </vt:vector>
  </TitlesOfParts>
  <Company>Nuestra señora de la salud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Parroquia</dc:creator>
  <cp:lastModifiedBy>hp</cp:lastModifiedBy>
  <cp:revision>410</cp:revision>
  <dcterms:created xsi:type="dcterms:W3CDTF">2010-03-24T14:53:39Z</dcterms:created>
  <dcterms:modified xsi:type="dcterms:W3CDTF">2011-11-19T21:32:25Z</dcterms:modified>
</cp:coreProperties>
</file>