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0" r:id="rId17"/>
    <p:sldId id="271" r:id="rId18"/>
    <p:sldId id="272" r:id="rId19"/>
    <p:sldId id="285" r:id="rId20"/>
    <p:sldId id="274" r:id="rId21"/>
    <p:sldId id="298" r:id="rId22"/>
    <p:sldId id="275" r:id="rId23"/>
    <p:sldId id="310" r:id="rId24"/>
    <p:sldId id="299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D95E7-22F0-4E13-A266-2F3FEFEED06D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0C12E-1EEB-4336-8091-4851A47F24A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F6A1E-F408-4AA4-8474-B000EC0972AD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24</a:t>
            </a:fld>
            <a:endParaRPr lang="es-C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F6A1E-F408-4AA4-8474-B000EC0972AD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F6A1E-F408-4AA4-8474-B000EC0972AD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F6A1E-F408-4AA4-8474-B000EC0972AD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F6A1E-F408-4AA4-8474-B000EC0972AD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F6A1E-F408-4AA4-8474-B000EC0972AD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19</a:t>
            </a:fld>
            <a:endParaRPr lang="es-CO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20</a:t>
            </a:fld>
            <a:endParaRPr lang="es-CO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22</a:t>
            </a:fld>
            <a:endParaRPr lang="es-C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BF7B1BD-E06F-431F-91FB-222B2CF9A1B8}" type="datetimeFigureOut">
              <a:rPr lang="es-ES" smtClean="0"/>
              <a:pPr/>
              <a:t>17/12/2011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85786" y="0"/>
            <a:ext cx="65868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PARROQUIA </a:t>
            </a:r>
          </a:p>
          <a:p>
            <a:pPr algn="ctr"/>
            <a:r>
              <a:rPr lang="es-CO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NUESTRA SEÑORA DE LA SALUD</a:t>
            </a:r>
            <a:endParaRPr lang="es-ES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00298" y="1500174"/>
            <a:ext cx="392909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4400" b="1" i="1" dirty="0" smtClean="0">
                <a:latin typeface="Constantia" pitchFamily="18" charset="0"/>
              </a:rPr>
              <a:t>Yo soy la esclava del Señor.</a:t>
            </a:r>
          </a:p>
          <a:p>
            <a:pPr algn="ctr"/>
            <a:r>
              <a:rPr lang="es-ES" sz="4400" b="1" i="1" dirty="0" smtClean="0">
                <a:latin typeface="Constantia" pitchFamily="18" charset="0"/>
              </a:rPr>
              <a:t>¡ Que se cumplan en mí tus palabras !</a:t>
            </a:r>
          </a:p>
        </p:txBody>
      </p:sp>
      <p:pic>
        <p:nvPicPr>
          <p:cNvPr id="8" name="7 Imagen" descr="E:\IMAGES\CHRISTMS\BELLS\XMBL_008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66" y="2000240"/>
            <a:ext cx="3071834" cy="3116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77800" dist="38100" dir="2700000" algn="tl" rotWithShape="0">
              <a:prstClr val="black"/>
            </a:outerShdw>
          </a:effectLst>
        </p:spPr>
      </p:pic>
      <p:pic>
        <p:nvPicPr>
          <p:cNvPr id="9" name="8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285836"/>
            <a:ext cx="285752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14546" y="71414"/>
            <a:ext cx="6858016" cy="67151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C000"/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Título"/>
          <p:cNvSpPr txBox="1">
            <a:spLocks/>
          </p:cNvSpPr>
          <p:nvPr/>
        </p:nvSpPr>
        <p:spPr>
          <a:xfrm>
            <a:off x="2285984" y="214290"/>
            <a:ext cx="6715172" cy="785818"/>
          </a:xfrm>
          <a:prstGeom prst="rect">
            <a:avLst/>
          </a:prstGeom>
          <a:ln/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LEAMOS la Palabra: ¡QUE DICE el texto?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San Lucas 1,26-38</a:t>
            </a:r>
          </a:p>
        </p:txBody>
      </p:sp>
      <p:sp>
        <p:nvSpPr>
          <p:cNvPr id="9" name="4 Título"/>
          <p:cNvSpPr>
            <a:spLocks noGrp="1"/>
          </p:cNvSpPr>
          <p:nvPr>
            <p:ph type="ctrTitle"/>
          </p:nvPr>
        </p:nvSpPr>
        <p:spPr>
          <a:xfrm>
            <a:off x="71406" y="857232"/>
            <a:ext cx="2143140" cy="500066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7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OMINGO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73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UARTO DE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DVIENTO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ICLO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ECTIO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IVINA</a:t>
            </a:r>
            <a:endParaRPr lang="es-ES" sz="31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14546" y="1214701"/>
            <a:ext cx="6715172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  <a:tab pos="449263" algn="l"/>
                <a:tab pos="2178050" algn="l"/>
              </a:tabLst>
            </a:pPr>
            <a:r>
              <a:rPr kumimoji="0" lang="es-ES_tradnl" altLang="zh-TW" sz="26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altLang="zh-TW" sz="26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altLang="zh-TW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26</a:t>
            </a:r>
            <a:r>
              <a:rPr kumimoji="0" lang="es-ES_tradnl" altLang="zh-TW" sz="28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_tradnl" altLang="zh-TW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sexto mes envió Dios al ángel Gabriel a una ciudad de Galilea llamada Nazaret, </a:t>
            </a:r>
            <a:r>
              <a:rPr kumimoji="0" lang="es-ES_tradnl" altLang="zh-TW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27</a:t>
            </a:r>
            <a:r>
              <a:rPr kumimoji="0" lang="es-ES_tradnl" altLang="zh-TW" sz="28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_tradnl" altLang="zh-TW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una virgen prometida a un hombre llamado José, de la familia de David; la virgen se llamaba María. </a:t>
            </a:r>
            <a:r>
              <a:rPr kumimoji="0" lang="es-ES_tradnl" altLang="zh-TW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28</a:t>
            </a:r>
            <a:r>
              <a:rPr kumimoji="0" lang="es-ES_tradnl" altLang="zh-TW" sz="28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_tradnl" altLang="zh-TW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Entró el ángel a donde estaba ella y le dijo:</a:t>
            </a:r>
            <a:endParaRPr kumimoji="0" lang="es-ES" altLang="zh-TW" sz="2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  <a:tab pos="449263" algn="l"/>
                <a:tab pos="2178050" algn="l"/>
              </a:tabLst>
            </a:pPr>
            <a:r>
              <a:rPr kumimoji="0" lang="es-ES_tradnl" altLang="zh-TW" sz="3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s-ES_tradnl" altLang="zh-TW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Alégrate, llena de gracia, el Señor está contigo.</a:t>
            </a:r>
            <a:endParaRPr kumimoji="0" lang="es-E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  <a:tab pos="2178050" algn="l"/>
              </a:tabLst>
            </a:pPr>
            <a:r>
              <a:rPr kumimoji="0" lang="es-ES_tradnl" altLang="zh-TW" sz="26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29 </a:t>
            </a:r>
            <a:r>
              <a:rPr kumimoji="0" lang="es-ES_tradnl" altLang="zh-TW" sz="2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 oírlo, ella quedó desconcertada y se preguntaba qué clase de saludo era aquél.</a:t>
            </a:r>
            <a:r>
              <a:rPr lang="es-ES_tradnl" altLang="zh-TW" sz="2800" baseline="30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  <a:tab pos="449263" algn="l"/>
                <a:tab pos="2178050" algn="l"/>
              </a:tabLst>
            </a:pPr>
            <a:endParaRPr kumimoji="0" lang="es-ES" altLang="zh-TW" sz="26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14546" y="71414"/>
            <a:ext cx="6858016" cy="67151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C000"/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Título"/>
          <p:cNvSpPr txBox="1">
            <a:spLocks/>
          </p:cNvSpPr>
          <p:nvPr/>
        </p:nvSpPr>
        <p:spPr>
          <a:xfrm>
            <a:off x="2285984" y="214290"/>
            <a:ext cx="6715172" cy="785818"/>
          </a:xfrm>
          <a:prstGeom prst="rect">
            <a:avLst/>
          </a:prstGeom>
          <a:ln/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LEAMOS la Palabra: ¡QUE DICE el texto?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San Lucas 1,26-38</a:t>
            </a:r>
          </a:p>
        </p:txBody>
      </p:sp>
      <p:sp>
        <p:nvSpPr>
          <p:cNvPr id="9" name="4 Título"/>
          <p:cNvSpPr>
            <a:spLocks noGrp="1"/>
          </p:cNvSpPr>
          <p:nvPr>
            <p:ph type="ctrTitle"/>
          </p:nvPr>
        </p:nvSpPr>
        <p:spPr>
          <a:xfrm>
            <a:off x="71406" y="857232"/>
            <a:ext cx="2143140" cy="500066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7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OMINGO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73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UARTO DE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DVIENTO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ICLO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ECTIO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IVINA</a:t>
            </a:r>
            <a:endParaRPr lang="es-ES" sz="31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14546" y="1073096"/>
            <a:ext cx="671514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  <a:tab pos="2178050" algn="l"/>
              </a:tabLst>
            </a:pPr>
            <a:r>
              <a:rPr lang="es-ES_tradnl" altLang="zh-TW" sz="2700" baseline="30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30</a:t>
            </a:r>
            <a:r>
              <a:rPr lang="es-ES_tradnl" altLang="zh-TW" sz="2700" baseline="30000" dirty="0" smtClean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es-ES_tradnl" altLang="zh-TW" sz="2700" dirty="0" smtClean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El ángel le dijo:</a:t>
            </a: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49263" algn="l"/>
                <a:tab pos="2178050" algn="l"/>
              </a:tabLst>
            </a:pPr>
            <a:r>
              <a:rPr lang="es-ES_tradnl" altLang="zh-TW" sz="2700" dirty="0" smtClean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es-ES_tradnl" altLang="zh-TW" sz="27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No temas, María, que gozas del favor de Dios</a:t>
            </a:r>
            <a:r>
              <a:rPr lang="es-ES_tradnl" altLang="zh-TW" sz="2700" dirty="0" smtClean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es-ES_tradnl" altLang="zh-TW" sz="27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s-ES" sz="2700" dirty="0" smtClean="0"/>
          </a:p>
          <a:p>
            <a:pPr algn="just"/>
            <a:r>
              <a:rPr kumimoji="0" lang="es-ES_tradnl" altLang="zh-TW" sz="29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31</a:t>
            </a:r>
            <a:r>
              <a:rPr kumimoji="0" lang="es-ES_tradnl" altLang="zh-TW" sz="29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_tradnl" altLang="zh-TW" sz="29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Mira, </a:t>
            </a:r>
            <a:r>
              <a:rPr kumimoji="0" lang="es-ES_tradnl" altLang="zh-TW" sz="29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concebirás y darás a luz un hijo, a quien llamarás Jesús. </a:t>
            </a:r>
            <a:r>
              <a:rPr kumimoji="0" lang="es-ES_tradnl" altLang="zh-TW" sz="2900" b="0" i="1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32</a:t>
            </a:r>
            <a:r>
              <a:rPr kumimoji="0" lang="es-ES_tradnl" altLang="zh-TW" sz="2900" b="0" i="1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_tradnl" altLang="zh-TW" sz="29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Será grande, llevará el título de Hijo del Altísimo; el Señor Dios le dará el trono de David, su padre, </a:t>
            </a:r>
            <a:r>
              <a:rPr kumimoji="0" lang="es-ES_tradnl" altLang="zh-TW" sz="2900" b="0" i="1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33</a:t>
            </a:r>
            <a:r>
              <a:rPr kumimoji="0" lang="es-ES_tradnl" altLang="zh-TW" sz="2900" b="0" i="1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_tradnl" altLang="zh-TW" sz="29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para que reine sobre la Casa de Jacob por siempre y su reino no tenga fin</a:t>
            </a:r>
            <a:r>
              <a:rPr kumimoji="0" lang="es-ES_tradnl" altLang="zh-TW" sz="3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es-ES_tradnl" sz="3200" baseline="300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s-ES_tradnl" sz="27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34 </a:t>
            </a:r>
            <a:r>
              <a:rPr lang="es-ES_tradnl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María respondió al ángel:</a:t>
            </a:r>
            <a:endParaRPr lang="es-ES" sz="27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–¿Cómo sucederá eso si no convivo con un hombre?</a:t>
            </a:r>
            <a:endParaRPr kumimoji="0" lang="es-ES" altLang="zh-TW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14546" y="71414"/>
            <a:ext cx="6858016" cy="67151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C000"/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Título"/>
          <p:cNvSpPr txBox="1">
            <a:spLocks/>
          </p:cNvSpPr>
          <p:nvPr/>
        </p:nvSpPr>
        <p:spPr>
          <a:xfrm>
            <a:off x="2285984" y="214290"/>
            <a:ext cx="6715172" cy="785818"/>
          </a:xfrm>
          <a:prstGeom prst="rect">
            <a:avLst/>
          </a:prstGeom>
          <a:ln/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LEAMOS la Palabra: ¡QUE DICE el texto?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San Lucas 1,26-38</a:t>
            </a:r>
          </a:p>
        </p:txBody>
      </p:sp>
      <p:sp>
        <p:nvSpPr>
          <p:cNvPr id="9" name="4 Título"/>
          <p:cNvSpPr>
            <a:spLocks noGrp="1"/>
          </p:cNvSpPr>
          <p:nvPr>
            <p:ph type="ctrTitle"/>
          </p:nvPr>
        </p:nvSpPr>
        <p:spPr>
          <a:xfrm>
            <a:off x="71406" y="857232"/>
            <a:ext cx="2143140" cy="500066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7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OMINGO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73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UARTO DE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DVIENTO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ICLO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ECTIO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IVINA</a:t>
            </a:r>
            <a:endParaRPr lang="es-ES" sz="31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5984" y="1164158"/>
            <a:ext cx="6643734" cy="547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  <a:tab pos="449263" algn="l"/>
                <a:tab pos="2178050" algn="l"/>
              </a:tabLst>
            </a:pPr>
            <a:r>
              <a:rPr kumimoji="0" lang="es-ES_tradnl" altLang="zh-TW" sz="29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35</a:t>
            </a:r>
            <a:r>
              <a:rPr kumimoji="0" lang="es-ES_tradnl" altLang="zh-TW" sz="29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_tradnl" altLang="zh-TW" sz="2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ángel le respondió:</a:t>
            </a:r>
            <a:endParaRPr kumimoji="0" lang="es-ES" altLang="zh-TW" sz="2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  <a:tab pos="449263" algn="l"/>
                <a:tab pos="2178050" algn="l"/>
              </a:tabLst>
            </a:pPr>
            <a:r>
              <a:rPr kumimoji="0" lang="es-ES_tradnl" altLang="zh-TW" sz="3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s-ES_tradnl" altLang="zh-TW" sz="3400" b="0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Espíritu Santo vendrá sobre ti y el poder del Altísimo te cubrirá con su sombra; por eso, el consagrado que nazca llevará el título de Hijo de Dios.</a:t>
            </a:r>
            <a:r>
              <a:rPr kumimoji="0" lang="es-ES_tradnl" altLang="zh-TW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altLang="zh-TW" sz="30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36</a:t>
            </a:r>
            <a:r>
              <a:rPr kumimoji="0" lang="es-ES_tradnl" altLang="zh-TW" sz="30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_tradnl" altLang="zh-TW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Mira, también tu pariente Isabel ha concebido en su vejez, y la que se consideraba estéril está ya de seis meses. </a:t>
            </a:r>
            <a:r>
              <a:rPr kumimoji="0" lang="es-ES_tradnl" altLang="zh-TW" sz="30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37</a:t>
            </a:r>
            <a:r>
              <a:rPr kumimoji="0" lang="es-ES_tradnl" altLang="zh-TW" sz="30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_tradnl" altLang="zh-TW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Pues nada es imposible para Dios.</a:t>
            </a:r>
            <a:endParaRPr kumimoji="0" lang="es-ES" altLang="zh-TW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14546" y="71414"/>
            <a:ext cx="6858016" cy="67151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C000"/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Título"/>
          <p:cNvSpPr txBox="1">
            <a:spLocks/>
          </p:cNvSpPr>
          <p:nvPr/>
        </p:nvSpPr>
        <p:spPr>
          <a:xfrm>
            <a:off x="2285984" y="214290"/>
            <a:ext cx="6715172" cy="785818"/>
          </a:xfrm>
          <a:prstGeom prst="rect">
            <a:avLst/>
          </a:prstGeom>
          <a:ln/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LEAMOS la Palabra: ¡QUE DICE el texto?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San Lucas 1,26-38</a:t>
            </a:r>
          </a:p>
        </p:txBody>
      </p:sp>
      <p:sp>
        <p:nvSpPr>
          <p:cNvPr id="9" name="4 Título"/>
          <p:cNvSpPr>
            <a:spLocks noGrp="1"/>
          </p:cNvSpPr>
          <p:nvPr>
            <p:ph type="ctrTitle"/>
          </p:nvPr>
        </p:nvSpPr>
        <p:spPr>
          <a:xfrm>
            <a:off x="71406" y="857232"/>
            <a:ext cx="2143140" cy="500066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7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OMINGO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73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UARTO DE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DVIENTO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ICLO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ECTIO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IVINA</a:t>
            </a:r>
            <a:endParaRPr lang="es-ES" sz="31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5984" y="1021282"/>
            <a:ext cx="6572296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  <a:tab pos="449263" algn="l"/>
                <a:tab pos="2178050" algn="l"/>
              </a:tabLst>
            </a:pPr>
            <a:r>
              <a:rPr kumimoji="0" lang="es-ES_tradnl" altLang="zh-TW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38</a:t>
            </a:r>
            <a:r>
              <a:rPr kumimoji="0" lang="es-ES_tradnl" altLang="zh-TW" sz="28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_tradnl" altLang="zh-TW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Respondió María:</a:t>
            </a:r>
            <a:endParaRPr kumimoji="0" lang="es-ES" altLang="zh-TW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  <a:tab pos="449263" algn="l"/>
                <a:tab pos="2178050" algn="l"/>
              </a:tabLst>
            </a:pPr>
            <a:r>
              <a:rPr kumimoji="0" lang="es-ES_tradnl" altLang="zh-TW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–Yo soy la sirvienta del Señor: que se cumpla en mí tu palabra.</a:t>
            </a:r>
            <a:endParaRPr kumimoji="0" lang="es-ES_tradnl" altLang="zh-TW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500298" y="3786190"/>
            <a:ext cx="6357982" cy="27146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0"/>
            <a:r>
              <a:rPr lang="es-ES" b="1" kern="10" dirty="0" smtClean="0">
                <a:ln w="11430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lephant" pitchFamily="18" charset="0"/>
                <a:cs typeface="Arial" pitchFamily="34" charset="0"/>
              </a:rPr>
              <a:t>Palabra del Señor.</a:t>
            </a:r>
          </a:p>
          <a:p>
            <a:pPr algn="ctr" rtl="0"/>
            <a:r>
              <a:rPr lang="es-ES" b="1" kern="10" dirty="0" smtClean="0">
                <a:ln w="11430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lephant" pitchFamily="18" charset="0"/>
                <a:cs typeface="Arial" pitchFamily="34" charset="0"/>
              </a:rPr>
              <a:t>R./ Gloria a Ti, Señor Jesús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altLang="zh-TW" sz="4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1–Alégrate</a:t>
            </a:r>
            <a:r>
              <a:rPr lang="es-ES_tradnl" altLang="zh-TW" sz="4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llena de gracia, el Señor está </a:t>
            </a:r>
            <a:r>
              <a:rPr lang="es-ES_tradnl" altLang="zh-TW" sz="4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contigo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Mis Documentos\Mis imágenes\hablemosdeangeles_11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5000660" cy="5050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altLang="zh-TW" sz="4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No </a:t>
            </a:r>
            <a:r>
              <a:rPr lang="es-ES_tradnl" altLang="zh-TW" sz="4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temas, María, que gozas del favor de Dios</a:t>
            </a:r>
            <a:r>
              <a:rPr lang="es-ES_tradnl" altLang="zh-TW" sz="4800" dirty="0" smtClean="0"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dirty="0"/>
          </a:p>
        </p:txBody>
      </p:sp>
      <p:pic>
        <p:nvPicPr>
          <p:cNvPr id="2050" name="Picture 2" descr="D:\Mis Documentos\Mis imágenes\VirgenFatima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14488"/>
            <a:ext cx="4314825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is Documentos\Mis imágenes\untitled6.bmp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pic>
        <p:nvPicPr>
          <p:cNvPr id="2050" name="Picture 2" descr="C:\Documents and Settings\Parroquia\Escritorio\año del credo 2011\CREDO_2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57422" y="0"/>
            <a:ext cx="440337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2 Título"/>
          <p:cNvSpPr>
            <a:spLocks noGrp="1"/>
          </p:cNvSpPr>
          <p:nvPr>
            <p:ph type="title"/>
          </p:nvPr>
        </p:nvSpPr>
        <p:spPr>
          <a:xfrm>
            <a:off x="857224" y="642918"/>
            <a:ext cx="7772400" cy="5534025"/>
          </a:xfrm>
        </p:spPr>
        <p:txBody>
          <a:bodyPr>
            <a:noAutofit/>
          </a:bodyPr>
          <a:lstStyle/>
          <a:p>
            <a:pPr algn="ctr"/>
            <a:r>
              <a:rPr lang="es-E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Esta es nuestra fe. </a:t>
            </a:r>
            <a:br>
              <a:rPr lang="es-E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es-E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Esta es la fe de la Iglesia, que nos gloriamos de profesar en Cristo Jesús, nuestro Señor.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285728"/>
            <a:ext cx="87154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6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TODOS:</a:t>
            </a:r>
          </a:p>
          <a:p>
            <a:pPr algn="ctr"/>
            <a:endParaRPr lang="es-CO" sz="6600" b="1" i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es-CO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Que la Madre de Dios interceda por nosotros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0" y="-142900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4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OFERTORIO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CO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DIOS ESTA AQUÍ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s-CO" sz="2800" dirty="0" smtClean="0">
              <a:latin typeface="Andalus" pitchFamily="18" charset="-78"/>
              <a:cs typeface="Andalus" pitchFamily="18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CO" sz="28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Dios esta aquí</a:t>
            </a:r>
            <a:endParaRPr lang="es-CO" sz="2800" dirty="0" smtClean="0">
              <a:latin typeface="Andalus" pitchFamily="18" charset="-78"/>
              <a:cs typeface="Andalus" pitchFamily="18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CO" sz="28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Tan cierto como el aire que respiro</a:t>
            </a:r>
            <a:endParaRPr lang="es-CO" sz="2800" dirty="0" smtClean="0">
              <a:latin typeface="Andalus" pitchFamily="18" charset="-78"/>
              <a:cs typeface="Andalus" pitchFamily="18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CO" sz="28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Tan cierto como la mañana se levanta</a:t>
            </a:r>
            <a:endParaRPr lang="es-CO" sz="2800" dirty="0" smtClean="0">
              <a:latin typeface="Andalus" pitchFamily="18" charset="-78"/>
              <a:cs typeface="Andalus" pitchFamily="18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CO" sz="28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Tan cierto que cuando le hablo, El me puede oír.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s-CO" sz="2800" dirty="0" smtClean="0">
              <a:latin typeface="Andalus" pitchFamily="18" charset="-78"/>
              <a:cs typeface="Andalus" pitchFamily="18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CO" sz="2800" b="1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Dios esta aquí...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s-CO" sz="2800" dirty="0" smtClean="0">
              <a:latin typeface="Andalus" pitchFamily="18" charset="-78"/>
              <a:cs typeface="Andalus" pitchFamily="18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CO" sz="28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Y el se goza en la alabanza de su pueblo,</a:t>
            </a:r>
            <a:endParaRPr lang="es-CO" sz="2800" dirty="0" smtClean="0">
              <a:latin typeface="Andalus" pitchFamily="18" charset="-78"/>
              <a:cs typeface="Andalus" pitchFamily="18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CO" sz="28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Pues se que nos esta hablando y transformando hoy,</a:t>
            </a:r>
            <a:endParaRPr lang="es-CO" sz="2800" dirty="0" smtClean="0">
              <a:latin typeface="Andalus" pitchFamily="18" charset="-78"/>
              <a:cs typeface="Andalus" pitchFamily="18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CO" sz="28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Nos manda su mensaje de amor.</a:t>
            </a:r>
            <a:endParaRPr lang="es-CO" sz="2800" dirty="0" smtClean="0">
              <a:latin typeface="Andalus" pitchFamily="18" charset="-78"/>
              <a:cs typeface="Andalus" pitchFamily="18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s-CO" sz="2800" b="1" dirty="0" smtClean="0"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s-CO" sz="2800" b="1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Dios esta aquí....</a:t>
            </a:r>
            <a:endParaRPr lang="es-CO" sz="2800" dirty="0" smtClean="0">
              <a:latin typeface="Andalus" pitchFamily="18" charset="-78"/>
              <a:cs typeface="Andalus" pitchFamily="18" charset="-78"/>
            </a:endParaRP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endParaRPr lang="es-ES" sz="36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285720" y="285728"/>
            <a:ext cx="8501122" cy="60007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CANTO DE ENTRADA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tantia" pitchFamily="18" charset="0"/>
            </a:endParaRPr>
          </a:p>
          <a:p>
            <a:pPr marL="742950" indent="-742950" algn="just">
              <a:spcBef>
                <a:spcPct val="20000"/>
              </a:spcBef>
              <a:defRPr/>
            </a:pPr>
            <a:endParaRPr lang="es-ES" sz="3200" i="1" dirty="0" smtClean="0">
              <a:latin typeface="Constantia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8596" y="1071546"/>
            <a:ext cx="50006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1" i="1" u="sng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ZAGALILLOS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Zagalillos del valle, venid,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Pastorcitos del monte, llegad,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/esperando que el Dios prometido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Ya vendrá, ya vendrá, ya vendrá./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La esperanza, la gloria y la dicha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La tendremos en Él: ¿quién lo duda?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Desdichado es aquél que no acuda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Con la fe que le debe animar.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Nacerá en un establo, zagala,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Pastorcitos, venid, adoremos;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Hoy venimos y luego volvemos,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Y mañana nos puede salvar.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arroquia\Mis documentos\Mis imágenes\IMAGENES\hablemosdeangeles_1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1500198" cy="15152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28860" y="214290"/>
            <a:ext cx="57864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u="sng" dirty="0" smtClean="0"/>
              <a:t>Santo</a:t>
            </a:r>
            <a:endParaRPr lang="es-CO" sz="2800" dirty="0" smtClean="0"/>
          </a:p>
          <a:p>
            <a:r>
              <a:rPr lang="es-ES" sz="2800" dirty="0" smtClean="0"/>
              <a:t> </a:t>
            </a:r>
            <a:endParaRPr lang="es-CO" sz="2800" dirty="0" smtClean="0"/>
          </a:p>
          <a:p>
            <a:r>
              <a:rPr lang="es-ES" sz="2800" dirty="0" smtClean="0"/>
              <a:t>Oh, oh, oh, hosanna al Altísimo </a:t>
            </a:r>
            <a:endParaRPr lang="es-CO" sz="2800" dirty="0" smtClean="0"/>
          </a:p>
          <a:p>
            <a:r>
              <a:rPr lang="es-ES" sz="2800" dirty="0" smtClean="0"/>
              <a:t>Oh, oh, oh, hosanna al Altísimo, </a:t>
            </a:r>
            <a:endParaRPr lang="es-CO" sz="2800" dirty="0" smtClean="0"/>
          </a:p>
          <a:p>
            <a:r>
              <a:rPr lang="es-ES" sz="2800" dirty="0" smtClean="0"/>
              <a:t>Santo es el Señor oh, oh, oh </a:t>
            </a:r>
            <a:r>
              <a:rPr lang="es-ES" sz="2800" b="1" dirty="0" smtClean="0"/>
              <a:t>(Bis).</a:t>
            </a:r>
            <a:endParaRPr lang="es-CO" sz="2800" dirty="0" smtClean="0"/>
          </a:p>
          <a:p>
            <a:r>
              <a:rPr lang="es-ES" sz="2800" dirty="0" smtClean="0"/>
              <a:t> </a:t>
            </a:r>
            <a:endParaRPr lang="es-CO" sz="2800" dirty="0" smtClean="0"/>
          </a:p>
          <a:p>
            <a:r>
              <a:rPr lang="es-ES" sz="2800" b="1" dirty="0" smtClean="0"/>
              <a:t>Coro:</a:t>
            </a:r>
            <a:endParaRPr lang="es-CO" sz="2800" dirty="0" smtClean="0"/>
          </a:p>
          <a:p>
            <a:r>
              <a:rPr lang="es-ES" sz="2800" dirty="0" smtClean="0"/>
              <a:t>Santo es el Señor creador del universo </a:t>
            </a:r>
            <a:endParaRPr lang="es-CO" sz="2800" dirty="0" smtClean="0"/>
          </a:p>
          <a:p>
            <a:r>
              <a:rPr lang="es-ES" sz="2800" dirty="0" smtClean="0"/>
              <a:t>Canta y danza al Rey que viene pronto</a:t>
            </a:r>
            <a:endParaRPr lang="es-CO" sz="2800" dirty="0" smtClean="0"/>
          </a:p>
          <a:p>
            <a:r>
              <a:rPr lang="es-ES" sz="2800" dirty="0" smtClean="0"/>
              <a:t>De felicidad mi corazón se llena</a:t>
            </a:r>
            <a:endParaRPr lang="es-CO" sz="2800" dirty="0" smtClean="0"/>
          </a:p>
          <a:p>
            <a:r>
              <a:rPr lang="es-ES" sz="2800" dirty="0" smtClean="0"/>
              <a:t>Santo es el Señor oh, oh, oh </a:t>
            </a:r>
            <a:r>
              <a:rPr lang="es-ES" sz="2800" b="1" dirty="0" smtClean="0"/>
              <a:t>(Bis). </a:t>
            </a:r>
            <a:endParaRPr lang="es-CO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dib18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071802" y="214290"/>
            <a:ext cx="3214687" cy="410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1507" name="2 CuadroTexto"/>
          <p:cNvSpPr txBox="1">
            <a:spLocks noChangeArrowheads="1"/>
          </p:cNvSpPr>
          <p:nvPr/>
        </p:nvSpPr>
        <p:spPr bwMode="auto">
          <a:xfrm>
            <a:off x="642910" y="4643446"/>
            <a:ext cx="80724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3600" b="1" i="1" dirty="0">
                <a:latin typeface="Calibri" pitchFamily="34" charset="0"/>
              </a:rPr>
              <a:t>LLEGAMOS AL MOMENTO MÁS IMPORTANTE DE LA EUCARISTÍA </a:t>
            </a:r>
          </a:p>
          <a:p>
            <a:pPr algn="ctr"/>
            <a:r>
              <a:rPr lang="es-CO" sz="3600" b="1" i="1" dirty="0">
                <a:latin typeface="Calibri" pitchFamily="34" charset="0"/>
              </a:rPr>
              <a:t>NOS PONEMOS DE RODILLAS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85918" y="285728"/>
            <a:ext cx="578644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Cordero</a:t>
            </a:r>
            <a:r>
              <a:rPr lang="es-ES" sz="4000" dirty="0">
                <a:latin typeface="Lucida Calligraphy" pitchFamily="66" charset="0"/>
              </a:rPr>
              <a:t> </a:t>
            </a:r>
            <a:endParaRPr lang="es-ES" sz="4000" dirty="0" smtClean="0">
              <a:latin typeface="Lucida Calligraphy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000" dirty="0">
              <a:latin typeface="Lucida Calligraphy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>
                <a:latin typeface="Lucida Calligraphy" pitchFamily="66" charset="0"/>
              </a:rPr>
              <a:t>Cordero de Dios, cordero de Dios que quitas el pecado del mundo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>
                <a:latin typeface="Lucida Calligraphy" pitchFamily="66" charset="0"/>
              </a:rPr>
              <a:t>Ten piedad de nosotros, ten piedad de nosotros </a:t>
            </a:r>
            <a:r>
              <a:rPr lang="es-ES" sz="4000" b="1" dirty="0">
                <a:latin typeface="Lucida Calligraphy" pitchFamily="66" charset="0"/>
              </a:rPr>
              <a:t>(Bis).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000" b="1" dirty="0">
              <a:solidFill>
                <a:schemeClr val="bg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71736" y="285728"/>
            <a:ext cx="464347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1" i="1" u="sng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ANTON TIRULIRU LIRU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/Y Antón tiruliru liru y Antón tiruli rulá./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/ ¡Jesús al pesebre vamos a adorar!/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Duérmete Niño chiquito que la noche viene ya;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Cierra pronto tus ojitos que el viento te arrullará.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Duérmete Niño chiquito que tu Madre velará;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Cierra pronto tus ojitos porque la entristecerás.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Ya dormido en el regazo de María el Salvador,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Va soñando dulcemente, música y cantos de amor.</a:t>
            </a:r>
            <a:endParaRPr kumimoji="0" lang="es-CO" sz="2400" b="0" i="0" u="none" strike="noStrike" cap="none" normalizeH="0" baseline="0" dirty="0" smtClean="0">
              <a:ln>
                <a:noFill/>
              </a:ln>
              <a:effectLst/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Nra Señora Salud\Escritorio\vi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714356"/>
            <a:ext cx="7889960" cy="5473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Parroquia\Mis documentos\Mis imágenes\IMAGENES\Jesus_1002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357950" y="4286256"/>
            <a:ext cx="2547899" cy="2359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Rectángulo"/>
          <p:cNvSpPr/>
          <p:nvPr/>
        </p:nvSpPr>
        <p:spPr>
          <a:xfrm>
            <a:off x="214282" y="428604"/>
            <a:ext cx="564357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u="sng" dirty="0" smtClean="0"/>
              <a:t>Hoy Señor Jesús</a:t>
            </a:r>
            <a:endParaRPr lang="es-CO" sz="2800" dirty="0" smtClean="0"/>
          </a:p>
          <a:p>
            <a:r>
              <a:rPr lang="es-ES" sz="2800" dirty="0" smtClean="0"/>
              <a:t> </a:t>
            </a:r>
            <a:endParaRPr lang="es-CO" sz="2800" dirty="0" smtClean="0"/>
          </a:p>
          <a:p>
            <a:r>
              <a:rPr lang="es-ES" sz="2800" dirty="0" smtClean="0"/>
              <a:t>Hoy Señor Jesús vengo ante ti para adorarte</a:t>
            </a:r>
            <a:endParaRPr lang="es-CO" sz="2800" dirty="0" smtClean="0"/>
          </a:p>
          <a:p>
            <a:r>
              <a:rPr lang="es-ES" sz="2800" dirty="0" smtClean="0"/>
              <a:t>Hoy Señor Jesús con tu poder puedes cambiarme.</a:t>
            </a:r>
            <a:endParaRPr lang="es-CO" sz="2800" dirty="0" smtClean="0"/>
          </a:p>
          <a:p>
            <a:r>
              <a:rPr lang="es-ES" sz="2800" dirty="0" smtClean="0"/>
              <a:t> </a:t>
            </a:r>
            <a:endParaRPr lang="es-CO" sz="2800" dirty="0" smtClean="0"/>
          </a:p>
          <a:p>
            <a:r>
              <a:rPr lang="es-ES" sz="2800" b="1" dirty="0" smtClean="0"/>
              <a:t>Coro:</a:t>
            </a:r>
            <a:endParaRPr lang="es-CO" sz="2800" dirty="0" smtClean="0"/>
          </a:p>
          <a:p>
            <a:r>
              <a:rPr lang="es-ES" sz="2800" dirty="0" smtClean="0"/>
              <a:t>Sáname Señor hoy quiero vivir, dame tu amor</a:t>
            </a:r>
            <a:endParaRPr lang="es-CO" sz="2800" dirty="0" smtClean="0"/>
          </a:p>
          <a:p>
            <a:r>
              <a:rPr lang="es-ES" sz="2800" dirty="0" smtClean="0"/>
              <a:t>Sin ti no puedo ser feliz, sáname Señor líbrame del mal</a:t>
            </a:r>
            <a:endParaRPr lang="es-CO" sz="2800" dirty="0" smtClean="0"/>
          </a:p>
          <a:p>
            <a:r>
              <a:rPr lang="es-ES" sz="2800" dirty="0" smtClean="0"/>
              <a:t>Toca el corazón para alcanzar la santidad. </a:t>
            </a:r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" y="228600"/>
            <a:ext cx="342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/>
            </a:r>
            <a:br>
              <a:rPr lang="es-ES" sz="200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</a:br>
            <a:endParaRPr lang="es-ES" sz="2000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147" name="3 Rectángulo"/>
          <p:cNvSpPr>
            <a:spLocks noChangeArrowheads="1"/>
          </p:cNvSpPr>
          <p:nvPr/>
        </p:nvSpPr>
        <p:spPr bwMode="auto">
          <a:xfrm>
            <a:off x="214282" y="500042"/>
            <a:ext cx="8643998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6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</a:t>
            </a:r>
            <a:r>
              <a:rPr lang="it-IT" sz="6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Del Segundo libro de Samuel  </a:t>
            </a:r>
          </a:p>
          <a:p>
            <a:pPr algn="ctr"/>
            <a:r>
              <a:rPr lang="it-IT" sz="6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( 7, 1-5. 8b-12. 14°. 16 )</a:t>
            </a:r>
          </a:p>
          <a:p>
            <a:pPr algn="ctr"/>
            <a:endParaRPr lang="it-IT" sz="6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it-IT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El reino de David durará por siempre en la presencia del Señor. </a:t>
            </a:r>
            <a:r>
              <a:rPr lang="es-ES" sz="60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es-ES" sz="60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</a:br>
            <a:endParaRPr lang="es-ES" sz="4800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CuadroTexto"/>
          <p:cNvSpPr txBox="1">
            <a:spLocks noChangeArrowheads="1"/>
          </p:cNvSpPr>
          <p:nvPr/>
        </p:nvSpPr>
        <p:spPr bwMode="auto">
          <a:xfrm>
            <a:off x="428596" y="285728"/>
            <a:ext cx="828680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6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Al Salmo respondemos todos:</a:t>
            </a:r>
          </a:p>
          <a:p>
            <a:pPr algn="ctr"/>
            <a:endParaRPr lang="es-CO" sz="4800" i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CO" sz="7200" i="1" dirty="0" smtClean="0">
                <a:latin typeface="Constantia" pitchFamily="18" charset="0"/>
              </a:rPr>
              <a:t>Cantaré eternamente tus misericordias, Señor.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2844" y="214290"/>
            <a:ext cx="878687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4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</a:t>
            </a:r>
            <a:r>
              <a:rPr lang="es-ES" sz="4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 De la Carta del apóstol san Pablo a los a los Romanos ( 16, 25-27)</a:t>
            </a:r>
          </a:p>
          <a:p>
            <a:pPr algn="ctr"/>
            <a:endParaRPr lang="es-ES" sz="4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es-E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El misterio, mantenido en secreto durante siglos, ahora se ha manifestado.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arroquia\Mis documentos\Mis imágenes\IMAGENES\jesus-bible-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142984"/>
            <a:ext cx="3324231" cy="42055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Rectángulo"/>
          <p:cNvSpPr/>
          <p:nvPr/>
        </p:nvSpPr>
        <p:spPr>
          <a:xfrm>
            <a:off x="785786" y="285728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800" dirty="0" smtClean="0"/>
              <a:t>YO CREO EN LA PALABRA</a:t>
            </a:r>
          </a:p>
          <a:p>
            <a:r>
              <a:rPr lang="es-CO" sz="2800" dirty="0" smtClean="0"/>
              <a:t> </a:t>
            </a:r>
          </a:p>
          <a:p>
            <a:r>
              <a:rPr lang="es-CO" sz="2800" dirty="0" smtClean="0"/>
              <a:t>Yo creo en la palabra de Dios (Bis 3)</a:t>
            </a:r>
          </a:p>
          <a:p>
            <a:r>
              <a:rPr lang="es-CO" sz="2800" dirty="0" smtClean="0"/>
              <a:t>De mi Señor (Bis)</a:t>
            </a:r>
          </a:p>
          <a:p>
            <a:r>
              <a:rPr lang="es-CO" sz="2800" dirty="0" smtClean="0"/>
              <a:t>Coro:</a:t>
            </a:r>
          </a:p>
          <a:p>
            <a:r>
              <a:rPr lang="es-CO" sz="2800" dirty="0" smtClean="0"/>
              <a:t>Si soy fiel en lo poco, El me confiara más,</a:t>
            </a:r>
          </a:p>
          <a:p>
            <a:r>
              <a:rPr lang="es-CO" sz="2800" dirty="0" smtClean="0"/>
              <a:t>Si soy fiel en lo poco, mis pasos guiara (Bis)</a:t>
            </a:r>
          </a:p>
          <a:p>
            <a:r>
              <a:rPr lang="es-CO" sz="2800" dirty="0" smtClean="0"/>
              <a:t> </a:t>
            </a:r>
          </a:p>
          <a:p>
            <a:r>
              <a:rPr lang="es-CO" sz="2800" dirty="0" smtClean="0"/>
              <a:t>Yo creo en la misericordia de Dios</a:t>
            </a:r>
            <a:r>
              <a:rPr lang="es-CO" sz="2000" dirty="0" smtClean="0"/>
              <a:t>…….</a:t>
            </a:r>
            <a:endParaRPr lang="es-CO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14546" y="71414"/>
            <a:ext cx="6858016" cy="67151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C000"/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Título"/>
          <p:cNvSpPr txBox="1">
            <a:spLocks/>
          </p:cNvSpPr>
          <p:nvPr/>
        </p:nvSpPr>
        <p:spPr>
          <a:xfrm>
            <a:off x="2285984" y="214290"/>
            <a:ext cx="6715172" cy="785818"/>
          </a:xfrm>
          <a:prstGeom prst="rect">
            <a:avLst/>
          </a:prstGeom>
          <a:ln/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LEAMOS la Palabra: ¿QUE DICE el texto?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EVANGELIO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357422" y="2643182"/>
            <a:ext cx="20537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400" b="1" dirty="0" smtClean="0">
                <a:solidFill>
                  <a:schemeClr val="bg1"/>
                </a:solidFill>
              </a:rPr>
              <a:t>1</a:t>
            </a:r>
            <a:r>
              <a:rPr lang="es-CO" sz="4400" dirty="0" smtClean="0">
                <a:solidFill>
                  <a:schemeClr val="bg1"/>
                </a:solidFill>
              </a:rPr>
              <a:t>, 26-38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500298" y="1214422"/>
            <a:ext cx="4500594" cy="114300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0"/>
            <a:r>
              <a:rPr lang="es-ES" b="1" kern="10" dirty="0" smtClean="0">
                <a:ln w="11430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lephant" pitchFamily="18" charset="0"/>
                <a:cs typeface="Arial" pitchFamily="34" charset="0"/>
              </a:rPr>
              <a:t>San Lucas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286000" y="3500438"/>
            <a:ext cx="6643718" cy="313932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6600" b="1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es-CO" sz="6600" b="1" i="1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Concebirás en </a:t>
            </a:r>
          </a:p>
          <a:p>
            <a:pPr algn="ctr"/>
            <a:r>
              <a:rPr lang="es-CO" sz="6600" b="1" i="1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 vientre y darás</a:t>
            </a:r>
          </a:p>
          <a:p>
            <a:pPr algn="ctr"/>
            <a:r>
              <a:rPr lang="es-CO" sz="6600" b="1" i="1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luz un hijo</a:t>
            </a:r>
            <a:r>
              <a:rPr lang="es-CO" sz="6600" b="1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es-ES" sz="6600" b="1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4 Título"/>
          <p:cNvSpPr>
            <a:spLocks noGrp="1"/>
          </p:cNvSpPr>
          <p:nvPr>
            <p:ph type="ctrTitle"/>
          </p:nvPr>
        </p:nvSpPr>
        <p:spPr>
          <a:xfrm>
            <a:off x="71406" y="857232"/>
            <a:ext cx="2143140" cy="500066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7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OMINGO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73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UARTO DE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DVIENTO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ICLO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ECTIO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IVINA</a:t>
            </a:r>
            <a:endParaRPr lang="es-ES" sz="31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14546" y="71414"/>
            <a:ext cx="6858016" cy="67151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C000"/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Título"/>
          <p:cNvSpPr txBox="1">
            <a:spLocks/>
          </p:cNvSpPr>
          <p:nvPr/>
        </p:nvSpPr>
        <p:spPr>
          <a:xfrm>
            <a:off x="2285984" y="214290"/>
            <a:ext cx="6715172" cy="785818"/>
          </a:xfrm>
          <a:prstGeom prst="rect">
            <a:avLst/>
          </a:prstGeom>
          <a:ln/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LEAMOS la Palabra: ¡QUE DICE el texto?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San Lucas 1,26-38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500298" y="1214422"/>
            <a:ext cx="4857784" cy="3857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0"/>
            <a:r>
              <a:rPr lang="es-ES" b="1" kern="10" dirty="0" smtClean="0">
                <a:ln w="11430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lephant" pitchFamily="18" charset="0"/>
                <a:cs typeface="Arial" pitchFamily="34" charset="0"/>
              </a:rPr>
              <a:t>Proclamación</a:t>
            </a:r>
          </a:p>
          <a:p>
            <a:pPr algn="ctr" rtl="0"/>
            <a:r>
              <a:rPr lang="es-ES" b="1" kern="10" dirty="0" smtClean="0">
                <a:ln w="11430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lephant" pitchFamily="18" charset="0"/>
                <a:cs typeface="Arial" pitchFamily="34" charset="0"/>
              </a:rPr>
              <a:t>del evangelio</a:t>
            </a:r>
          </a:p>
          <a:p>
            <a:pPr algn="ctr" rtl="0"/>
            <a:r>
              <a:rPr lang="es-ES" b="1" kern="10" dirty="0" smtClean="0">
                <a:ln w="11430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lephant" pitchFamily="18" charset="0"/>
                <a:cs typeface="Arial" pitchFamily="34" charset="0"/>
              </a:rPr>
              <a:t>de Jesucristo</a:t>
            </a:r>
          </a:p>
          <a:p>
            <a:pPr algn="ctr" rtl="0"/>
            <a:r>
              <a:rPr lang="es-ES" b="1" kern="10" dirty="0" smtClean="0">
                <a:ln w="11430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lephant" pitchFamily="18" charset="0"/>
                <a:cs typeface="Arial" pitchFamily="34" charset="0"/>
              </a:rPr>
              <a:t>según </a:t>
            </a:r>
          </a:p>
          <a:p>
            <a:pPr algn="ctr" rtl="0"/>
            <a:r>
              <a:rPr lang="es-ES" b="1" kern="10" dirty="0" smtClean="0">
                <a:ln w="11430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lephant" pitchFamily="18" charset="0"/>
                <a:cs typeface="Arial" pitchFamily="34" charset="0"/>
              </a:rPr>
              <a:t>San Lucas</a:t>
            </a:r>
          </a:p>
        </p:txBody>
      </p:sp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4071934" y="5715016"/>
            <a:ext cx="4786346" cy="7953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0"/>
            <a:r>
              <a:rPr lang="es-ES" b="1" kern="10" dirty="0" smtClean="0">
                <a:ln w="11430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lephant" pitchFamily="18" charset="0"/>
                <a:cs typeface="Arial" pitchFamily="34" charset="0"/>
              </a:rPr>
              <a:t>Gloria a Ti, Señor</a:t>
            </a:r>
          </a:p>
        </p:txBody>
      </p:sp>
      <p:sp>
        <p:nvSpPr>
          <p:cNvPr id="6" name="4 Título"/>
          <p:cNvSpPr>
            <a:spLocks noGrp="1"/>
          </p:cNvSpPr>
          <p:nvPr>
            <p:ph type="ctrTitle"/>
          </p:nvPr>
        </p:nvSpPr>
        <p:spPr>
          <a:xfrm>
            <a:off x="71406" y="857232"/>
            <a:ext cx="2143140" cy="500066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7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OMINGO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73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UARTO DE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DVIENTO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ICLO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s-E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ECTIO</a:t>
            </a:r>
            <a:r>
              <a:rPr lang="es-E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s-ES" sz="31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IVINA</a:t>
            </a:r>
            <a:endParaRPr lang="es-ES" sz="31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3413</TotalTime>
  <Words>563</Words>
  <Application>Microsoft Office PowerPoint</Application>
  <PresentationFormat>Presentación en pantalla (4:3)</PresentationFormat>
  <Paragraphs>149</Paragraphs>
  <Slides>24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Técnico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DOMINGO CUARTO DE ADVIENTO  CICLO B LECTIO DIVINA</vt:lpstr>
      <vt:lpstr>DOMINGO CUARTO DE ADVIENTO  CICLO B LECTIO DIVINA</vt:lpstr>
      <vt:lpstr>DOMINGO CUARTO DE ADVIENTO  CICLO B LECTIO DIVINA</vt:lpstr>
      <vt:lpstr>DOMINGO CUARTO DE ADVIENTO  CICLO B LECTIO DIVINA</vt:lpstr>
      <vt:lpstr>DOMINGO CUARTO DE ADVIENTO  CICLO B LECTIO DIVINA</vt:lpstr>
      <vt:lpstr>DOMINGO CUARTO DE ADVIENTO  CICLO B LECTIO DIVINA</vt:lpstr>
      <vt:lpstr>1–Alégrate, llena de gracia, el Señor está contigo</vt:lpstr>
      <vt:lpstr>2. No temas, María, que gozas del favor de Dios.</vt:lpstr>
      <vt:lpstr>Diapositiva 16</vt:lpstr>
      <vt:lpstr>Esta es nuestra fe.  Esta es la fe de la Iglesia, que nos gloriamos de profesar en Cristo Jesús, nuestro Señor. 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Nuestra señora de la salud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Parroquia</dc:creator>
  <cp:lastModifiedBy>Nra Señora de la Salud</cp:lastModifiedBy>
  <cp:revision>383</cp:revision>
  <dcterms:created xsi:type="dcterms:W3CDTF">2010-03-24T14:53:39Z</dcterms:created>
  <dcterms:modified xsi:type="dcterms:W3CDTF">2011-12-17T22:05:52Z</dcterms:modified>
</cp:coreProperties>
</file>