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1"/>
  </p:notesMasterIdLst>
  <p:sldIdLst>
    <p:sldId id="319" r:id="rId2"/>
    <p:sldId id="380" r:id="rId3"/>
    <p:sldId id="329" r:id="rId4"/>
    <p:sldId id="330" r:id="rId5"/>
    <p:sldId id="331" r:id="rId6"/>
    <p:sldId id="358" r:id="rId7"/>
    <p:sldId id="359" r:id="rId8"/>
    <p:sldId id="360" r:id="rId9"/>
    <p:sldId id="337" r:id="rId10"/>
    <p:sldId id="361" r:id="rId11"/>
    <p:sldId id="364" r:id="rId12"/>
    <p:sldId id="376" r:id="rId13"/>
    <p:sldId id="377" r:id="rId14"/>
    <p:sldId id="365" r:id="rId15"/>
    <p:sldId id="366" r:id="rId16"/>
    <p:sldId id="367" r:id="rId17"/>
    <p:sldId id="368" r:id="rId18"/>
    <p:sldId id="369" r:id="rId19"/>
    <p:sldId id="370" r:id="rId20"/>
    <p:sldId id="371" r:id="rId21"/>
    <p:sldId id="372" r:id="rId22"/>
    <p:sldId id="379" r:id="rId23"/>
    <p:sldId id="373" r:id="rId24"/>
    <p:sldId id="374" r:id="rId25"/>
    <p:sldId id="349" r:id="rId26"/>
    <p:sldId id="348" r:id="rId27"/>
    <p:sldId id="353" r:id="rId28"/>
    <p:sldId id="354" r:id="rId29"/>
    <p:sldId id="362" r:id="rId30"/>
    <p:sldId id="351" r:id="rId31"/>
    <p:sldId id="346" r:id="rId32"/>
    <p:sldId id="325" r:id="rId33"/>
    <p:sldId id="352" r:id="rId34"/>
    <p:sldId id="356" r:id="rId35"/>
    <p:sldId id="363" r:id="rId36"/>
    <p:sldId id="375" r:id="rId37"/>
    <p:sldId id="320" r:id="rId38"/>
    <p:sldId id="381" r:id="rId39"/>
    <p:sldId id="382" r:id="rId40"/>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47" autoAdjust="0"/>
    <p:restoredTop sz="94660"/>
  </p:normalViewPr>
  <p:slideViewPr>
    <p:cSldViewPr>
      <p:cViewPr varScale="1">
        <p:scale>
          <a:sx n="68" d="100"/>
          <a:sy n="68" d="100"/>
        </p:scale>
        <p:origin x="-166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69FC8F-5A9A-43CD-8B0B-1277511500BA}" type="datetimeFigureOut">
              <a:rPr lang="es-CO" smtClean="0"/>
              <a:pPr/>
              <a:t>14/10/2012</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D0A685-475D-4CBC-AC42-3B671B38C8F1}" type="slidenum">
              <a:rPr lang="es-CO" smtClean="0"/>
              <a:pPr/>
              <a:t>‹Nº›</a:t>
            </a:fld>
            <a:endParaRPr lang="es-C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100C12E-1EEB-4336-8091-4851A47F24A6}" type="slidenum">
              <a:rPr lang="es-ES" smtClean="0"/>
              <a:pPr/>
              <a:t>10</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36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CO" smtClean="0"/>
          </a:p>
        </p:txBody>
      </p:sp>
      <p:sp>
        <p:nvSpPr>
          <p:cNvPr id="153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5A8B75-7479-41F2-A9AD-AC5E04D8E8A5}" type="slidenum">
              <a:rPr lang="es-CO"/>
              <a:pPr fontAlgn="base">
                <a:spcBef>
                  <a:spcPct val="0"/>
                </a:spcBef>
                <a:spcAft>
                  <a:spcPct val="0"/>
                </a:spcAft>
              </a:pPr>
              <a:t>36</a:t>
            </a:fld>
            <a:endParaRPr lang="es-C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O" smtClean="0"/>
          </a:p>
        </p:txBody>
      </p:sp>
      <p:sp>
        <p:nvSpPr>
          <p:cNvPr id="5018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DFC22F-FA63-487F-BEAB-07D94C28D8E7}" type="slidenum">
              <a:rPr lang="es-CO" smtClean="0"/>
              <a:pPr fontAlgn="base">
                <a:spcBef>
                  <a:spcPct val="0"/>
                </a:spcBef>
                <a:spcAft>
                  <a:spcPct val="0"/>
                </a:spcAft>
                <a:defRPr/>
              </a:pPr>
              <a:t>37</a:t>
            </a:fld>
            <a:endParaRPr lang="es-CO"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E29E59F7-47E6-41AD-BAB5-3EB0D7D4702C}" type="datetimeFigureOut">
              <a:rPr lang="es-CO" smtClean="0"/>
              <a:pPr/>
              <a:t>14/10/2012</a:t>
            </a:fld>
            <a:endParaRPr lang="es-CO"/>
          </a:p>
        </p:txBody>
      </p:sp>
      <p:sp>
        <p:nvSpPr>
          <p:cNvPr id="17" name="16 Marcador de pie de página"/>
          <p:cNvSpPr>
            <a:spLocks noGrp="1"/>
          </p:cNvSpPr>
          <p:nvPr>
            <p:ph type="ftr" sz="quarter" idx="11"/>
          </p:nvPr>
        </p:nvSpPr>
        <p:spPr/>
        <p:txBody>
          <a:bodyPr/>
          <a:lstStyle>
            <a:extLst/>
          </a:lstStyle>
          <a:p>
            <a:endParaRPr lang="es-CO"/>
          </a:p>
        </p:txBody>
      </p:sp>
      <p:sp>
        <p:nvSpPr>
          <p:cNvPr id="29" name="28 Marcador de número de diapositiva"/>
          <p:cNvSpPr>
            <a:spLocks noGrp="1"/>
          </p:cNvSpPr>
          <p:nvPr>
            <p:ph type="sldNum" sz="quarter" idx="12"/>
          </p:nvPr>
        </p:nvSpPr>
        <p:spPr/>
        <p:txBody>
          <a:bodyPr/>
          <a:lstStyle>
            <a:extLst/>
          </a:lstStyle>
          <a:p>
            <a:fld id="{22427CF4-91B2-4513-BCAF-0073A1865669}" type="slidenum">
              <a:rPr lang="es-CO" smtClean="0"/>
              <a:pPr/>
              <a:t>‹Nº›</a:t>
            </a:fld>
            <a:endParaRPr lang="es-CO"/>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29E59F7-47E6-41AD-BAB5-3EB0D7D4702C}" type="datetimeFigureOut">
              <a:rPr lang="es-CO" smtClean="0"/>
              <a:pPr/>
              <a:t>14/10/2012</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22427CF4-91B2-4513-BCAF-0073A1865669}"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29E59F7-47E6-41AD-BAB5-3EB0D7D4702C}" type="datetimeFigureOut">
              <a:rPr lang="es-CO" smtClean="0"/>
              <a:pPr/>
              <a:t>14/10/2012</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22427CF4-91B2-4513-BCAF-0073A1865669}" type="slidenum">
              <a:rPr lang="es-CO" smtClean="0"/>
              <a:pPr/>
              <a:t>‹Nº›</a:t>
            </a:fld>
            <a:endParaRPr lang="es-C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29E59F7-47E6-41AD-BAB5-3EB0D7D4702C}" type="datetimeFigureOut">
              <a:rPr lang="es-CO" smtClean="0"/>
              <a:pPr/>
              <a:t>14/10/2012</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22427CF4-91B2-4513-BCAF-0073A1865669}"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E29E59F7-47E6-41AD-BAB5-3EB0D7D4702C}" type="datetimeFigureOut">
              <a:rPr lang="es-CO" smtClean="0"/>
              <a:pPr/>
              <a:t>14/10/2012</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22427CF4-91B2-4513-BCAF-0073A1865669}" type="slidenum">
              <a:rPr lang="es-CO" smtClean="0"/>
              <a:pPr/>
              <a:t>‹Nº›</a:t>
            </a:fld>
            <a:endParaRPr lang="es-CO"/>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29E59F7-47E6-41AD-BAB5-3EB0D7D4702C}" type="datetimeFigureOut">
              <a:rPr lang="es-CO" smtClean="0"/>
              <a:pPr/>
              <a:t>14/10/2012</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22427CF4-91B2-4513-BCAF-0073A1865669}"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E29E59F7-47E6-41AD-BAB5-3EB0D7D4702C}" type="datetimeFigureOut">
              <a:rPr lang="es-CO" smtClean="0"/>
              <a:pPr/>
              <a:t>14/10/2012</a:t>
            </a:fld>
            <a:endParaRPr lang="es-CO"/>
          </a:p>
        </p:txBody>
      </p:sp>
      <p:sp>
        <p:nvSpPr>
          <p:cNvPr id="8" name="7 Marcador de pie de página"/>
          <p:cNvSpPr>
            <a:spLocks noGrp="1"/>
          </p:cNvSpPr>
          <p:nvPr>
            <p:ph type="ftr" sz="quarter" idx="11"/>
          </p:nvPr>
        </p:nvSpPr>
        <p:spPr/>
        <p:txBody>
          <a:bodyPr/>
          <a:lstStyle>
            <a:extLst/>
          </a:lstStyle>
          <a:p>
            <a:endParaRPr lang="es-CO"/>
          </a:p>
        </p:txBody>
      </p:sp>
      <p:sp>
        <p:nvSpPr>
          <p:cNvPr id="9" name="8 Marcador de número de diapositiva"/>
          <p:cNvSpPr>
            <a:spLocks noGrp="1"/>
          </p:cNvSpPr>
          <p:nvPr>
            <p:ph type="sldNum" sz="quarter" idx="12"/>
          </p:nvPr>
        </p:nvSpPr>
        <p:spPr/>
        <p:txBody>
          <a:bodyPr/>
          <a:lstStyle>
            <a:extLst/>
          </a:lstStyle>
          <a:p>
            <a:fld id="{22427CF4-91B2-4513-BCAF-0073A1865669}" type="slidenum">
              <a:rPr lang="es-CO" smtClean="0"/>
              <a:pPr/>
              <a:t>‹Nº›</a:t>
            </a:fld>
            <a:endParaRPr lang="es-CO"/>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E29E59F7-47E6-41AD-BAB5-3EB0D7D4702C}" type="datetimeFigureOut">
              <a:rPr lang="es-CO" smtClean="0"/>
              <a:pPr/>
              <a:t>14/10/2012</a:t>
            </a:fld>
            <a:endParaRPr lang="es-CO"/>
          </a:p>
        </p:txBody>
      </p:sp>
      <p:sp>
        <p:nvSpPr>
          <p:cNvPr id="4" name="3 Marcador de pie de página"/>
          <p:cNvSpPr>
            <a:spLocks noGrp="1"/>
          </p:cNvSpPr>
          <p:nvPr>
            <p:ph type="ftr" sz="quarter" idx="11"/>
          </p:nvPr>
        </p:nvSpPr>
        <p:spPr/>
        <p:txBody>
          <a:bodyPr/>
          <a:lstStyle>
            <a:extLst/>
          </a:lstStyle>
          <a:p>
            <a:endParaRPr lang="es-CO"/>
          </a:p>
        </p:txBody>
      </p:sp>
      <p:sp>
        <p:nvSpPr>
          <p:cNvPr id="5" name="4 Marcador de número de diapositiva"/>
          <p:cNvSpPr>
            <a:spLocks noGrp="1"/>
          </p:cNvSpPr>
          <p:nvPr>
            <p:ph type="sldNum" sz="quarter" idx="12"/>
          </p:nvPr>
        </p:nvSpPr>
        <p:spPr/>
        <p:txBody>
          <a:bodyPr/>
          <a:lstStyle>
            <a:extLst/>
          </a:lstStyle>
          <a:p>
            <a:fld id="{22427CF4-91B2-4513-BCAF-0073A1865669}"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E29E59F7-47E6-41AD-BAB5-3EB0D7D4702C}" type="datetimeFigureOut">
              <a:rPr lang="es-CO" smtClean="0"/>
              <a:pPr/>
              <a:t>14/10/2012</a:t>
            </a:fld>
            <a:endParaRPr lang="es-CO"/>
          </a:p>
        </p:txBody>
      </p:sp>
      <p:sp>
        <p:nvSpPr>
          <p:cNvPr id="3" name="2 Marcador de pie de página"/>
          <p:cNvSpPr>
            <a:spLocks noGrp="1"/>
          </p:cNvSpPr>
          <p:nvPr>
            <p:ph type="ftr" sz="quarter" idx="11"/>
          </p:nvPr>
        </p:nvSpPr>
        <p:spPr/>
        <p:txBody>
          <a:bodyPr/>
          <a:lstStyle>
            <a:extLst/>
          </a:lstStyle>
          <a:p>
            <a:endParaRPr lang="es-CO"/>
          </a:p>
        </p:txBody>
      </p:sp>
      <p:sp>
        <p:nvSpPr>
          <p:cNvPr id="4" name="3 Marcador de número de diapositiva"/>
          <p:cNvSpPr>
            <a:spLocks noGrp="1"/>
          </p:cNvSpPr>
          <p:nvPr>
            <p:ph type="sldNum" sz="quarter" idx="12"/>
          </p:nvPr>
        </p:nvSpPr>
        <p:spPr/>
        <p:txBody>
          <a:bodyPr/>
          <a:lstStyle>
            <a:extLst/>
          </a:lstStyle>
          <a:p>
            <a:fld id="{22427CF4-91B2-4513-BCAF-0073A1865669}"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29E59F7-47E6-41AD-BAB5-3EB0D7D4702C}" type="datetimeFigureOut">
              <a:rPr lang="es-CO" smtClean="0"/>
              <a:pPr/>
              <a:t>14/10/2012</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22427CF4-91B2-4513-BCAF-0073A1865669}"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E29E59F7-47E6-41AD-BAB5-3EB0D7D4702C}" type="datetimeFigureOut">
              <a:rPr lang="es-CO" smtClean="0"/>
              <a:pPr/>
              <a:t>14/10/2012</a:t>
            </a:fld>
            <a:endParaRPr lang="es-CO"/>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CO"/>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22427CF4-91B2-4513-BCAF-0073A1865669}"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E29E59F7-47E6-41AD-BAB5-3EB0D7D4702C}" type="datetimeFigureOut">
              <a:rPr lang="es-CO" smtClean="0"/>
              <a:pPr/>
              <a:t>14/10/2012</a:t>
            </a:fld>
            <a:endParaRPr lang="es-CO"/>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CO"/>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22427CF4-91B2-4513-BCAF-0073A1865669}"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wmf"/><Relationship Id="rId7" Type="http://schemas.openxmlformats.org/officeDocument/2006/relationships/image" Target="../media/image17.gif"/><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mailto:conaced_cali@yahoo.es" TargetMode="External"/><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y124w.bay124.mail.live.com/att/GetAttachment.aspx?tnail=0&amp;messageId=18795406-892d-49f3-8d53-97300547ce4b&amp;Aux=44|0|8CBEEED96EB9CD0|"/>
          <p:cNvPicPr>
            <a:picLocks noChangeAspect="1" noChangeArrowheads="1"/>
          </p:cNvPicPr>
          <p:nvPr/>
        </p:nvPicPr>
        <p:blipFill>
          <a:blip r:embed="rId2" cstate="print"/>
          <a:srcRect/>
          <a:stretch>
            <a:fillRect/>
          </a:stretch>
        </p:blipFill>
        <p:spPr bwMode="auto">
          <a:xfrm>
            <a:off x="2786050" y="1357298"/>
            <a:ext cx="3786214" cy="5214974"/>
          </a:xfrm>
          <a:prstGeom prst="rect">
            <a:avLst/>
          </a:prstGeom>
          <a:ln>
            <a:noFill/>
          </a:ln>
          <a:effectLst>
            <a:softEdge rad="112500"/>
          </a:effectLst>
        </p:spPr>
      </p:pic>
      <p:sp>
        <p:nvSpPr>
          <p:cNvPr id="6" name="5 CuadroTexto"/>
          <p:cNvSpPr txBox="1"/>
          <p:nvPr/>
        </p:nvSpPr>
        <p:spPr>
          <a:xfrm>
            <a:off x="571472" y="142852"/>
            <a:ext cx="8001056" cy="1200329"/>
          </a:xfrm>
          <a:prstGeom prst="rect">
            <a:avLst/>
          </a:prstGeom>
          <a:noFill/>
        </p:spPr>
        <p:txBody>
          <a:bodyPr wrap="square" rtlCol="0">
            <a:spAutoFit/>
          </a:bodyPr>
          <a:lstStyle/>
          <a:p>
            <a:pPr algn="ctr"/>
            <a:r>
              <a:rPr lang="es-CO"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PARROQUIA </a:t>
            </a:r>
          </a:p>
          <a:p>
            <a:pPr algn="ctr"/>
            <a:r>
              <a:rPr lang="es-CO"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NUESTRA SEÑORA DE LA SALUD</a:t>
            </a:r>
            <a:endParaRPr lang="es-E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dor\Escritorio\Mis imágenes\2emaus.jpg"/>
          <p:cNvPicPr>
            <a:picLocks noChangeAspect="1" noChangeArrowheads="1"/>
          </p:cNvPicPr>
          <p:nvPr/>
        </p:nvPicPr>
        <p:blipFill>
          <a:blip r:embed="rId3" cstate="print">
            <a:lum bright="26000" contrast="-41000"/>
          </a:blip>
          <a:srcRect/>
          <a:stretch>
            <a:fillRect/>
          </a:stretch>
        </p:blipFill>
        <p:spPr bwMode="auto">
          <a:xfrm>
            <a:off x="0" y="1"/>
            <a:ext cx="9144000" cy="6858000"/>
          </a:xfrm>
          <a:prstGeom prst="rect">
            <a:avLst/>
          </a:prstGeom>
          <a:noFill/>
        </p:spPr>
      </p:pic>
      <p:sp>
        <p:nvSpPr>
          <p:cNvPr id="14338" name="Rectangle 2"/>
          <p:cNvSpPr>
            <a:spLocks noChangeArrowheads="1"/>
          </p:cNvSpPr>
          <p:nvPr/>
        </p:nvSpPr>
        <p:spPr bwMode="auto">
          <a:xfrm>
            <a:off x="0" y="0"/>
            <a:ext cx="9144000" cy="6309420"/>
          </a:xfrm>
          <a:prstGeom prst="rect">
            <a:avLst/>
          </a:prstGeom>
          <a:noFill/>
          <a:ln w="9525">
            <a:noFill/>
            <a:miter lim="800000"/>
            <a:headEnd/>
            <a:tailEnd/>
          </a:ln>
        </p:spPr>
        <p:txBody>
          <a:bodyPr wrap="square">
            <a:spAutoFit/>
          </a:bodyPr>
          <a:lstStyle/>
          <a:p>
            <a:pPr algn="ctr"/>
            <a:r>
              <a:rPr lang="es-ES" sz="80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Lectura del Santo  Evangelio según san Marcos </a:t>
            </a:r>
            <a:r>
              <a:rPr lang="es-ES" sz="7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s-ES" sz="3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(10,17-30)</a:t>
            </a:r>
            <a:endParaRPr lang="es-ES" sz="4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s-ES" sz="6600" b="1" i="1" dirty="0" smtClean="0">
                <a:effectLst>
                  <a:outerShdw blurRad="38100" dist="38100" dir="2700000" algn="tl">
                    <a:srgbClr val="000000">
                      <a:alpha val="43137"/>
                    </a:srgbClr>
                  </a:outerShdw>
                </a:effectLst>
                <a:latin typeface="Times New Roman" pitchFamily="18" charset="0"/>
                <a:cs typeface="Times New Roman" pitchFamily="18" charset="0"/>
              </a:rPr>
              <a:t>Vende lo que tienes y sígueme.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3.gstatic.com/images?q=tbn:ANd9GcQ8p9GpPj-Y8mUmmthFf2DWxEjljMlrlVacWFM193w6yuyrFv1J"/>
          <p:cNvPicPr>
            <a:picLocks noChangeAspect="1" noChangeArrowheads="1"/>
          </p:cNvPicPr>
          <p:nvPr/>
        </p:nvPicPr>
        <p:blipFill>
          <a:blip r:embed="rId2" cstate="print"/>
          <a:srcRect/>
          <a:stretch>
            <a:fillRect/>
          </a:stretch>
        </p:blipFill>
        <p:spPr bwMode="auto">
          <a:xfrm>
            <a:off x="0" y="0"/>
            <a:ext cx="9243735" cy="6858000"/>
          </a:xfrm>
          <a:prstGeom prst="rect">
            <a:avLst/>
          </a:prstGeom>
          <a:noFill/>
        </p:spPr>
      </p:pic>
      <p:grpSp>
        <p:nvGrpSpPr>
          <p:cNvPr id="2" name="8 Grupo"/>
          <p:cNvGrpSpPr/>
          <p:nvPr/>
        </p:nvGrpSpPr>
        <p:grpSpPr>
          <a:xfrm>
            <a:off x="0" y="332656"/>
            <a:ext cx="9144000" cy="6525344"/>
            <a:chOff x="1752601" y="1820059"/>
            <a:chExt cx="6052344" cy="3133094"/>
          </a:xfrm>
        </p:grpSpPr>
        <p:grpSp>
          <p:nvGrpSpPr>
            <p:cNvPr id="3" name="10 Grupo"/>
            <p:cNvGrpSpPr/>
            <p:nvPr/>
          </p:nvGrpSpPr>
          <p:grpSpPr>
            <a:xfrm>
              <a:off x="1752601" y="3657608"/>
              <a:ext cx="6052344" cy="1295545"/>
              <a:chOff x="708113" y="5314943"/>
              <a:chExt cx="2775381" cy="854394"/>
            </a:xfrm>
          </p:grpSpPr>
          <p:pic>
            <p:nvPicPr>
              <p:cNvPr id="14" name="Picture 3"/>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708113" y="5314943"/>
                <a:ext cx="2775381" cy="854394"/>
              </a:xfrm>
              <a:prstGeom prst="rect">
                <a:avLst/>
              </a:prstGeom>
              <a:ln>
                <a:headEnd/>
                <a:tailEnd/>
              </a:ln>
            </p:spPr>
            <p:style>
              <a:lnRef idx="2">
                <a:schemeClr val="accent2"/>
              </a:lnRef>
              <a:fillRef idx="1003">
                <a:schemeClr val="lt2"/>
              </a:fillRef>
              <a:effectRef idx="0">
                <a:schemeClr val="accent2"/>
              </a:effectRef>
              <a:fontRef idx="minor">
                <a:schemeClr val="dk1"/>
              </a:fontRef>
            </p:style>
          </p:pic>
          <p:sp>
            <p:nvSpPr>
              <p:cNvPr id="15" name="14 CuadroTexto"/>
              <p:cNvSpPr txBox="1"/>
              <p:nvPr/>
            </p:nvSpPr>
            <p:spPr>
              <a:xfrm>
                <a:off x="847883" y="5325977"/>
                <a:ext cx="2515860" cy="419063"/>
              </a:xfrm>
              <a:prstGeom prst="rect">
                <a:avLst/>
              </a:prstGeom>
            </p:spPr>
            <p:style>
              <a:lnRef idx="2">
                <a:schemeClr val="accent2"/>
              </a:lnRef>
              <a:fillRef idx="1003">
                <a:schemeClr val="lt2"/>
              </a:fillRef>
              <a:effectRef idx="0">
                <a:schemeClr val="accent2"/>
              </a:effectRef>
              <a:fontRef idx="minor">
                <a:schemeClr val="dk1"/>
              </a:fontRef>
            </p:style>
            <p:txBody>
              <a:bodyPr wrap="square" rtlCol="0">
                <a:spAutoFit/>
              </a:bodyPr>
              <a:lstStyle/>
              <a:p>
                <a:pPr algn="ctr"/>
                <a:r>
                  <a:rPr lang="es-CO"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t>
                </a:r>
                <a:r>
                  <a:rPr lang="es-CO" sz="4000" i="1" dirty="0" smtClean="0">
                    <a:solidFill>
                      <a:srgbClr val="FF0000"/>
                    </a:solidFill>
                  </a:rPr>
                  <a:t>No hay nadie bueno sino sólo Dios</a:t>
                </a:r>
                <a:r>
                  <a:rPr lang="es-CO"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t>
                </a:r>
                <a:endParaRPr lang="en-US" sz="4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12" name="11 CuadroTexto"/>
            <p:cNvSpPr txBox="1"/>
            <p:nvPr/>
          </p:nvSpPr>
          <p:spPr>
            <a:xfrm>
              <a:off x="2514600" y="1820059"/>
              <a:ext cx="4456604" cy="605884"/>
            </a:xfrm>
            <a:prstGeom prst="rect">
              <a:avLst/>
            </a:prstGeom>
          </p:spPr>
          <p:style>
            <a:lnRef idx="2">
              <a:schemeClr val="accent2"/>
            </a:lnRef>
            <a:fillRef idx="1003">
              <a:schemeClr val="lt2"/>
            </a:fillRef>
            <a:effectRef idx="0">
              <a:schemeClr val="accent2"/>
            </a:effectRef>
            <a:fontRef idx="minor">
              <a:schemeClr val="dk1"/>
            </a:fontRef>
          </p:style>
          <p:txBody>
            <a:bodyPr wrap="square" rtlCol="0">
              <a:spAutoFit/>
            </a:bodyPr>
            <a:lstStyle/>
            <a:p>
              <a:pPr algn="ctr"/>
              <a:r>
                <a:rPr lang="es-CO" sz="3600" b="1" dirty="0" smtClean="0">
                  <a:solidFill>
                    <a:srgbClr val="FF0000"/>
                  </a:solidFill>
                  <a:effectLst>
                    <a:outerShdw blurRad="38100" dist="38100" dir="2700000" algn="tl">
                      <a:srgbClr val="000000">
                        <a:alpha val="43137"/>
                      </a:srgbClr>
                    </a:outerShdw>
                  </a:effectLst>
                  <a:latin typeface="Copperplate Gothic Bold" pitchFamily="34" charset="0"/>
                </a:rPr>
                <a:t>EVANGELIO</a:t>
              </a:r>
              <a:r>
                <a:rPr lang="es-CO" sz="2800" b="1" dirty="0" smtClean="0">
                  <a:solidFill>
                    <a:srgbClr val="FF0000"/>
                  </a:solidFill>
                  <a:effectLst>
                    <a:outerShdw blurRad="38100" dist="38100" dir="2700000" algn="tl">
                      <a:srgbClr val="000000">
                        <a:alpha val="43137"/>
                      </a:srgbClr>
                    </a:outerShdw>
                  </a:effectLst>
                  <a:latin typeface="Copperplate Gothic Bold" pitchFamily="34" charset="0"/>
                </a:rPr>
                <a:t>:  </a:t>
              </a:r>
            </a:p>
            <a:p>
              <a:pPr algn="ctr"/>
              <a:r>
                <a:rPr lang="es-CO" sz="4000" b="1" dirty="0" smtClean="0">
                  <a:solidFill>
                    <a:srgbClr val="FF0000"/>
                  </a:solidFill>
                </a:rPr>
                <a:t>Mc. 10</a:t>
              </a:r>
              <a:r>
                <a:rPr lang="es-CO" sz="3600" b="1" dirty="0" smtClean="0">
                  <a:solidFill>
                    <a:srgbClr val="FF0000"/>
                  </a:solidFill>
                </a:rPr>
                <a:t>, </a:t>
              </a:r>
              <a:r>
                <a:rPr lang="es-CO" sz="3200" b="1" dirty="0" smtClean="0">
                  <a:solidFill>
                    <a:srgbClr val="FF0000"/>
                  </a:solidFill>
                </a:rPr>
                <a:t>17-30</a:t>
              </a:r>
              <a:endParaRPr lang="en-US" b="1" dirty="0">
                <a:solidFill>
                  <a:srgbClr val="FF0000"/>
                </a:solidFill>
                <a:effectLst>
                  <a:outerShdw blurRad="38100" dist="38100" dir="2700000" algn="tl">
                    <a:srgbClr val="000000">
                      <a:alpha val="43137"/>
                    </a:srgbClr>
                  </a:outerShdw>
                </a:effectLst>
                <a:latin typeface="Copperplate Gothic Bold" pitchFamily="34" charset="0"/>
              </a:endParaRPr>
            </a:p>
          </p:txBody>
        </p:sp>
      </p:gr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descr="C:\Documents and Settings\User\My Documents\_Mariasun\JPG para diapositivas\PERSONAS\MANOS\MANOS unidas mision1.jpg"/>
          <p:cNvPicPr>
            <a:picLocks noChangeAspect="1" noChangeArrowheads="1"/>
          </p:cNvPicPr>
          <p:nvPr/>
        </p:nvPicPr>
        <p:blipFill>
          <a:blip r:embed="rId3" cstate="print"/>
          <a:srcRect/>
          <a:stretch>
            <a:fillRect/>
          </a:stretch>
        </p:blipFill>
        <p:spPr bwMode="auto">
          <a:xfrm>
            <a:off x="0" y="-214313"/>
            <a:ext cx="5867400" cy="6659563"/>
          </a:xfrm>
          <a:prstGeom prst="rect">
            <a:avLst/>
          </a:prstGeom>
          <a:noFill/>
          <a:ln w="9525">
            <a:noFill/>
            <a:miter lim="800000"/>
            <a:headEnd/>
            <a:tailEnd/>
          </a:ln>
        </p:spPr>
      </p:pic>
      <p:pic>
        <p:nvPicPr>
          <p:cNvPr id="2061" name="Picture 13" descr="C:\Documents and Settings\User\My Documents\_Mariasun\5 JULIO 2009\_JPG DIAPOSITIVAS\RELIGIOSAS\lavar_los_pies.jpg"/>
          <p:cNvPicPr>
            <a:picLocks noChangeAspect="1" noChangeArrowheads="1"/>
          </p:cNvPicPr>
          <p:nvPr/>
        </p:nvPicPr>
        <p:blipFill>
          <a:blip r:embed="rId4" cstate="print"/>
          <a:srcRect/>
          <a:stretch>
            <a:fillRect/>
          </a:stretch>
        </p:blipFill>
        <p:spPr bwMode="auto">
          <a:xfrm>
            <a:off x="6143625" y="3500438"/>
            <a:ext cx="2540000" cy="1905000"/>
          </a:xfrm>
          <a:prstGeom prst="rect">
            <a:avLst/>
          </a:prstGeom>
          <a:noFill/>
          <a:ln w="9525">
            <a:noFill/>
            <a:miter lim="800000"/>
            <a:headEnd/>
            <a:tailEnd/>
          </a:ln>
        </p:spPr>
      </p:pic>
      <p:sp>
        <p:nvSpPr>
          <p:cNvPr id="2064" name="Text Box 16"/>
          <p:cNvSpPr txBox="1">
            <a:spLocks noChangeArrowheads="1"/>
          </p:cNvSpPr>
          <p:nvPr/>
        </p:nvSpPr>
        <p:spPr bwMode="auto">
          <a:xfrm>
            <a:off x="6143625" y="5572125"/>
            <a:ext cx="2708275" cy="825500"/>
          </a:xfrm>
          <a:prstGeom prst="rect">
            <a:avLst/>
          </a:prstGeom>
          <a:solidFill>
            <a:schemeClr val="bg1">
              <a:alpha val="50000"/>
            </a:schemeClr>
          </a:solidFill>
          <a:ln w="9525">
            <a:noFill/>
            <a:miter lim="800000"/>
            <a:headEnd/>
            <a:tailEnd/>
          </a:ln>
          <a:effectLst/>
        </p:spPr>
        <p:txBody>
          <a:bodyPr>
            <a:spAutoFit/>
          </a:bodyPr>
          <a:lstStyle/>
          <a:p>
            <a:pPr algn="ctr">
              <a:defRPr/>
            </a:pPr>
            <a:r>
              <a:rPr lang="es-ES" sz="1600" dirty="0">
                <a:effectLst>
                  <a:outerShdw blurRad="38100" dist="38100" dir="2700000" algn="tl">
                    <a:srgbClr val="C0C0C0"/>
                  </a:outerShdw>
                </a:effectLst>
                <a:latin typeface="Comic Sans MS" pitchFamily="66" charset="0"/>
                <a:cs typeface="Times New Roman" charset="0"/>
              </a:rPr>
              <a:t>Marcos 10, 17-30</a:t>
            </a:r>
            <a:br>
              <a:rPr lang="es-ES" sz="1600" dirty="0">
                <a:effectLst>
                  <a:outerShdw blurRad="38100" dist="38100" dir="2700000" algn="tl">
                    <a:srgbClr val="C0C0C0"/>
                  </a:outerShdw>
                </a:effectLst>
                <a:latin typeface="Comic Sans MS" pitchFamily="66" charset="0"/>
                <a:cs typeface="Times New Roman" charset="0"/>
              </a:rPr>
            </a:br>
            <a:r>
              <a:rPr lang="es-ES" sz="1600" dirty="0">
                <a:effectLst>
                  <a:outerShdw blurRad="38100" dist="38100" dir="2700000" algn="tl">
                    <a:srgbClr val="C0C0C0"/>
                  </a:outerShdw>
                </a:effectLst>
                <a:latin typeface="Comic Sans MS" pitchFamily="66" charset="0"/>
                <a:cs typeface="Times New Roman" charset="0"/>
              </a:rPr>
              <a:t>28 Tiempo Ordinario –B-</a:t>
            </a:r>
            <a:br>
              <a:rPr lang="es-ES" sz="1600" dirty="0">
                <a:effectLst>
                  <a:outerShdw blurRad="38100" dist="38100" dir="2700000" algn="tl">
                    <a:srgbClr val="C0C0C0"/>
                  </a:outerShdw>
                </a:effectLst>
                <a:latin typeface="Comic Sans MS" pitchFamily="66" charset="0"/>
                <a:cs typeface="Times New Roman" charset="0"/>
              </a:rPr>
            </a:br>
            <a:r>
              <a:rPr lang="es-ES" sz="1600" dirty="0">
                <a:effectLst>
                  <a:outerShdw blurRad="38100" dist="38100" dir="2700000" algn="tl">
                    <a:srgbClr val="C0C0C0"/>
                  </a:outerShdw>
                </a:effectLst>
                <a:latin typeface="Comic Sans MS" pitchFamily="66" charset="0"/>
                <a:cs typeface="Times New Roman" charset="0"/>
              </a:rPr>
              <a:t>11 octubre 2009</a:t>
            </a:r>
          </a:p>
        </p:txBody>
      </p:sp>
      <p:sp>
        <p:nvSpPr>
          <p:cNvPr id="12293" name="4 CuadroTexto"/>
          <p:cNvSpPr txBox="1">
            <a:spLocks noChangeArrowheads="1"/>
          </p:cNvSpPr>
          <p:nvPr/>
        </p:nvSpPr>
        <p:spPr bwMode="auto">
          <a:xfrm>
            <a:off x="6000750" y="428625"/>
            <a:ext cx="2857500" cy="3108325"/>
          </a:xfrm>
          <a:prstGeom prst="rect">
            <a:avLst/>
          </a:prstGeom>
          <a:noFill/>
          <a:ln w="9525">
            <a:noFill/>
            <a:miter lim="800000"/>
            <a:headEnd/>
            <a:tailEnd/>
          </a:ln>
        </p:spPr>
        <p:txBody>
          <a:bodyPr>
            <a:spAutoFit/>
          </a:bodyPr>
          <a:lstStyle/>
          <a:p>
            <a:pPr algn="ctr"/>
            <a:r>
              <a:rPr lang="es-CO" sz="2800"/>
              <a:t>Pongámonos de pie y escuchemos el evangelio en actitud de apertura de nuestro corazón </a:t>
            </a:r>
          </a:p>
        </p:txBody>
      </p:sp>
    </p:spTree>
  </p:cSld>
  <p:clrMapOvr>
    <a:masterClrMapping/>
  </p:clrMapOvr>
  <p:transition spd="slow">
    <p:random/>
    <p:sndAc>
      <p:stSnd loop="1">
        <p:snd r:embed="rId2" name="Bach DoubleViolinConcertoBac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7000"/>
                                  </p:stCondLst>
                                  <p:childTnLst>
                                    <p:set>
                                      <p:cBhvr>
                                        <p:cTn id="6" dur="1" fill="hold">
                                          <p:stCondLst>
                                            <p:cond delay="0"/>
                                          </p:stCondLst>
                                        </p:cTn>
                                        <p:tgtEl>
                                          <p:spTgt spid="2059"/>
                                        </p:tgtEl>
                                        <p:attrNameLst>
                                          <p:attrName>style.visibility</p:attrName>
                                        </p:attrNameLst>
                                      </p:cBhvr>
                                      <p:to>
                                        <p:strVal val="visible"/>
                                      </p:to>
                                    </p:set>
                                    <p:animEffect transition="in" filter="checkerboard(across)">
                                      <p:cBhvr>
                                        <p:cTn id="7" dur="500"/>
                                        <p:tgtEl>
                                          <p:spTgt spid="2059"/>
                                        </p:tgtEl>
                                      </p:cBhvr>
                                    </p:animEffect>
                                  </p:childTnLst>
                                </p:cTn>
                              </p:par>
                            </p:childTnLst>
                          </p:cTn>
                        </p:par>
                        <p:par>
                          <p:cTn id="8" fill="hold">
                            <p:stCondLst>
                              <p:cond delay="7500"/>
                            </p:stCondLst>
                            <p:childTnLst>
                              <p:par>
                                <p:cTn id="9" presetID="24" presetClass="entr" presetSubtype="0" fill="hold" nodeType="afterEffect">
                                  <p:stCondLst>
                                    <p:cond delay="1000"/>
                                  </p:stCondLst>
                                  <p:childTnLst>
                                    <p:set>
                                      <p:cBhvr>
                                        <p:cTn id="10" dur="1" fill="hold">
                                          <p:stCondLst>
                                            <p:cond delay="499"/>
                                          </p:stCondLst>
                                        </p:cTn>
                                        <p:tgtEl>
                                          <p:spTgt spid="2061"/>
                                        </p:tgtEl>
                                        <p:attrNameLst>
                                          <p:attrName>style.visibility</p:attrName>
                                        </p:attrNameLst>
                                      </p:cBhvr>
                                      <p:to>
                                        <p:strVal val="visible"/>
                                      </p:to>
                                    </p:set>
                                    <p:anim to="" calcmode="lin" valueType="num">
                                      <p:cBhvr>
                                        <p:cTn id="11" dur="1" fill="hold"/>
                                        <p:tgtEl>
                                          <p:spTgt spid="2061"/>
                                        </p:tgtEl>
                                        <p:attrNameLst>
                                          <p:attrName/>
                                        </p:attrNameLst>
                                      </p:cBhvr>
                                    </p:anim>
                                  </p:childTnLst>
                                </p:cTn>
                              </p:par>
                            </p:childTnLst>
                          </p:cTn>
                        </p:par>
                        <p:par>
                          <p:cTn id="12" fill="hold">
                            <p:stCondLst>
                              <p:cond delay="9000"/>
                            </p:stCondLst>
                            <p:childTnLst>
                              <p:par>
                                <p:cTn id="13" presetID="1" presetClass="entr" presetSubtype="0" fill="hold" grpId="0" nodeType="afterEffect">
                                  <p:stCondLst>
                                    <p:cond delay="1000"/>
                                  </p:stCondLst>
                                  <p:childTnLst>
                                    <p:set>
                                      <p:cBhvr>
                                        <p:cTn id="14" dur="1" fill="hold">
                                          <p:stCondLst>
                                            <p:cond delay="499"/>
                                          </p:stCondLst>
                                        </p:cTn>
                                        <p:tgtEl>
                                          <p:spTgt spid="2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4"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Imagen25"/>
          <p:cNvPicPr>
            <a:picLocks noChangeAspect="1" noChangeArrowheads="1"/>
          </p:cNvPicPr>
          <p:nvPr/>
        </p:nvPicPr>
        <p:blipFill>
          <a:blip r:embed="rId2" cstate="print"/>
          <a:srcRect r="26381"/>
          <a:stretch>
            <a:fillRect/>
          </a:stretch>
        </p:blipFill>
        <p:spPr bwMode="auto">
          <a:xfrm>
            <a:off x="0" y="0"/>
            <a:ext cx="9144000" cy="6897688"/>
          </a:xfrm>
          <a:prstGeom prst="rect">
            <a:avLst/>
          </a:prstGeom>
          <a:noFill/>
          <a:ln w="9525">
            <a:noFill/>
            <a:miter lim="800000"/>
            <a:headEnd/>
            <a:tailEnd/>
          </a:ln>
        </p:spPr>
      </p:pic>
      <p:pic>
        <p:nvPicPr>
          <p:cNvPr id="13315" name="Picture 10" descr="DANIEL2"/>
          <p:cNvPicPr>
            <a:picLocks noChangeAspect="1" noChangeArrowheads="1"/>
          </p:cNvPicPr>
          <p:nvPr/>
        </p:nvPicPr>
        <p:blipFill>
          <a:blip r:embed="rId3" cstate="print"/>
          <a:srcRect/>
          <a:stretch>
            <a:fillRect/>
          </a:stretch>
        </p:blipFill>
        <p:spPr bwMode="auto">
          <a:xfrm>
            <a:off x="4716463" y="3789363"/>
            <a:ext cx="523875" cy="893762"/>
          </a:xfrm>
          <a:prstGeom prst="rect">
            <a:avLst/>
          </a:prstGeom>
          <a:noFill/>
          <a:ln w="9525">
            <a:noFill/>
            <a:miter lim="800000"/>
            <a:headEnd/>
            <a:tailEnd/>
          </a:ln>
        </p:spPr>
      </p:pic>
      <p:pic>
        <p:nvPicPr>
          <p:cNvPr id="13316" name="Picture 11" descr="NOAH"/>
          <p:cNvPicPr>
            <a:picLocks noChangeAspect="1" noChangeArrowheads="1"/>
          </p:cNvPicPr>
          <p:nvPr/>
        </p:nvPicPr>
        <p:blipFill>
          <a:blip r:embed="rId4" cstate="print"/>
          <a:srcRect/>
          <a:stretch>
            <a:fillRect/>
          </a:stretch>
        </p:blipFill>
        <p:spPr bwMode="auto">
          <a:xfrm flipH="1">
            <a:off x="5724525" y="3860800"/>
            <a:ext cx="430213" cy="1368425"/>
          </a:xfrm>
          <a:prstGeom prst="rect">
            <a:avLst/>
          </a:prstGeom>
          <a:noFill/>
          <a:ln w="9525">
            <a:noFill/>
            <a:miter lim="800000"/>
            <a:headEnd/>
            <a:tailEnd/>
          </a:ln>
        </p:spPr>
      </p:pic>
      <p:pic>
        <p:nvPicPr>
          <p:cNvPr id="3086" name="Picture 14" descr="JESUSNVN"/>
          <p:cNvPicPr>
            <a:picLocks noChangeAspect="1" noChangeArrowheads="1"/>
          </p:cNvPicPr>
          <p:nvPr/>
        </p:nvPicPr>
        <p:blipFill>
          <a:blip r:embed="rId5" cstate="print"/>
          <a:srcRect/>
          <a:stretch>
            <a:fillRect/>
          </a:stretch>
        </p:blipFill>
        <p:spPr bwMode="auto">
          <a:xfrm flipH="1">
            <a:off x="4284663" y="3933825"/>
            <a:ext cx="1285875" cy="2924175"/>
          </a:xfrm>
          <a:prstGeom prst="rect">
            <a:avLst/>
          </a:prstGeom>
          <a:noFill/>
          <a:ln w="9525">
            <a:noFill/>
            <a:miter lim="800000"/>
            <a:headEnd/>
            <a:tailEnd/>
          </a:ln>
        </p:spPr>
      </p:pic>
      <p:pic>
        <p:nvPicPr>
          <p:cNvPr id="3080" name="Picture 8" descr="Imagen2"/>
          <p:cNvPicPr>
            <a:picLocks noChangeAspect="1" noChangeArrowheads="1"/>
          </p:cNvPicPr>
          <p:nvPr/>
        </p:nvPicPr>
        <p:blipFill>
          <a:blip r:embed="rId6" cstate="print"/>
          <a:srcRect/>
          <a:stretch>
            <a:fillRect/>
          </a:stretch>
        </p:blipFill>
        <p:spPr bwMode="auto">
          <a:xfrm>
            <a:off x="2627313" y="3860800"/>
            <a:ext cx="1238250" cy="2997200"/>
          </a:xfrm>
          <a:prstGeom prst="rect">
            <a:avLst/>
          </a:prstGeom>
          <a:noFill/>
          <a:ln w="9525">
            <a:noFill/>
            <a:miter lim="800000"/>
            <a:headEnd/>
            <a:tailEnd/>
          </a:ln>
        </p:spPr>
      </p:pic>
      <p:sp>
        <p:nvSpPr>
          <p:cNvPr id="3184" name="Text Box 112"/>
          <p:cNvSpPr txBox="1">
            <a:spLocks noChangeArrowheads="1"/>
          </p:cNvSpPr>
          <p:nvPr/>
        </p:nvSpPr>
        <p:spPr bwMode="auto">
          <a:xfrm>
            <a:off x="4716463" y="1052513"/>
            <a:ext cx="4176712" cy="1552575"/>
          </a:xfrm>
          <a:prstGeom prst="rect">
            <a:avLst/>
          </a:prstGeom>
          <a:noFill/>
          <a:ln w="9525">
            <a:noFill/>
            <a:miter lim="800000"/>
            <a:headEnd/>
            <a:tailEnd/>
          </a:ln>
        </p:spPr>
        <p:txBody>
          <a:bodyPr>
            <a:spAutoFit/>
          </a:bodyPr>
          <a:lstStyle/>
          <a:p>
            <a:pPr algn="ctr">
              <a:spcBef>
                <a:spcPct val="50000"/>
              </a:spcBef>
            </a:pPr>
            <a:r>
              <a:rPr lang="es-ES" sz="2400" b="1"/>
              <a:t>Mientras Jesús iba de camino, un hombre llegó corriendo, se arrodilló delante de Él y le dijo:</a:t>
            </a:r>
          </a:p>
        </p:txBody>
      </p:sp>
      <p:sp>
        <p:nvSpPr>
          <p:cNvPr id="3185" name="AutoShape 113"/>
          <p:cNvSpPr>
            <a:spLocks noChangeArrowheads="1"/>
          </p:cNvSpPr>
          <p:nvPr/>
        </p:nvSpPr>
        <p:spPr bwMode="auto">
          <a:xfrm>
            <a:off x="1547813" y="2205038"/>
            <a:ext cx="4033837" cy="863600"/>
          </a:xfrm>
          <a:prstGeom prst="wedgeRoundRectCallout">
            <a:avLst>
              <a:gd name="adj1" fmla="val 31269"/>
              <a:gd name="adj2" fmla="val 148528"/>
              <a:gd name="adj3" fmla="val 16667"/>
            </a:avLst>
          </a:prstGeom>
          <a:solidFill>
            <a:srgbClr val="E5FFE5"/>
          </a:solidFill>
          <a:ln w="9525">
            <a:solidFill>
              <a:schemeClr val="tx1"/>
            </a:solidFill>
            <a:miter lim="800000"/>
            <a:headEnd/>
            <a:tailEnd/>
          </a:ln>
        </p:spPr>
        <p:txBody>
          <a:bodyPr/>
          <a:lstStyle/>
          <a:p>
            <a:pPr algn="ctr"/>
            <a:r>
              <a:rPr lang="es-ES"/>
              <a:t>Maestro bueno, dime, ¿qué debo hacer para tener vida eterna?</a:t>
            </a:r>
          </a:p>
        </p:txBody>
      </p:sp>
      <p:sp>
        <p:nvSpPr>
          <p:cNvPr id="3186" name="AutoShape 114"/>
          <p:cNvSpPr>
            <a:spLocks noChangeArrowheads="1"/>
          </p:cNvSpPr>
          <p:nvPr/>
        </p:nvSpPr>
        <p:spPr bwMode="auto">
          <a:xfrm>
            <a:off x="2339975" y="981075"/>
            <a:ext cx="4033838" cy="2087563"/>
          </a:xfrm>
          <a:prstGeom prst="wedgeRoundRectCallout">
            <a:avLst>
              <a:gd name="adj1" fmla="val -35912"/>
              <a:gd name="adj2" fmla="val 86500"/>
              <a:gd name="adj3" fmla="val 16667"/>
            </a:avLst>
          </a:prstGeom>
          <a:solidFill>
            <a:srgbClr val="FFFFCC"/>
          </a:solidFill>
          <a:ln w="9525">
            <a:solidFill>
              <a:schemeClr val="tx1"/>
            </a:solidFill>
            <a:miter lim="800000"/>
            <a:headEnd/>
            <a:tailEnd/>
          </a:ln>
        </p:spPr>
        <p:txBody>
          <a:bodyPr/>
          <a:lstStyle/>
          <a:p>
            <a:pPr algn="ctr"/>
            <a:r>
              <a:rPr lang="es-ES"/>
              <a:t>¿Por qué dices que soy bueno? Solo Dios es bueno. Tú conoces bien los mandamientos, no mates, no seas infiel en tu matrimonio, no robes, no mientas, no hagas daño a nadie, cuida a tu padre y a tu madre.</a:t>
            </a:r>
          </a:p>
        </p:txBody>
      </p:sp>
      <p:sp>
        <p:nvSpPr>
          <p:cNvPr id="3187" name="AutoShape 115"/>
          <p:cNvSpPr>
            <a:spLocks noChangeArrowheads="1"/>
          </p:cNvSpPr>
          <p:nvPr/>
        </p:nvSpPr>
        <p:spPr bwMode="auto">
          <a:xfrm>
            <a:off x="1547813" y="2060575"/>
            <a:ext cx="4033837" cy="1008063"/>
          </a:xfrm>
          <a:prstGeom prst="wedgeRoundRectCallout">
            <a:avLst>
              <a:gd name="adj1" fmla="val 31741"/>
              <a:gd name="adj2" fmla="val 138190"/>
              <a:gd name="adj3" fmla="val 16667"/>
            </a:avLst>
          </a:prstGeom>
          <a:solidFill>
            <a:srgbClr val="E5FFE5"/>
          </a:solidFill>
          <a:ln w="9525">
            <a:solidFill>
              <a:schemeClr val="tx1"/>
            </a:solidFill>
            <a:miter lim="800000"/>
            <a:headEnd/>
            <a:tailEnd/>
          </a:ln>
        </p:spPr>
        <p:txBody>
          <a:bodyPr/>
          <a:lstStyle/>
          <a:p>
            <a:pPr algn="ctr"/>
            <a:r>
              <a:rPr lang="es-ES"/>
              <a:t>Maestro, todos esos mandamientos los he obedecido desde que era niño.</a:t>
            </a:r>
          </a:p>
        </p:txBody>
      </p:sp>
      <p:sp>
        <p:nvSpPr>
          <p:cNvPr id="3188" name="AutoShape 116"/>
          <p:cNvSpPr>
            <a:spLocks noChangeArrowheads="1"/>
          </p:cNvSpPr>
          <p:nvPr/>
        </p:nvSpPr>
        <p:spPr bwMode="auto">
          <a:xfrm>
            <a:off x="2339975" y="981075"/>
            <a:ext cx="4033838" cy="2087563"/>
          </a:xfrm>
          <a:prstGeom prst="wedgeRoundRectCallout">
            <a:avLst>
              <a:gd name="adj1" fmla="val -35912"/>
              <a:gd name="adj2" fmla="val 86500"/>
              <a:gd name="adj3" fmla="val 16667"/>
            </a:avLst>
          </a:prstGeom>
          <a:solidFill>
            <a:srgbClr val="FFFFCC"/>
          </a:solidFill>
          <a:ln w="9525">
            <a:solidFill>
              <a:schemeClr val="tx1"/>
            </a:solidFill>
            <a:miter lim="800000"/>
            <a:headEnd/>
            <a:tailEnd/>
          </a:ln>
        </p:spPr>
        <p:txBody>
          <a:bodyPr/>
          <a:lstStyle/>
          <a:p>
            <a:pPr algn="ctr"/>
            <a:r>
              <a:rPr lang="es-ES"/>
              <a:t>Sólo te falta hacer una cosa. Ve y vende todo lo que tienes y reparte ese dinero entre los pobres. Así, Dios te dará un gran premio en el cielo. Después de eso ven y conviértete en uno de mis seguidores.</a:t>
            </a:r>
          </a:p>
        </p:txBody>
      </p:sp>
      <p:sp>
        <p:nvSpPr>
          <p:cNvPr id="3189" name="Text Box 117"/>
          <p:cNvSpPr txBox="1">
            <a:spLocks noChangeArrowheads="1"/>
          </p:cNvSpPr>
          <p:nvPr/>
        </p:nvSpPr>
        <p:spPr bwMode="auto">
          <a:xfrm>
            <a:off x="4716463" y="1052513"/>
            <a:ext cx="4176712" cy="2282825"/>
          </a:xfrm>
          <a:prstGeom prst="rect">
            <a:avLst/>
          </a:prstGeom>
          <a:noFill/>
          <a:ln w="9525">
            <a:noFill/>
            <a:miter lim="800000"/>
            <a:headEnd/>
            <a:tailEnd/>
          </a:ln>
        </p:spPr>
        <p:txBody>
          <a:bodyPr>
            <a:spAutoFit/>
          </a:bodyPr>
          <a:lstStyle/>
          <a:p>
            <a:pPr algn="ctr">
              <a:spcBef>
                <a:spcPct val="50000"/>
              </a:spcBef>
            </a:pPr>
            <a:r>
              <a:rPr lang="es-ES" sz="2400" b="1"/>
              <a:t>Al oír esto el hombre se puso muy triste y se fue desanimado porque era muy rico. Jesús miró a su alrededor y dijo a sus discípulos:</a:t>
            </a:r>
          </a:p>
        </p:txBody>
      </p:sp>
      <p:sp>
        <p:nvSpPr>
          <p:cNvPr id="3190" name="AutoShape 118"/>
          <p:cNvSpPr>
            <a:spLocks noChangeArrowheads="1"/>
          </p:cNvSpPr>
          <p:nvPr/>
        </p:nvSpPr>
        <p:spPr bwMode="auto">
          <a:xfrm>
            <a:off x="323850" y="620713"/>
            <a:ext cx="4033838" cy="2087562"/>
          </a:xfrm>
          <a:prstGeom prst="wedgeRoundRectCallout">
            <a:avLst>
              <a:gd name="adj1" fmla="val 14699"/>
              <a:gd name="adj2" fmla="val 105894"/>
              <a:gd name="adj3" fmla="val 16667"/>
            </a:avLst>
          </a:prstGeom>
          <a:solidFill>
            <a:srgbClr val="FFFFCC"/>
          </a:solidFill>
          <a:ln w="9525">
            <a:solidFill>
              <a:schemeClr val="tx1"/>
            </a:solidFill>
            <a:miter lim="800000"/>
            <a:headEnd/>
            <a:tailEnd/>
          </a:ln>
        </p:spPr>
        <p:txBody>
          <a:bodyPr/>
          <a:lstStyle/>
          <a:p>
            <a:pPr algn="ctr"/>
            <a:r>
              <a:rPr lang="es-ES" sz="2000" b="1"/>
              <a:t>Amigos. Es muy difícil entrar en el reino de Dios. Es más fácil que un camello pase por el ojo de una aguja, que una persona rica entre en el reino de Dios</a:t>
            </a:r>
          </a:p>
        </p:txBody>
      </p:sp>
      <p:sp>
        <p:nvSpPr>
          <p:cNvPr id="3191" name="Text Box 119"/>
          <p:cNvSpPr txBox="1">
            <a:spLocks noChangeArrowheads="1"/>
          </p:cNvSpPr>
          <p:nvPr/>
        </p:nvSpPr>
        <p:spPr bwMode="auto">
          <a:xfrm>
            <a:off x="1476375" y="404813"/>
            <a:ext cx="6696075" cy="1187450"/>
          </a:xfrm>
          <a:prstGeom prst="rect">
            <a:avLst/>
          </a:prstGeom>
          <a:noFill/>
          <a:ln w="9525">
            <a:noFill/>
            <a:miter lim="800000"/>
            <a:headEnd/>
            <a:tailEnd/>
          </a:ln>
        </p:spPr>
        <p:txBody>
          <a:bodyPr>
            <a:spAutoFit/>
          </a:bodyPr>
          <a:lstStyle/>
          <a:p>
            <a:pPr algn="ctr">
              <a:spcBef>
                <a:spcPct val="50000"/>
              </a:spcBef>
            </a:pPr>
            <a:r>
              <a:rPr lang="es-ES" sz="2400" b="1"/>
              <a:t>Los discípulos se sorprendieron mucho al oir lo que Jesús dijo y comentaban entre ellos:</a:t>
            </a:r>
          </a:p>
        </p:txBody>
      </p:sp>
      <p:sp>
        <p:nvSpPr>
          <p:cNvPr id="3192" name="AutoShape 120"/>
          <p:cNvSpPr>
            <a:spLocks noChangeArrowheads="1"/>
          </p:cNvSpPr>
          <p:nvPr/>
        </p:nvSpPr>
        <p:spPr bwMode="auto">
          <a:xfrm>
            <a:off x="3059113" y="2565400"/>
            <a:ext cx="4033837" cy="647700"/>
          </a:xfrm>
          <a:prstGeom prst="wedgeRoundRectCallout">
            <a:avLst>
              <a:gd name="adj1" fmla="val -1713"/>
              <a:gd name="adj2" fmla="val 150981"/>
              <a:gd name="adj3" fmla="val 16667"/>
            </a:avLst>
          </a:prstGeom>
          <a:solidFill>
            <a:srgbClr val="FFE1E1"/>
          </a:solidFill>
          <a:ln w="9525">
            <a:solidFill>
              <a:schemeClr val="tx1"/>
            </a:solidFill>
            <a:miter lim="800000"/>
            <a:headEnd/>
            <a:tailEnd/>
          </a:ln>
        </p:spPr>
        <p:txBody>
          <a:bodyPr/>
          <a:lstStyle/>
          <a:p>
            <a:pPr algn="ctr"/>
            <a:r>
              <a:rPr lang="es-ES" b="1"/>
              <a:t>Entonces: ¿Quién podrá salvarse?</a:t>
            </a:r>
          </a:p>
        </p:txBody>
      </p:sp>
      <p:sp>
        <p:nvSpPr>
          <p:cNvPr id="3193" name="AutoShape 121"/>
          <p:cNvSpPr>
            <a:spLocks noChangeArrowheads="1"/>
          </p:cNvSpPr>
          <p:nvPr/>
        </p:nvSpPr>
        <p:spPr bwMode="auto">
          <a:xfrm>
            <a:off x="323850" y="981075"/>
            <a:ext cx="4033838" cy="1439863"/>
          </a:xfrm>
          <a:prstGeom prst="wedgeRoundRectCallout">
            <a:avLst>
              <a:gd name="adj1" fmla="val 14778"/>
              <a:gd name="adj2" fmla="val 150884"/>
              <a:gd name="adj3" fmla="val 16667"/>
            </a:avLst>
          </a:prstGeom>
          <a:solidFill>
            <a:srgbClr val="FFFFCC"/>
          </a:solidFill>
          <a:ln w="9525">
            <a:solidFill>
              <a:schemeClr val="tx1"/>
            </a:solidFill>
            <a:miter lim="800000"/>
            <a:headEnd/>
            <a:tailEnd/>
          </a:ln>
        </p:spPr>
        <p:txBody>
          <a:bodyPr/>
          <a:lstStyle/>
          <a:p>
            <a:pPr algn="ctr"/>
            <a:r>
              <a:rPr lang="es-ES" b="1"/>
              <a:t>Para los seres humanos eso es imposible pero no para Dios. Y ustedes que lo han dejado todo tendrán un premio.</a:t>
            </a:r>
          </a:p>
        </p:txBody>
      </p:sp>
      <p:pic>
        <p:nvPicPr>
          <p:cNvPr id="13329" name="Picture 122" descr="gifbarco"/>
          <p:cNvPicPr>
            <a:picLocks noChangeAspect="1" noChangeArrowheads="1" noCrop="1"/>
          </p:cNvPicPr>
          <p:nvPr/>
        </p:nvPicPr>
        <p:blipFill>
          <a:blip r:embed="rId7" cstate="print"/>
          <a:srcRect/>
          <a:stretch>
            <a:fillRect/>
          </a:stretch>
        </p:blipFill>
        <p:spPr bwMode="auto">
          <a:xfrm>
            <a:off x="5580063" y="3300413"/>
            <a:ext cx="720725" cy="560387"/>
          </a:xfrm>
          <a:prstGeom prst="rect">
            <a:avLst/>
          </a:prstGeom>
          <a:noFill/>
          <a:ln w="9525">
            <a:noFill/>
            <a:miter lim="800000"/>
            <a:headEnd/>
            <a:tailEnd/>
          </a:ln>
        </p:spPr>
      </p:pic>
      <p:pic>
        <p:nvPicPr>
          <p:cNvPr id="13330" name="Picture 123" descr="gifbarco"/>
          <p:cNvPicPr>
            <a:picLocks noChangeAspect="1" noChangeArrowheads="1" noCrop="1"/>
          </p:cNvPicPr>
          <p:nvPr/>
        </p:nvPicPr>
        <p:blipFill>
          <a:blip r:embed="rId8" cstate="print"/>
          <a:srcRect/>
          <a:stretch>
            <a:fillRect/>
          </a:stretch>
        </p:blipFill>
        <p:spPr bwMode="auto">
          <a:xfrm>
            <a:off x="8172450" y="3398838"/>
            <a:ext cx="503238" cy="390525"/>
          </a:xfrm>
          <a:prstGeom prst="rect">
            <a:avLst/>
          </a:prstGeom>
          <a:noFill/>
          <a:ln w="9525">
            <a:noFill/>
            <a:miter lim="800000"/>
            <a:headEnd/>
            <a:tailEnd/>
          </a:ln>
        </p:spPr>
      </p:pic>
    </p:spTree>
  </p:cSld>
  <p:clrMapOvr>
    <a:masterClrMapping/>
  </p:clrMapOvr>
  <p:transition spd="slow"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with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additive="base">
                                        <p:cTn id="7" dur="5000" fill="hold"/>
                                        <p:tgtEl>
                                          <p:spTgt spid="3080"/>
                                        </p:tgtEl>
                                        <p:attrNameLst>
                                          <p:attrName>ppt_x</p:attrName>
                                        </p:attrNameLst>
                                      </p:cBhvr>
                                      <p:tavLst>
                                        <p:tav tm="0">
                                          <p:val>
                                            <p:strVal val="0-#ppt_w/2"/>
                                          </p:val>
                                        </p:tav>
                                        <p:tav tm="100000">
                                          <p:val>
                                            <p:strVal val="#ppt_x"/>
                                          </p:val>
                                        </p:tav>
                                      </p:tavLst>
                                    </p:anim>
                                    <p:anim calcmode="lin" valueType="num">
                                      <p:cBhvr additive="base">
                                        <p:cTn id="8" dur="5000" fill="hold"/>
                                        <p:tgtEl>
                                          <p:spTgt spid="3080"/>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7" presetClass="entr" presetSubtype="2" fill="hold" nodeType="afterEffect">
                                  <p:stCondLst>
                                    <p:cond delay="200"/>
                                  </p:stCondLst>
                                  <p:childTnLst>
                                    <p:set>
                                      <p:cBhvr>
                                        <p:cTn id="11" dur="1" fill="hold">
                                          <p:stCondLst>
                                            <p:cond delay="0"/>
                                          </p:stCondLst>
                                        </p:cTn>
                                        <p:tgtEl>
                                          <p:spTgt spid="3086"/>
                                        </p:tgtEl>
                                        <p:attrNameLst>
                                          <p:attrName>style.visibility</p:attrName>
                                        </p:attrNameLst>
                                      </p:cBhvr>
                                      <p:to>
                                        <p:strVal val="visible"/>
                                      </p:to>
                                    </p:set>
                                    <p:anim calcmode="lin" valueType="num">
                                      <p:cBhvr additive="base">
                                        <p:cTn id="12" dur="1000" fill="hold"/>
                                        <p:tgtEl>
                                          <p:spTgt spid="3086"/>
                                        </p:tgtEl>
                                        <p:attrNameLst>
                                          <p:attrName>ppt_x</p:attrName>
                                        </p:attrNameLst>
                                      </p:cBhvr>
                                      <p:tavLst>
                                        <p:tav tm="0">
                                          <p:val>
                                            <p:strVal val="1+#ppt_w/2"/>
                                          </p:val>
                                        </p:tav>
                                        <p:tav tm="100000">
                                          <p:val>
                                            <p:strVal val="#ppt_x"/>
                                          </p:val>
                                        </p:tav>
                                      </p:tavLst>
                                    </p:anim>
                                    <p:anim calcmode="lin" valueType="num">
                                      <p:cBhvr additive="base">
                                        <p:cTn id="13" dur="1000" fill="hold"/>
                                        <p:tgtEl>
                                          <p:spTgt spid="3086"/>
                                        </p:tgtEl>
                                        <p:attrNameLst>
                                          <p:attrName>ppt_y</p:attrName>
                                        </p:attrNameLst>
                                      </p:cBhvr>
                                      <p:tavLst>
                                        <p:tav tm="0">
                                          <p:val>
                                            <p:strVal val="#ppt_y"/>
                                          </p:val>
                                        </p:tav>
                                        <p:tav tm="100000">
                                          <p:val>
                                            <p:strVal val="#ppt_y"/>
                                          </p:val>
                                        </p:tav>
                                      </p:tavLst>
                                    </p:anim>
                                  </p:childTnLst>
                                </p:cTn>
                              </p:par>
                            </p:childTnLst>
                          </p:cTn>
                        </p:par>
                        <p:par>
                          <p:cTn id="14" fill="hold">
                            <p:stCondLst>
                              <p:cond delay="6200"/>
                            </p:stCondLst>
                            <p:childTnLst>
                              <p:par>
                                <p:cTn id="15" presetID="27" presetClass="exit" presetSubtype="0" fill="hold" grpId="0" nodeType="afterEffect">
                                  <p:stCondLst>
                                    <p:cond delay="500"/>
                                  </p:stCondLst>
                                  <p:iterate type="lt">
                                    <p:tmPct val="50000"/>
                                  </p:iterate>
                                  <p:childTnLst>
                                    <p:anim calcmode="discrete" valueType="clr">
                                      <p:cBhvr override="childStyle">
                                        <p:cTn id="16" dur="80"/>
                                        <p:tgtEl>
                                          <p:spTgt spid="3184"/>
                                        </p:tgtEl>
                                        <p:attrNameLst>
                                          <p:attrName>style.color</p:attrName>
                                        </p:attrNameLst>
                                      </p:cBhvr>
                                      <p:tavLst>
                                        <p:tav tm="0">
                                          <p:val>
                                            <p:clrVal>
                                              <a:schemeClr val="hlink"/>
                                            </p:clrVal>
                                          </p:val>
                                        </p:tav>
                                        <p:tav tm="50000">
                                          <p:val>
                                            <p:clrVal>
                                              <a:schemeClr val="accent2"/>
                                            </p:clrVal>
                                          </p:val>
                                        </p:tav>
                                      </p:tavLst>
                                    </p:anim>
                                    <p:anim calcmode="discrete" valueType="clr">
                                      <p:cBhvr>
                                        <p:cTn id="17" dur="80"/>
                                        <p:tgtEl>
                                          <p:spTgt spid="3184"/>
                                        </p:tgtEl>
                                        <p:attrNameLst>
                                          <p:attrName>fillcolor</p:attrName>
                                        </p:attrNameLst>
                                      </p:cBhvr>
                                      <p:tavLst>
                                        <p:tav tm="0">
                                          <p:val>
                                            <p:clrVal>
                                              <a:schemeClr val="hlink"/>
                                            </p:clrVal>
                                          </p:val>
                                        </p:tav>
                                        <p:tav tm="50000">
                                          <p:val>
                                            <p:clrVal>
                                              <a:schemeClr val="accent2"/>
                                            </p:clrVal>
                                          </p:val>
                                        </p:tav>
                                      </p:tavLst>
                                    </p:anim>
                                    <p:set>
                                      <p:cBhvr>
                                        <p:cTn id="18" dur="80"/>
                                        <p:tgtEl>
                                          <p:spTgt spid="3184"/>
                                        </p:tgtEl>
                                        <p:attrNameLst>
                                          <p:attrName>fill.type</p:attrName>
                                        </p:attrNameLst>
                                      </p:cBhvr>
                                      <p:to>
                                        <p:strVal val="solid"/>
                                      </p:to>
                                    </p:set>
                                    <p:set>
                                      <p:cBhvr>
                                        <p:cTn id="19" dur="1" fill="hold">
                                          <p:stCondLst>
                                            <p:cond delay="79"/>
                                          </p:stCondLst>
                                        </p:cTn>
                                        <p:tgtEl>
                                          <p:spTgt spid="3184"/>
                                        </p:tgtEl>
                                        <p:attrNameLst>
                                          <p:attrName>style.visibility</p:attrName>
                                        </p:attrNameLst>
                                      </p:cBhvr>
                                      <p:to>
                                        <p:strVal val="hidden"/>
                                      </p:to>
                                    </p:set>
                                  </p:childTnLst>
                                </p:cTn>
                              </p:par>
                            </p:childTnLst>
                          </p:cTn>
                        </p:par>
                        <p:par>
                          <p:cTn id="20" fill="hold">
                            <p:stCondLst>
                              <p:cond delay="9860"/>
                            </p:stCondLst>
                            <p:childTnLst>
                              <p:par>
                                <p:cTn id="21" presetID="10" presetClass="entr" presetSubtype="0" fill="hold" grpId="0" nodeType="afterEffect">
                                  <p:stCondLst>
                                    <p:cond delay="500"/>
                                  </p:stCondLst>
                                  <p:childTnLst>
                                    <p:set>
                                      <p:cBhvr>
                                        <p:cTn id="22" dur="1" fill="hold">
                                          <p:stCondLst>
                                            <p:cond delay="0"/>
                                          </p:stCondLst>
                                        </p:cTn>
                                        <p:tgtEl>
                                          <p:spTgt spid="3185"/>
                                        </p:tgtEl>
                                        <p:attrNameLst>
                                          <p:attrName>style.visibility</p:attrName>
                                        </p:attrNameLst>
                                      </p:cBhvr>
                                      <p:to>
                                        <p:strVal val="visible"/>
                                      </p:to>
                                    </p:set>
                                    <p:animEffect transition="in" filter="fade">
                                      <p:cBhvr>
                                        <p:cTn id="23" dur="2000"/>
                                        <p:tgtEl>
                                          <p:spTgt spid="3185"/>
                                        </p:tgtEl>
                                      </p:cBhvr>
                                    </p:animEffect>
                                  </p:childTnLst>
                                </p:cTn>
                              </p:par>
                            </p:childTnLst>
                          </p:cTn>
                        </p:par>
                        <p:par>
                          <p:cTn id="24" fill="hold">
                            <p:stCondLst>
                              <p:cond delay="12360"/>
                            </p:stCondLst>
                            <p:childTnLst>
                              <p:par>
                                <p:cTn id="25" presetID="10" presetClass="exit" presetSubtype="0" fill="hold" grpId="1" nodeType="afterEffect">
                                  <p:stCondLst>
                                    <p:cond delay="1500"/>
                                  </p:stCondLst>
                                  <p:childTnLst>
                                    <p:animEffect transition="out" filter="fade">
                                      <p:cBhvr>
                                        <p:cTn id="26" dur="2000"/>
                                        <p:tgtEl>
                                          <p:spTgt spid="3185"/>
                                        </p:tgtEl>
                                      </p:cBhvr>
                                    </p:animEffect>
                                    <p:set>
                                      <p:cBhvr>
                                        <p:cTn id="27" dur="1" fill="hold">
                                          <p:stCondLst>
                                            <p:cond delay="1999"/>
                                          </p:stCondLst>
                                        </p:cTn>
                                        <p:tgtEl>
                                          <p:spTgt spid="3185"/>
                                        </p:tgtEl>
                                        <p:attrNameLst>
                                          <p:attrName>style.visibility</p:attrName>
                                        </p:attrNameLst>
                                      </p:cBhvr>
                                      <p:to>
                                        <p:strVal val="hidden"/>
                                      </p:to>
                                    </p:set>
                                  </p:childTnLst>
                                </p:cTn>
                              </p:par>
                            </p:childTnLst>
                          </p:cTn>
                        </p:par>
                        <p:par>
                          <p:cTn id="28" fill="hold">
                            <p:stCondLst>
                              <p:cond delay="15860"/>
                            </p:stCondLst>
                            <p:childTnLst>
                              <p:par>
                                <p:cTn id="29" presetID="10" presetClass="entr" presetSubtype="0" fill="hold" grpId="0" nodeType="afterEffect">
                                  <p:stCondLst>
                                    <p:cond delay="500"/>
                                  </p:stCondLst>
                                  <p:childTnLst>
                                    <p:set>
                                      <p:cBhvr>
                                        <p:cTn id="30" dur="1" fill="hold">
                                          <p:stCondLst>
                                            <p:cond delay="0"/>
                                          </p:stCondLst>
                                        </p:cTn>
                                        <p:tgtEl>
                                          <p:spTgt spid="3186"/>
                                        </p:tgtEl>
                                        <p:attrNameLst>
                                          <p:attrName>style.visibility</p:attrName>
                                        </p:attrNameLst>
                                      </p:cBhvr>
                                      <p:to>
                                        <p:strVal val="visible"/>
                                      </p:to>
                                    </p:set>
                                    <p:animEffect transition="in" filter="fade">
                                      <p:cBhvr>
                                        <p:cTn id="31" dur="2000"/>
                                        <p:tgtEl>
                                          <p:spTgt spid="3186"/>
                                        </p:tgtEl>
                                      </p:cBhvr>
                                    </p:animEffect>
                                  </p:childTnLst>
                                </p:cTn>
                              </p:par>
                            </p:childTnLst>
                          </p:cTn>
                        </p:par>
                        <p:par>
                          <p:cTn id="32" fill="hold">
                            <p:stCondLst>
                              <p:cond delay="18360"/>
                            </p:stCondLst>
                            <p:childTnLst>
                              <p:par>
                                <p:cTn id="33" presetID="10" presetClass="exit" presetSubtype="0" fill="hold" grpId="1" nodeType="afterEffect">
                                  <p:stCondLst>
                                    <p:cond delay="8000"/>
                                  </p:stCondLst>
                                  <p:childTnLst>
                                    <p:animEffect transition="out" filter="fade">
                                      <p:cBhvr>
                                        <p:cTn id="34" dur="2000"/>
                                        <p:tgtEl>
                                          <p:spTgt spid="3186"/>
                                        </p:tgtEl>
                                      </p:cBhvr>
                                    </p:animEffect>
                                    <p:set>
                                      <p:cBhvr>
                                        <p:cTn id="35" dur="1" fill="hold">
                                          <p:stCondLst>
                                            <p:cond delay="1999"/>
                                          </p:stCondLst>
                                        </p:cTn>
                                        <p:tgtEl>
                                          <p:spTgt spid="3186"/>
                                        </p:tgtEl>
                                        <p:attrNameLst>
                                          <p:attrName>style.visibility</p:attrName>
                                        </p:attrNameLst>
                                      </p:cBhvr>
                                      <p:to>
                                        <p:strVal val="hidden"/>
                                      </p:to>
                                    </p:set>
                                  </p:childTnLst>
                                </p:cTn>
                              </p:par>
                            </p:childTnLst>
                          </p:cTn>
                        </p:par>
                        <p:par>
                          <p:cTn id="36" fill="hold">
                            <p:stCondLst>
                              <p:cond delay="28360"/>
                            </p:stCondLst>
                            <p:childTnLst>
                              <p:par>
                                <p:cTn id="37" presetID="10" presetClass="entr" presetSubtype="0" fill="hold" grpId="0" nodeType="afterEffect">
                                  <p:stCondLst>
                                    <p:cond delay="500"/>
                                  </p:stCondLst>
                                  <p:childTnLst>
                                    <p:set>
                                      <p:cBhvr>
                                        <p:cTn id="38" dur="1" fill="hold">
                                          <p:stCondLst>
                                            <p:cond delay="0"/>
                                          </p:stCondLst>
                                        </p:cTn>
                                        <p:tgtEl>
                                          <p:spTgt spid="3187"/>
                                        </p:tgtEl>
                                        <p:attrNameLst>
                                          <p:attrName>style.visibility</p:attrName>
                                        </p:attrNameLst>
                                      </p:cBhvr>
                                      <p:to>
                                        <p:strVal val="visible"/>
                                      </p:to>
                                    </p:set>
                                    <p:animEffect transition="in" filter="fade">
                                      <p:cBhvr>
                                        <p:cTn id="39" dur="2000"/>
                                        <p:tgtEl>
                                          <p:spTgt spid="3187"/>
                                        </p:tgtEl>
                                      </p:cBhvr>
                                    </p:animEffect>
                                  </p:childTnLst>
                                </p:cTn>
                              </p:par>
                            </p:childTnLst>
                          </p:cTn>
                        </p:par>
                        <p:par>
                          <p:cTn id="40" fill="hold">
                            <p:stCondLst>
                              <p:cond delay="30860"/>
                            </p:stCondLst>
                            <p:childTnLst>
                              <p:par>
                                <p:cTn id="41" presetID="10" presetClass="exit" presetSubtype="0" fill="hold" grpId="1" nodeType="afterEffect">
                                  <p:stCondLst>
                                    <p:cond delay="1500"/>
                                  </p:stCondLst>
                                  <p:childTnLst>
                                    <p:animEffect transition="out" filter="fade">
                                      <p:cBhvr>
                                        <p:cTn id="42" dur="2000"/>
                                        <p:tgtEl>
                                          <p:spTgt spid="3187"/>
                                        </p:tgtEl>
                                      </p:cBhvr>
                                    </p:animEffect>
                                    <p:set>
                                      <p:cBhvr>
                                        <p:cTn id="43" dur="1" fill="hold">
                                          <p:stCondLst>
                                            <p:cond delay="1999"/>
                                          </p:stCondLst>
                                        </p:cTn>
                                        <p:tgtEl>
                                          <p:spTgt spid="3187"/>
                                        </p:tgtEl>
                                        <p:attrNameLst>
                                          <p:attrName>style.visibility</p:attrName>
                                        </p:attrNameLst>
                                      </p:cBhvr>
                                      <p:to>
                                        <p:strVal val="hidden"/>
                                      </p:to>
                                    </p:set>
                                  </p:childTnLst>
                                </p:cTn>
                              </p:par>
                            </p:childTnLst>
                          </p:cTn>
                        </p:par>
                        <p:par>
                          <p:cTn id="44" fill="hold">
                            <p:stCondLst>
                              <p:cond delay="34360"/>
                            </p:stCondLst>
                            <p:childTnLst>
                              <p:par>
                                <p:cTn id="45" presetID="10" presetClass="entr" presetSubtype="0" fill="hold" grpId="0" nodeType="afterEffect">
                                  <p:stCondLst>
                                    <p:cond delay="500"/>
                                  </p:stCondLst>
                                  <p:childTnLst>
                                    <p:set>
                                      <p:cBhvr>
                                        <p:cTn id="46" dur="1" fill="hold">
                                          <p:stCondLst>
                                            <p:cond delay="0"/>
                                          </p:stCondLst>
                                        </p:cTn>
                                        <p:tgtEl>
                                          <p:spTgt spid="3188"/>
                                        </p:tgtEl>
                                        <p:attrNameLst>
                                          <p:attrName>style.visibility</p:attrName>
                                        </p:attrNameLst>
                                      </p:cBhvr>
                                      <p:to>
                                        <p:strVal val="visible"/>
                                      </p:to>
                                    </p:set>
                                    <p:animEffect transition="in" filter="fade">
                                      <p:cBhvr>
                                        <p:cTn id="47" dur="2000"/>
                                        <p:tgtEl>
                                          <p:spTgt spid="3188"/>
                                        </p:tgtEl>
                                      </p:cBhvr>
                                    </p:animEffect>
                                  </p:childTnLst>
                                </p:cTn>
                              </p:par>
                            </p:childTnLst>
                          </p:cTn>
                        </p:par>
                        <p:par>
                          <p:cTn id="48" fill="hold">
                            <p:stCondLst>
                              <p:cond delay="36860"/>
                            </p:stCondLst>
                            <p:childTnLst>
                              <p:par>
                                <p:cTn id="49" presetID="10" presetClass="exit" presetSubtype="0" fill="hold" grpId="1" nodeType="afterEffect">
                                  <p:stCondLst>
                                    <p:cond delay="8000"/>
                                  </p:stCondLst>
                                  <p:childTnLst>
                                    <p:animEffect transition="out" filter="fade">
                                      <p:cBhvr>
                                        <p:cTn id="50" dur="2000"/>
                                        <p:tgtEl>
                                          <p:spTgt spid="3188"/>
                                        </p:tgtEl>
                                      </p:cBhvr>
                                    </p:animEffect>
                                    <p:set>
                                      <p:cBhvr>
                                        <p:cTn id="51" dur="1" fill="hold">
                                          <p:stCondLst>
                                            <p:cond delay="1999"/>
                                          </p:stCondLst>
                                        </p:cTn>
                                        <p:tgtEl>
                                          <p:spTgt spid="3188"/>
                                        </p:tgtEl>
                                        <p:attrNameLst>
                                          <p:attrName>style.visibility</p:attrName>
                                        </p:attrNameLst>
                                      </p:cBhvr>
                                      <p:to>
                                        <p:strVal val="hidden"/>
                                      </p:to>
                                    </p:set>
                                  </p:childTnLst>
                                </p:cTn>
                              </p:par>
                            </p:childTnLst>
                          </p:cTn>
                        </p:par>
                        <p:par>
                          <p:cTn id="52" fill="hold">
                            <p:stCondLst>
                              <p:cond delay="46860"/>
                            </p:stCondLst>
                            <p:childTnLst>
                              <p:par>
                                <p:cTn id="53" presetID="27" presetClass="entr" presetSubtype="0" fill="hold" grpId="0" nodeType="afterEffect">
                                  <p:stCondLst>
                                    <p:cond delay="500"/>
                                  </p:stCondLst>
                                  <p:iterate type="lt">
                                    <p:tmPct val="50000"/>
                                  </p:iterate>
                                  <p:childTnLst>
                                    <p:set>
                                      <p:cBhvr>
                                        <p:cTn id="54" dur="1" fill="hold">
                                          <p:stCondLst>
                                            <p:cond delay="0"/>
                                          </p:stCondLst>
                                        </p:cTn>
                                        <p:tgtEl>
                                          <p:spTgt spid="3189"/>
                                        </p:tgtEl>
                                        <p:attrNameLst>
                                          <p:attrName>style.visibility</p:attrName>
                                        </p:attrNameLst>
                                      </p:cBhvr>
                                      <p:to>
                                        <p:strVal val="visible"/>
                                      </p:to>
                                    </p:set>
                                    <p:anim calcmode="discrete" valueType="clr">
                                      <p:cBhvr override="childStyle">
                                        <p:cTn id="55" dur="80"/>
                                        <p:tgtEl>
                                          <p:spTgt spid="3189"/>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3189"/>
                                        </p:tgtEl>
                                        <p:attrNameLst>
                                          <p:attrName>fillcolor</p:attrName>
                                        </p:attrNameLst>
                                      </p:cBhvr>
                                      <p:tavLst>
                                        <p:tav tm="0">
                                          <p:val>
                                            <p:clrVal>
                                              <a:schemeClr val="accent2"/>
                                            </p:clrVal>
                                          </p:val>
                                        </p:tav>
                                        <p:tav tm="50000">
                                          <p:val>
                                            <p:clrVal>
                                              <a:schemeClr val="hlink"/>
                                            </p:clrVal>
                                          </p:val>
                                        </p:tav>
                                      </p:tavLst>
                                    </p:anim>
                                    <p:set>
                                      <p:cBhvr>
                                        <p:cTn id="57" dur="80"/>
                                        <p:tgtEl>
                                          <p:spTgt spid="3189"/>
                                        </p:tgtEl>
                                        <p:attrNameLst>
                                          <p:attrName>fill.type</p:attrName>
                                        </p:attrNameLst>
                                      </p:cBhvr>
                                      <p:to>
                                        <p:strVal val="solid"/>
                                      </p:to>
                                    </p:set>
                                  </p:childTnLst>
                                </p:cTn>
                              </p:par>
                            </p:childTnLst>
                          </p:cTn>
                        </p:par>
                        <p:par>
                          <p:cTn id="58" fill="hold">
                            <p:stCondLst>
                              <p:cond delay="51640"/>
                            </p:stCondLst>
                            <p:childTnLst>
                              <p:par>
                                <p:cTn id="59" presetID="27" presetClass="exit" presetSubtype="0" fill="hold" grpId="1" nodeType="afterEffect">
                                  <p:stCondLst>
                                    <p:cond delay="4000"/>
                                  </p:stCondLst>
                                  <p:iterate type="lt">
                                    <p:tmPct val="50000"/>
                                  </p:iterate>
                                  <p:childTnLst>
                                    <p:anim calcmode="discrete" valueType="clr">
                                      <p:cBhvr override="childStyle">
                                        <p:cTn id="60" dur="80"/>
                                        <p:tgtEl>
                                          <p:spTgt spid="3189"/>
                                        </p:tgtEl>
                                        <p:attrNameLst>
                                          <p:attrName>style.color</p:attrName>
                                        </p:attrNameLst>
                                      </p:cBhvr>
                                      <p:tavLst>
                                        <p:tav tm="0">
                                          <p:val>
                                            <p:clrVal>
                                              <a:schemeClr val="hlink"/>
                                            </p:clrVal>
                                          </p:val>
                                        </p:tav>
                                        <p:tav tm="50000">
                                          <p:val>
                                            <p:clrVal>
                                              <a:schemeClr val="accent2"/>
                                            </p:clrVal>
                                          </p:val>
                                        </p:tav>
                                      </p:tavLst>
                                    </p:anim>
                                    <p:anim calcmode="discrete" valueType="clr">
                                      <p:cBhvr>
                                        <p:cTn id="61" dur="80"/>
                                        <p:tgtEl>
                                          <p:spTgt spid="3189"/>
                                        </p:tgtEl>
                                        <p:attrNameLst>
                                          <p:attrName>fillcolor</p:attrName>
                                        </p:attrNameLst>
                                      </p:cBhvr>
                                      <p:tavLst>
                                        <p:tav tm="0">
                                          <p:val>
                                            <p:clrVal>
                                              <a:schemeClr val="hlink"/>
                                            </p:clrVal>
                                          </p:val>
                                        </p:tav>
                                        <p:tav tm="50000">
                                          <p:val>
                                            <p:clrVal>
                                              <a:schemeClr val="accent2"/>
                                            </p:clrVal>
                                          </p:val>
                                        </p:tav>
                                      </p:tavLst>
                                    </p:anim>
                                    <p:set>
                                      <p:cBhvr>
                                        <p:cTn id="62" dur="80"/>
                                        <p:tgtEl>
                                          <p:spTgt spid="3189"/>
                                        </p:tgtEl>
                                        <p:attrNameLst>
                                          <p:attrName>fill.type</p:attrName>
                                        </p:attrNameLst>
                                      </p:cBhvr>
                                      <p:to>
                                        <p:strVal val="solid"/>
                                      </p:to>
                                    </p:set>
                                    <p:set>
                                      <p:cBhvr>
                                        <p:cTn id="63" dur="1" fill="hold">
                                          <p:stCondLst>
                                            <p:cond delay="79"/>
                                          </p:stCondLst>
                                        </p:cTn>
                                        <p:tgtEl>
                                          <p:spTgt spid="3189"/>
                                        </p:tgtEl>
                                        <p:attrNameLst>
                                          <p:attrName>style.visibility</p:attrName>
                                        </p:attrNameLst>
                                      </p:cBhvr>
                                      <p:to>
                                        <p:strVal val="hidden"/>
                                      </p:to>
                                    </p:set>
                                  </p:childTnLst>
                                </p:cTn>
                              </p:par>
                              <p:par>
                                <p:cTn id="64" presetID="2" presetClass="exit" presetSubtype="2" fill="hold" nodeType="withEffect">
                                  <p:stCondLst>
                                    <p:cond delay="0"/>
                                  </p:stCondLst>
                                  <p:childTnLst>
                                    <p:anim calcmode="lin" valueType="num">
                                      <p:cBhvr additive="base">
                                        <p:cTn id="65" dur="5000"/>
                                        <p:tgtEl>
                                          <p:spTgt spid="3086"/>
                                        </p:tgtEl>
                                        <p:attrNameLst>
                                          <p:attrName>ppt_x</p:attrName>
                                        </p:attrNameLst>
                                      </p:cBhvr>
                                      <p:tavLst>
                                        <p:tav tm="0">
                                          <p:val>
                                            <p:strVal val="ppt_x"/>
                                          </p:val>
                                        </p:tav>
                                        <p:tav tm="100000">
                                          <p:val>
                                            <p:strVal val="1+ppt_w/2"/>
                                          </p:val>
                                        </p:tav>
                                      </p:tavLst>
                                    </p:anim>
                                    <p:anim calcmode="lin" valueType="num">
                                      <p:cBhvr additive="base">
                                        <p:cTn id="66" dur="5000"/>
                                        <p:tgtEl>
                                          <p:spTgt spid="3086"/>
                                        </p:tgtEl>
                                        <p:attrNameLst>
                                          <p:attrName>ppt_y</p:attrName>
                                        </p:attrNameLst>
                                      </p:cBhvr>
                                      <p:tavLst>
                                        <p:tav tm="0">
                                          <p:val>
                                            <p:strVal val="ppt_y"/>
                                          </p:val>
                                        </p:tav>
                                        <p:tav tm="100000">
                                          <p:val>
                                            <p:strVal val="ppt_y"/>
                                          </p:val>
                                        </p:tav>
                                      </p:tavLst>
                                    </p:anim>
                                    <p:set>
                                      <p:cBhvr>
                                        <p:cTn id="67" dur="1" fill="hold">
                                          <p:stCondLst>
                                            <p:cond delay="4999"/>
                                          </p:stCondLst>
                                        </p:cTn>
                                        <p:tgtEl>
                                          <p:spTgt spid="3086"/>
                                        </p:tgtEl>
                                        <p:attrNameLst>
                                          <p:attrName>style.visibility</p:attrName>
                                        </p:attrNameLst>
                                      </p:cBhvr>
                                      <p:to>
                                        <p:strVal val="hidden"/>
                                      </p:to>
                                    </p:set>
                                  </p:childTnLst>
                                </p:cTn>
                              </p:par>
                            </p:childTnLst>
                          </p:cTn>
                        </p:par>
                        <p:par>
                          <p:cTn id="68" fill="hold">
                            <p:stCondLst>
                              <p:cond delay="59920"/>
                            </p:stCondLst>
                            <p:childTnLst>
                              <p:par>
                                <p:cTn id="69" presetID="10" presetClass="entr" presetSubtype="0" fill="hold" grpId="0" nodeType="afterEffect">
                                  <p:stCondLst>
                                    <p:cond delay="500"/>
                                  </p:stCondLst>
                                  <p:childTnLst>
                                    <p:set>
                                      <p:cBhvr>
                                        <p:cTn id="70" dur="1" fill="hold">
                                          <p:stCondLst>
                                            <p:cond delay="0"/>
                                          </p:stCondLst>
                                        </p:cTn>
                                        <p:tgtEl>
                                          <p:spTgt spid="3190"/>
                                        </p:tgtEl>
                                        <p:attrNameLst>
                                          <p:attrName>style.visibility</p:attrName>
                                        </p:attrNameLst>
                                      </p:cBhvr>
                                      <p:to>
                                        <p:strVal val="visible"/>
                                      </p:to>
                                    </p:set>
                                    <p:animEffect transition="in" filter="fade">
                                      <p:cBhvr>
                                        <p:cTn id="71" dur="2000"/>
                                        <p:tgtEl>
                                          <p:spTgt spid="3190"/>
                                        </p:tgtEl>
                                      </p:cBhvr>
                                    </p:animEffect>
                                  </p:childTnLst>
                                </p:cTn>
                              </p:par>
                            </p:childTnLst>
                          </p:cTn>
                        </p:par>
                        <p:par>
                          <p:cTn id="72" fill="hold">
                            <p:stCondLst>
                              <p:cond delay="62420"/>
                            </p:stCondLst>
                            <p:childTnLst>
                              <p:par>
                                <p:cTn id="73" presetID="10" presetClass="exit" presetSubtype="0" fill="hold" grpId="1" nodeType="afterEffect">
                                  <p:stCondLst>
                                    <p:cond delay="8000"/>
                                  </p:stCondLst>
                                  <p:childTnLst>
                                    <p:animEffect transition="out" filter="fade">
                                      <p:cBhvr>
                                        <p:cTn id="74" dur="2000"/>
                                        <p:tgtEl>
                                          <p:spTgt spid="3190"/>
                                        </p:tgtEl>
                                      </p:cBhvr>
                                    </p:animEffect>
                                    <p:set>
                                      <p:cBhvr>
                                        <p:cTn id="75" dur="1" fill="hold">
                                          <p:stCondLst>
                                            <p:cond delay="1999"/>
                                          </p:stCondLst>
                                        </p:cTn>
                                        <p:tgtEl>
                                          <p:spTgt spid="3190"/>
                                        </p:tgtEl>
                                        <p:attrNameLst>
                                          <p:attrName>style.visibility</p:attrName>
                                        </p:attrNameLst>
                                      </p:cBhvr>
                                      <p:to>
                                        <p:strVal val="hidden"/>
                                      </p:to>
                                    </p:set>
                                  </p:childTnLst>
                                </p:cTn>
                              </p:par>
                            </p:childTnLst>
                          </p:cTn>
                        </p:par>
                        <p:par>
                          <p:cTn id="76" fill="hold">
                            <p:stCondLst>
                              <p:cond delay="72420"/>
                            </p:stCondLst>
                            <p:childTnLst>
                              <p:par>
                                <p:cTn id="77" presetID="27" presetClass="entr" presetSubtype="0" fill="hold" grpId="0" nodeType="afterEffect">
                                  <p:stCondLst>
                                    <p:cond delay="500"/>
                                  </p:stCondLst>
                                  <p:iterate type="lt">
                                    <p:tmPct val="50000"/>
                                  </p:iterate>
                                  <p:childTnLst>
                                    <p:set>
                                      <p:cBhvr>
                                        <p:cTn id="78" dur="1" fill="hold">
                                          <p:stCondLst>
                                            <p:cond delay="0"/>
                                          </p:stCondLst>
                                        </p:cTn>
                                        <p:tgtEl>
                                          <p:spTgt spid="3191"/>
                                        </p:tgtEl>
                                        <p:attrNameLst>
                                          <p:attrName>style.visibility</p:attrName>
                                        </p:attrNameLst>
                                      </p:cBhvr>
                                      <p:to>
                                        <p:strVal val="visible"/>
                                      </p:to>
                                    </p:set>
                                    <p:anim calcmode="discrete" valueType="clr">
                                      <p:cBhvr override="childStyle">
                                        <p:cTn id="79" dur="80"/>
                                        <p:tgtEl>
                                          <p:spTgt spid="3191"/>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3191"/>
                                        </p:tgtEl>
                                        <p:attrNameLst>
                                          <p:attrName>fillcolor</p:attrName>
                                        </p:attrNameLst>
                                      </p:cBhvr>
                                      <p:tavLst>
                                        <p:tav tm="0">
                                          <p:val>
                                            <p:clrVal>
                                              <a:schemeClr val="accent2"/>
                                            </p:clrVal>
                                          </p:val>
                                        </p:tav>
                                        <p:tav tm="50000">
                                          <p:val>
                                            <p:clrVal>
                                              <a:schemeClr val="hlink"/>
                                            </p:clrVal>
                                          </p:val>
                                        </p:tav>
                                      </p:tavLst>
                                    </p:anim>
                                    <p:set>
                                      <p:cBhvr>
                                        <p:cTn id="81" dur="80"/>
                                        <p:tgtEl>
                                          <p:spTgt spid="3191"/>
                                        </p:tgtEl>
                                        <p:attrNameLst>
                                          <p:attrName>fill.type</p:attrName>
                                        </p:attrNameLst>
                                      </p:cBhvr>
                                      <p:to>
                                        <p:strVal val="solid"/>
                                      </p:to>
                                    </p:set>
                                  </p:childTnLst>
                                </p:cTn>
                              </p:par>
                            </p:childTnLst>
                          </p:cTn>
                        </p:par>
                        <p:par>
                          <p:cTn id="82" fill="hold">
                            <p:stCondLst>
                              <p:cond delay="75920"/>
                            </p:stCondLst>
                            <p:childTnLst>
                              <p:par>
                                <p:cTn id="83" presetID="27" presetClass="exit" presetSubtype="0" fill="hold" grpId="1" nodeType="afterEffect">
                                  <p:stCondLst>
                                    <p:cond delay="4000"/>
                                  </p:stCondLst>
                                  <p:iterate type="lt">
                                    <p:tmPct val="50000"/>
                                  </p:iterate>
                                  <p:childTnLst>
                                    <p:anim calcmode="discrete" valueType="clr">
                                      <p:cBhvr override="childStyle">
                                        <p:cTn id="84" dur="80"/>
                                        <p:tgtEl>
                                          <p:spTgt spid="3191"/>
                                        </p:tgtEl>
                                        <p:attrNameLst>
                                          <p:attrName>style.color</p:attrName>
                                        </p:attrNameLst>
                                      </p:cBhvr>
                                      <p:tavLst>
                                        <p:tav tm="0">
                                          <p:val>
                                            <p:clrVal>
                                              <a:schemeClr val="hlink"/>
                                            </p:clrVal>
                                          </p:val>
                                        </p:tav>
                                        <p:tav tm="50000">
                                          <p:val>
                                            <p:clrVal>
                                              <a:schemeClr val="accent2"/>
                                            </p:clrVal>
                                          </p:val>
                                        </p:tav>
                                      </p:tavLst>
                                    </p:anim>
                                    <p:anim calcmode="discrete" valueType="clr">
                                      <p:cBhvr>
                                        <p:cTn id="85" dur="80"/>
                                        <p:tgtEl>
                                          <p:spTgt spid="3191"/>
                                        </p:tgtEl>
                                        <p:attrNameLst>
                                          <p:attrName>fillcolor</p:attrName>
                                        </p:attrNameLst>
                                      </p:cBhvr>
                                      <p:tavLst>
                                        <p:tav tm="0">
                                          <p:val>
                                            <p:clrVal>
                                              <a:schemeClr val="hlink"/>
                                            </p:clrVal>
                                          </p:val>
                                        </p:tav>
                                        <p:tav tm="50000">
                                          <p:val>
                                            <p:clrVal>
                                              <a:schemeClr val="accent2"/>
                                            </p:clrVal>
                                          </p:val>
                                        </p:tav>
                                      </p:tavLst>
                                    </p:anim>
                                    <p:set>
                                      <p:cBhvr>
                                        <p:cTn id="86" dur="80"/>
                                        <p:tgtEl>
                                          <p:spTgt spid="3191"/>
                                        </p:tgtEl>
                                        <p:attrNameLst>
                                          <p:attrName>fill.type</p:attrName>
                                        </p:attrNameLst>
                                      </p:cBhvr>
                                      <p:to>
                                        <p:strVal val="solid"/>
                                      </p:to>
                                    </p:set>
                                    <p:set>
                                      <p:cBhvr>
                                        <p:cTn id="87" dur="1" fill="hold">
                                          <p:stCondLst>
                                            <p:cond delay="79"/>
                                          </p:stCondLst>
                                        </p:cTn>
                                        <p:tgtEl>
                                          <p:spTgt spid="3191"/>
                                        </p:tgtEl>
                                        <p:attrNameLst>
                                          <p:attrName>style.visibility</p:attrName>
                                        </p:attrNameLst>
                                      </p:cBhvr>
                                      <p:to>
                                        <p:strVal val="hidden"/>
                                      </p:to>
                                    </p:set>
                                  </p:childTnLst>
                                </p:cTn>
                              </p:par>
                            </p:childTnLst>
                          </p:cTn>
                        </p:par>
                        <p:par>
                          <p:cTn id="88" fill="hold">
                            <p:stCondLst>
                              <p:cond delay="82920"/>
                            </p:stCondLst>
                            <p:childTnLst>
                              <p:par>
                                <p:cTn id="89" presetID="10" presetClass="entr" presetSubtype="0" fill="hold" grpId="0" nodeType="afterEffect">
                                  <p:stCondLst>
                                    <p:cond delay="500"/>
                                  </p:stCondLst>
                                  <p:childTnLst>
                                    <p:set>
                                      <p:cBhvr>
                                        <p:cTn id="90" dur="1" fill="hold">
                                          <p:stCondLst>
                                            <p:cond delay="0"/>
                                          </p:stCondLst>
                                        </p:cTn>
                                        <p:tgtEl>
                                          <p:spTgt spid="3192"/>
                                        </p:tgtEl>
                                        <p:attrNameLst>
                                          <p:attrName>style.visibility</p:attrName>
                                        </p:attrNameLst>
                                      </p:cBhvr>
                                      <p:to>
                                        <p:strVal val="visible"/>
                                      </p:to>
                                    </p:set>
                                    <p:animEffect transition="in" filter="fade">
                                      <p:cBhvr>
                                        <p:cTn id="91" dur="2000"/>
                                        <p:tgtEl>
                                          <p:spTgt spid="3192"/>
                                        </p:tgtEl>
                                      </p:cBhvr>
                                    </p:animEffect>
                                  </p:childTnLst>
                                </p:cTn>
                              </p:par>
                            </p:childTnLst>
                          </p:cTn>
                        </p:par>
                        <p:par>
                          <p:cTn id="92" fill="hold">
                            <p:stCondLst>
                              <p:cond delay="85420"/>
                            </p:stCondLst>
                            <p:childTnLst>
                              <p:par>
                                <p:cTn id="93" presetID="10" presetClass="exit" presetSubtype="0" fill="hold" grpId="1" nodeType="afterEffect">
                                  <p:stCondLst>
                                    <p:cond delay="1500"/>
                                  </p:stCondLst>
                                  <p:childTnLst>
                                    <p:animEffect transition="out" filter="fade">
                                      <p:cBhvr>
                                        <p:cTn id="94" dur="2000"/>
                                        <p:tgtEl>
                                          <p:spTgt spid="3192"/>
                                        </p:tgtEl>
                                      </p:cBhvr>
                                    </p:animEffect>
                                    <p:set>
                                      <p:cBhvr>
                                        <p:cTn id="95" dur="1" fill="hold">
                                          <p:stCondLst>
                                            <p:cond delay="1999"/>
                                          </p:stCondLst>
                                        </p:cTn>
                                        <p:tgtEl>
                                          <p:spTgt spid="3192"/>
                                        </p:tgtEl>
                                        <p:attrNameLst>
                                          <p:attrName>style.visibility</p:attrName>
                                        </p:attrNameLst>
                                      </p:cBhvr>
                                      <p:to>
                                        <p:strVal val="hidden"/>
                                      </p:to>
                                    </p:set>
                                  </p:childTnLst>
                                </p:cTn>
                              </p:par>
                            </p:childTnLst>
                          </p:cTn>
                        </p:par>
                        <p:par>
                          <p:cTn id="96" fill="hold">
                            <p:stCondLst>
                              <p:cond delay="88920"/>
                            </p:stCondLst>
                            <p:childTnLst>
                              <p:par>
                                <p:cTn id="97" presetID="10" presetClass="entr" presetSubtype="0" fill="hold" grpId="0" nodeType="afterEffect">
                                  <p:stCondLst>
                                    <p:cond delay="500"/>
                                  </p:stCondLst>
                                  <p:childTnLst>
                                    <p:set>
                                      <p:cBhvr>
                                        <p:cTn id="98" dur="1" fill="hold">
                                          <p:stCondLst>
                                            <p:cond delay="0"/>
                                          </p:stCondLst>
                                        </p:cTn>
                                        <p:tgtEl>
                                          <p:spTgt spid="3193"/>
                                        </p:tgtEl>
                                        <p:attrNameLst>
                                          <p:attrName>style.visibility</p:attrName>
                                        </p:attrNameLst>
                                      </p:cBhvr>
                                      <p:to>
                                        <p:strVal val="visible"/>
                                      </p:to>
                                    </p:set>
                                    <p:animEffect transition="in" filter="fade">
                                      <p:cBhvr>
                                        <p:cTn id="99" dur="2000"/>
                                        <p:tgtEl>
                                          <p:spTgt spid="3193"/>
                                        </p:tgtEl>
                                      </p:cBhvr>
                                    </p:animEffect>
                                  </p:childTnLst>
                                </p:cTn>
                              </p:par>
                            </p:childTnLst>
                          </p:cTn>
                        </p:par>
                        <p:par>
                          <p:cTn id="100" fill="hold">
                            <p:stCondLst>
                              <p:cond delay="91420"/>
                            </p:stCondLst>
                            <p:childTnLst>
                              <p:par>
                                <p:cTn id="101" presetID="10" presetClass="exit" presetSubtype="0" fill="hold" grpId="1" nodeType="afterEffect">
                                  <p:stCondLst>
                                    <p:cond delay="4000"/>
                                  </p:stCondLst>
                                  <p:childTnLst>
                                    <p:animEffect transition="out" filter="fade">
                                      <p:cBhvr>
                                        <p:cTn id="102" dur="2000"/>
                                        <p:tgtEl>
                                          <p:spTgt spid="3193"/>
                                        </p:tgtEl>
                                      </p:cBhvr>
                                    </p:animEffect>
                                    <p:set>
                                      <p:cBhvr>
                                        <p:cTn id="103" dur="1" fill="hold">
                                          <p:stCondLst>
                                            <p:cond delay="1999"/>
                                          </p:stCondLst>
                                        </p:cTn>
                                        <p:tgtEl>
                                          <p:spTgt spid="31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 grpId="0"/>
      <p:bldP spid="3185" grpId="0" animBg="1"/>
      <p:bldP spid="3185" grpId="1" animBg="1"/>
      <p:bldP spid="3186" grpId="0" animBg="1"/>
      <p:bldP spid="3186" grpId="1" animBg="1"/>
      <p:bldP spid="3187" grpId="0" animBg="1"/>
      <p:bldP spid="3187" grpId="1" animBg="1"/>
      <p:bldP spid="3188" grpId="0" animBg="1"/>
      <p:bldP spid="3188" grpId="1" animBg="1"/>
      <p:bldP spid="3189" grpId="0"/>
      <p:bldP spid="3189" grpId="1"/>
      <p:bldP spid="3190" grpId="0" animBg="1"/>
      <p:bldP spid="3190" grpId="1" animBg="1"/>
      <p:bldP spid="3191" grpId="0"/>
      <p:bldP spid="3191" grpId="1"/>
      <p:bldP spid="3192" grpId="0" animBg="1"/>
      <p:bldP spid="3192" grpId="1" animBg="1"/>
      <p:bldP spid="3193" grpId="0" animBg="1"/>
      <p:bldP spid="319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404664"/>
            <a:ext cx="7696200" cy="1754326"/>
          </a:xfrm>
          <a:prstGeom prst="rect">
            <a:avLst/>
          </a:prstGeom>
          <a:noFill/>
        </p:spPr>
        <p:txBody>
          <a:bodyPr wrap="square" rtlCol="0">
            <a:spAutoFit/>
          </a:bodyPr>
          <a:lstStyle/>
          <a:p>
            <a:pPr algn="ctr"/>
            <a:r>
              <a:rPr lang="es-CO" sz="3600" b="1" dirty="0" smtClean="0">
                <a:solidFill>
                  <a:schemeClr val="accent6">
                    <a:lumMod val="50000"/>
                  </a:schemeClr>
                </a:solidFill>
                <a:effectLst>
                  <a:outerShdw blurRad="38100" dist="38100" dir="2700000" algn="tl">
                    <a:srgbClr val="000000">
                      <a:alpha val="43137"/>
                    </a:srgbClr>
                  </a:outerShdw>
                </a:effectLst>
              </a:rPr>
              <a:t>EVANGELIO DE JESUCRISTO</a:t>
            </a:r>
            <a:endParaRPr lang="en-US" sz="3600" b="1" dirty="0" smtClean="0">
              <a:solidFill>
                <a:schemeClr val="accent6">
                  <a:lumMod val="50000"/>
                </a:schemeClr>
              </a:solidFill>
              <a:effectLst>
                <a:outerShdw blurRad="38100" dist="38100" dir="2700000" algn="tl">
                  <a:srgbClr val="000000">
                    <a:alpha val="43137"/>
                  </a:srgbClr>
                </a:outerShdw>
              </a:effectLst>
            </a:endParaRPr>
          </a:p>
          <a:p>
            <a:pPr algn="ctr"/>
            <a:r>
              <a:rPr lang="es-CO" sz="3600" b="1" dirty="0" smtClean="0">
                <a:solidFill>
                  <a:schemeClr val="accent6">
                    <a:lumMod val="50000"/>
                  </a:schemeClr>
                </a:solidFill>
                <a:effectLst>
                  <a:outerShdw blurRad="38100" dist="38100" dir="2700000" algn="tl">
                    <a:srgbClr val="000000">
                      <a:alpha val="43137"/>
                    </a:srgbClr>
                  </a:outerShdw>
                </a:effectLst>
              </a:rPr>
              <a:t>SEGUN SAN JUAN</a:t>
            </a:r>
            <a:endParaRPr lang="en-US" sz="3600" b="1" dirty="0" smtClean="0">
              <a:solidFill>
                <a:schemeClr val="accent6">
                  <a:lumMod val="50000"/>
                </a:schemeClr>
              </a:solidFill>
              <a:effectLst>
                <a:outerShdw blurRad="38100" dist="38100" dir="2700000" algn="tl">
                  <a:srgbClr val="000000">
                    <a:alpha val="43137"/>
                  </a:srgbClr>
                </a:outerShdw>
              </a:effectLst>
            </a:endParaRPr>
          </a:p>
          <a:p>
            <a:pPr algn="r"/>
            <a:r>
              <a:rPr lang="es-CO" sz="3600" b="1" dirty="0" smtClean="0">
                <a:solidFill>
                  <a:schemeClr val="accent6">
                    <a:lumMod val="50000"/>
                  </a:schemeClr>
                </a:solidFill>
                <a:effectLst>
                  <a:outerShdw blurRad="38100" dist="38100" dir="2700000" algn="tl">
                    <a:srgbClr val="000000">
                      <a:alpha val="43137"/>
                    </a:srgbClr>
                  </a:outerShdw>
                </a:effectLst>
              </a:rPr>
              <a:t> R/. Gloria a Ti,  Señor.</a:t>
            </a:r>
            <a:endParaRPr lang="en-US" sz="3600" b="1" dirty="0">
              <a:solidFill>
                <a:schemeClr val="accent6">
                  <a:lumMod val="50000"/>
                </a:schemeClr>
              </a:solidFill>
              <a:effectLst>
                <a:outerShdw blurRad="38100" dist="38100" dir="2700000" algn="tl">
                  <a:srgbClr val="000000">
                    <a:alpha val="43137"/>
                  </a:srgbClr>
                </a:outerShdw>
              </a:effectLst>
            </a:endParaRPr>
          </a:p>
        </p:txBody>
      </p:sp>
      <p:sp>
        <p:nvSpPr>
          <p:cNvPr id="6" name="5 CuadroTexto"/>
          <p:cNvSpPr txBox="1"/>
          <p:nvPr/>
        </p:nvSpPr>
        <p:spPr>
          <a:xfrm>
            <a:off x="609600" y="3429000"/>
            <a:ext cx="8077200" cy="369332"/>
          </a:xfrm>
          <a:prstGeom prst="rect">
            <a:avLst/>
          </a:prstGeom>
          <a:noFill/>
        </p:spPr>
        <p:txBody>
          <a:bodyPr wrap="square" rtlCol="0">
            <a:spAutoFit/>
          </a:bodyPr>
          <a:lstStyle/>
          <a:p>
            <a:endParaRPr lang="en-US" dirty="0"/>
          </a:p>
        </p:txBody>
      </p:sp>
      <p:sp>
        <p:nvSpPr>
          <p:cNvPr id="7" name="6 CuadroTexto"/>
          <p:cNvSpPr txBox="1"/>
          <p:nvPr/>
        </p:nvSpPr>
        <p:spPr>
          <a:xfrm>
            <a:off x="611560" y="2132856"/>
            <a:ext cx="8001000" cy="4524315"/>
          </a:xfrm>
          <a:prstGeom prst="rect">
            <a:avLst/>
          </a:prstGeom>
          <a:noFill/>
        </p:spPr>
        <p:txBody>
          <a:bodyPr wrap="square" rtlCol="0">
            <a:spAutoFit/>
          </a:bodyPr>
          <a:lstStyle/>
          <a:p>
            <a:pPr indent="514350" algn="ctr"/>
            <a:r>
              <a:rPr lang="es-CO" sz="3600" b="1" dirty="0" smtClean="0">
                <a:effectLst>
                  <a:outerShdw blurRad="38100" dist="38100" dir="2700000" algn="tl">
                    <a:srgbClr val="000000">
                      <a:alpha val="43137"/>
                    </a:srgbClr>
                  </a:outerShdw>
                </a:effectLst>
              </a:rPr>
              <a:t>El joven rico</a:t>
            </a:r>
          </a:p>
          <a:p>
            <a:pPr indent="514350" algn="ctr"/>
            <a:r>
              <a:rPr lang="es-CO" sz="3600" dirty="0" smtClean="0">
                <a:effectLst>
                  <a:outerShdw blurRad="38100" dist="38100" dir="2700000" algn="tl">
                    <a:srgbClr val="000000">
                      <a:alpha val="43137"/>
                    </a:srgbClr>
                  </a:outerShdw>
                </a:effectLst>
              </a:rPr>
              <a:t>(</a:t>
            </a:r>
            <a:r>
              <a:rPr lang="es-CO" sz="3600" b="1" dirty="0" err="1" smtClean="0">
                <a:effectLst>
                  <a:outerShdw blurRad="38100" dist="38100" dir="2700000" algn="tl">
                    <a:srgbClr val="000000">
                      <a:alpha val="43137"/>
                    </a:srgbClr>
                  </a:outerShdw>
                </a:effectLst>
              </a:rPr>
              <a:t>Mt.</a:t>
            </a:r>
            <a:r>
              <a:rPr lang="es-CO" sz="3600" b="1" dirty="0" smtClean="0">
                <a:effectLst>
                  <a:outerShdw blurRad="38100" dist="38100" dir="2700000" algn="tl">
                    <a:srgbClr val="000000">
                      <a:alpha val="43137"/>
                    </a:srgbClr>
                  </a:outerShdw>
                </a:effectLst>
              </a:rPr>
              <a:t> 19</a:t>
            </a:r>
            <a:r>
              <a:rPr lang="es-CO" sz="3600" dirty="0" smtClean="0">
                <a:effectLst>
                  <a:outerShdw blurRad="38100" dist="38100" dir="2700000" algn="tl">
                    <a:srgbClr val="000000">
                      <a:alpha val="43137"/>
                    </a:srgbClr>
                  </a:outerShdw>
                </a:effectLst>
              </a:rPr>
              <a:t>,16-30; </a:t>
            </a:r>
            <a:r>
              <a:rPr lang="es-CO" sz="3600" b="1" dirty="0" err="1" smtClean="0">
                <a:effectLst>
                  <a:outerShdw blurRad="38100" dist="38100" dir="2700000" algn="tl">
                    <a:srgbClr val="000000">
                      <a:alpha val="43137"/>
                    </a:srgbClr>
                  </a:outerShdw>
                </a:effectLst>
              </a:rPr>
              <a:t>Lc.</a:t>
            </a:r>
            <a:r>
              <a:rPr lang="es-CO" sz="3600" b="1" dirty="0" smtClean="0">
                <a:effectLst>
                  <a:outerShdw blurRad="38100" dist="38100" dir="2700000" algn="tl">
                    <a:srgbClr val="000000">
                      <a:alpha val="43137"/>
                    </a:srgbClr>
                  </a:outerShdw>
                </a:effectLst>
              </a:rPr>
              <a:t> 18</a:t>
            </a:r>
            <a:r>
              <a:rPr lang="es-CO" sz="3600" dirty="0" smtClean="0">
                <a:effectLst>
                  <a:outerShdw blurRad="38100" dist="38100" dir="2700000" algn="tl">
                    <a:srgbClr val="000000">
                      <a:alpha val="43137"/>
                    </a:srgbClr>
                  </a:outerShdw>
                </a:effectLst>
              </a:rPr>
              <a:t>,18-30)</a:t>
            </a:r>
          </a:p>
          <a:p>
            <a:pPr indent="514350" algn="just"/>
            <a:endParaRPr lang="es-CO" sz="3600" dirty="0" smtClean="0">
              <a:effectLst>
                <a:outerShdw blurRad="38100" dist="38100" dir="2700000" algn="tl">
                  <a:srgbClr val="000000">
                    <a:alpha val="43137"/>
                  </a:srgbClr>
                </a:outerShdw>
              </a:effectLst>
            </a:endParaRPr>
          </a:p>
          <a:p>
            <a:pPr marL="514350" indent="-228600" algn="just"/>
            <a:r>
              <a:rPr lang="es-CO" sz="3600" baseline="30000" dirty="0" smtClean="0">
                <a:effectLst>
                  <a:outerShdw blurRad="38100" dist="38100" dir="2700000" algn="tl">
                    <a:srgbClr val="000000">
                      <a:alpha val="43137"/>
                    </a:srgbClr>
                  </a:outerShdw>
                </a:effectLst>
              </a:rPr>
              <a:t>17</a:t>
            </a:r>
            <a:r>
              <a:rPr lang="es-CO" sz="3600" dirty="0" smtClean="0">
                <a:effectLst>
                  <a:outerShdw blurRad="38100" dist="38100" dir="2700000" algn="tl">
                    <a:srgbClr val="000000">
                      <a:alpha val="43137"/>
                    </a:srgbClr>
                  </a:outerShdw>
                </a:effectLst>
              </a:rPr>
              <a:t>Cuando se puso en camino, llegó uno corriendo, se arrodilló ante él y le preguntó:</a:t>
            </a:r>
          </a:p>
          <a:p>
            <a:pPr marL="514350" indent="-228600" algn="just"/>
            <a:r>
              <a:rPr lang="es-CO" sz="3600" dirty="0" smtClean="0">
                <a:effectLst>
                  <a:outerShdw blurRad="38100" dist="38100" dir="2700000" algn="tl">
                    <a:srgbClr val="000000">
                      <a:alpha val="43137"/>
                    </a:srgbClr>
                  </a:outerShdw>
                </a:effectLst>
              </a:rPr>
              <a:t>   –Maestro bueno, ¿qué debo </a:t>
            </a:r>
            <a:r>
              <a:rPr lang="es-CO" sz="3600" b="1" dirty="0" smtClean="0">
                <a:solidFill>
                  <a:srgbClr val="C00000"/>
                </a:solidFill>
                <a:effectLst>
                  <a:outerShdw blurRad="38100" dist="38100" dir="2700000" algn="tl">
                    <a:srgbClr val="000000">
                      <a:alpha val="43137"/>
                    </a:srgbClr>
                  </a:outerShdw>
                </a:effectLst>
              </a:rPr>
              <a:t>hacer</a:t>
            </a:r>
            <a:r>
              <a:rPr lang="es-CO" sz="3600" dirty="0" smtClean="0">
                <a:effectLst>
                  <a:outerShdw blurRad="38100" dist="38100" dir="2700000" algn="tl">
                    <a:srgbClr val="000000">
                      <a:alpha val="43137"/>
                    </a:srgbClr>
                  </a:outerShdw>
                </a:effectLst>
              </a:rPr>
              <a:t> para heredar vida eterna?</a:t>
            </a: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39552" y="476672"/>
            <a:ext cx="8001000" cy="5509200"/>
          </a:xfrm>
          <a:prstGeom prst="rect">
            <a:avLst/>
          </a:prstGeom>
          <a:noFill/>
        </p:spPr>
        <p:txBody>
          <a:bodyPr wrap="square" rtlCol="0">
            <a:spAutoFit/>
          </a:bodyPr>
          <a:lstStyle/>
          <a:p>
            <a:pPr marL="514350" indent="-228600" algn="just"/>
            <a:r>
              <a:rPr lang="es-CO" sz="3200" baseline="30000" dirty="0" smtClean="0">
                <a:effectLst>
                  <a:outerShdw blurRad="38100" dist="38100" dir="2700000" algn="tl">
                    <a:srgbClr val="000000">
                      <a:alpha val="43137"/>
                    </a:srgbClr>
                  </a:outerShdw>
                </a:effectLst>
              </a:rPr>
              <a:t>18 </a:t>
            </a:r>
            <a:r>
              <a:rPr lang="es-CO" sz="3200" dirty="0" smtClean="0">
                <a:effectLst>
                  <a:outerShdw blurRad="38100" dist="38100" dir="2700000" algn="tl">
                    <a:srgbClr val="000000">
                      <a:alpha val="43137"/>
                    </a:srgbClr>
                  </a:outerShdw>
                </a:effectLst>
              </a:rPr>
              <a:t>Jesús le respondió:</a:t>
            </a:r>
          </a:p>
          <a:p>
            <a:pPr marL="514350" indent="-228600" algn="just"/>
            <a:r>
              <a:rPr lang="es-CO" sz="3200" dirty="0" smtClean="0">
                <a:effectLst>
                  <a:outerShdw blurRad="38100" dist="38100" dir="2700000" algn="tl">
                    <a:srgbClr val="000000">
                      <a:alpha val="43137"/>
                    </a:srgbClr>
                  </a:outerShdw>
                </a:effectLst>
              </a:rPr>
              <a:t>–¿Por qué me llamas bueno? </a:t>
            </a:r>
            <a:r>
              <a:rPr lang="es-CO" sz="3200" b="1" dirty="0" smtClean="0">
                <a:solidFill>
                  <a:srgbClr val="C00000"/>
                </a:solidFill>
                <a:effectLst>
                  <a:outerShdw blurRad="38100" dist="38100" dir="2700000" algn="tl">
                    <a:srgbClr val="000000">
                      <a:alpha val="43137"/>
                    </a:srgbClr>
                  </a:outerShdw>
                </a:effectLst>
              </a:rPr>
              <a:t>Nadie es bueno fuera de Dios. </a:t>
            </a:r>
          </a:p>
          <a:p>
            <a:pPr marL="514350" indent="-228600" algn="just"/>
            <a:r>
              <a:rPr lang="es-CO" sz="3200" baseline="30000" dirty="0" smtClean="0">
                <a:effectLst>
                  <a:outerShdw blurRad="38100" dist="38100" dir="2700000" algn="tl">
                    <a:srgbClr val="000000">
                      <a:alpha val="43137"/>
                    </a:srgbClr>
                  </a:outerShdw>
                </a:effectLst>
              </a:rPr>
              <a:t>19</a:t>
            </a:r>
            <a:r>
              <a:rPr lang="es-CO" sz="3200" dirty="0" smtClean="0">
                <a:effectLst>
                  <a:outerShdw blurRad="38100" dist="38100" dir="2700000" algn="tl">
                    <a:srgbClr val="000000">
                      <a:alpha val="43137"/>
                    </a:srgbClr>
                  </a:outerShdw>
                </a:effectLst>
              </a:rPr>
              <a:t>Conoces los mandamientos: no matarás, no cometerás adulterio, no robarás, no jurarás en falso, no defraudarás; honra a tu padre y a tu madre.</a:t>
            </a:r>
          </a:p>
          <a:p>
            <a:pPr marL="514350" indent="-228600" algn="just"/>
            <a:r>
              <a:rPr lang="es-CO" sz="3200" baseline="30000" dirty="0" smtClean="0">
                <a:effectLst>
                  <a:outerShdw blurRad="38100" dist="38100" dir="2700000" algn="tl">
                    <a:srgbClr val="000000">
                      <a:alpha val="43137"/>
                    </a:srgbClr>
                  </a:outerShdw>
                </a:effectLst>
              </a:rPr>
              <a:t>20 </a:t>
            </a:r>
            <a:r>
              <a:rPr lang="es-CO" sz="3200" dirty="0" smtClean="0">
                <a:effectLst>
                  <a:outerShdw blurRad="38100" dist="38100" dir="2700000" algn="tl">
                    <a:srgbClr val="000000">
                      <a:alpha val="43137"/>
                    </a:srgbClr>
                  </a:outerShdw>
                </a:effectLst>
              </a:rPr>
              <a:t>Él le contestó:</a:t>
            </a:r>
          </a:p>
          <a:p>
            <a:pPr marL="514350" indent="-228600" algn="just"/>
            <a:r>
              <a:rPr lang="es-CO" sz="3200" dirty="0" smtClean="0">
                <a:effectLst>
                  <a:outerShdw blurRad="38100" dist="38100" dir="2700000" algn="tl">
                    <a:srgbClr val="000000">
                      <a:alpha val="43137"/>
                    </a:srgbClr>
                  </a:outerShdw>
                </a:effectLst>
              </a:rPr>
              <a:t>–Maestro, todo eso lo he cumplido desde la adolescencia.</a:t>
            </a:r>
          </a:p>
          <a:p>
            <a:pPr marL="514350" indent="-228600" algn="just"/>
            <a:r>
              <a:rPr lang="es-CO" sz="3200" baseline="30000" dirty="0" smtClean="0">
                <a:effectLst>
                  <a:outerShdw blurRad="38100" dist="38100" dir="2700000" algn="tl">
                    <a:srgbClr val="000000">
                      <a:alpha val="43137"/>
                    </a:srgbClr>
                  </a:outerShdw>
                </a:effectLst>
              </a:rPr>
              <a:t>21</a:t>
            </a:r>
            <a:r>
              <a:rPr lang="es-CO" sz="3200" dirty="0" smtClean="0">
                <a:effectLst>
                  <a:outerShdw blurRad="38100" dist="38100" dir="2700000" algn="tl">
                    <a:srgbClr val="000000">
                      <a:alpha val="43137"/>
                    </a:srgbClr>
                  </a:outerShdw>
                </a:effectLst>
              </a:rPr>
              <a:t> Jesús lo miró con cariño y le dijo:</a:t>
            </a: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39552" y="404664"/>
            <a:ext cx="8305800" cy="6186309"/>
          </a:xfrm>
          <a:prstGeom prst="rect">
            <a:avLst/>
          </a:prstGeom>
          <a:noFill/>
        </p:spPr>
        <p:txBody>
          <a:bodyPr wrap="square" rtlCol="0">
            <a:spAutoFit/>
          </a:bodyPr>
          <a:lstStyle/>
          <a:p>
            <a:pPr marL="514350" indent="-228600" algn="just"/>
            <a:r>
              <a:rPr lang="es-CO" sz="3600" dirty="0" smtClean="0">
                <a:effectLst>
                  <a:outerShdw blurRad="38100" dist="38100" dir="2700000" algn="tl">
                    <a:srgbClr val="000000">
                      <a:alpha val="43137"/>
                    </a:srgbClr>
                  </a:outerShdw>
                </a:effectLst>
              </a:rPr>
              <a:t>   –</a:t>
            </a:r>
            <a:r>
              <a:rPr lang="es-CO" sz="3600" dirty="0" smtClean="0">
                <a:solidFill>
                  <a:srgbClr val="C00000"/>
                </a:solidFill>
                <a:effectLst>
                  <a:outerShdw blurRad="38100" dist="38100" dir="2700000" algn="tl">
                    <a:srgbClr val="000000">
                      <a:alpha val="43137"/>
                    </a:srgbClr>
                  </a:outerShdw>
                </a:effectLst>
              </a:rPr>
              <a:t>Una cosa te falta</a:t>
            </a:r>
            <a:r>
              <a:rPr lang="es-CO" sz="3600" dirty="0" smtClean="0">
                <a:effectLst>
                  <a:outerShdw blurRad="38100" dist="38100" dir="2700000" algn="tl">
                    <a:srgbClr val="000000">
                      <a:alpha val="43137"/>
                    </a:srgbClr>
                  </a:outerShdw>
                </a:effectLst>
              </a:rPr>
              <a:t>: ve, vende cuanto tienes y dáselo a los pobres y tendrás un tesoro en el cielo; </a:t>
            </a:r>
            <a:r>
              <a:rPr lang="es-CO" sz="3600" i="1" dirty="0" smtClean="0">
                <a:solidFill>
                  <a:srgbClr val="C00000"/>
                </a:solidFill>
                <a:effectLst>
                  <a:outerShdw blurRad="38100" dist="38100" dir="2700000" algn="tl">
                    <a:srgbClr val="000000">
                      <a:alpha val="43137"/>
                    </a:srgbClr>
                  </a:outerShdw>
                </a:effectLst>
              </a:rPr>
              <a:t>después sígueme</a:t>
            </a:r>
            <a:r>
              <a:rPr lang="es-CO" sz="3600" dirty="0" smtClean="0">
                <a:effectLst>
                  <a:outerShdw blurRad="38100" dist="38100" dir="2700000" algn="tl">
                    <a:srgbClr val="000000">
                      <a:alpha val="43137"/>
                    </a:srgbClr>
                  </a:outerShdw>
                </a:effectLst>
              </a:rPr>
              <a:t>.</a:t>
            </a:r>
          </a:p>
          <a:p>
            <a:pPr marL="514350" indent="-228600" algn="just"/>
            <a:r>
              <a:rPr lang="es-CO" sz="3600" baseline="30000" dirty="0" smtClean="0">
                <a:effectLst>
                  <a:outerShdw blurRad="38100" dist="38100" dir="2700000" algn="tl">
                    <a:srgbClr val="000000">
                      <a:alpha val="43137"/>
                    </a:srgbClr>
                  </a:outerShdw>
                </a:effectLst>
              </a:rPr>
              <a:t>22 </a:t>
            </a:r>
            <a:r>
              <a:rPr lang="es-CO" sz="3600" dirty="0" smtClean="0">
                <a:effectLst>
                  <a:outerShdw blurRad="38100" dist="38100" dir="2700000" algn="tl">
                    <a:srgbClr val="000000">
                      <a:alpha val="43137"/>
                    </a:srgbClr>
                  </a:outerShdw>
                </a:effectLst>
              </a:rPr>
              <a:t>Ante estas palabras, se llenó de pena y se marchó triste; porque era muy rico. </a:t>
            </a:r>
          </a:p>
          <a:p>
            <a:pPr marL="514350" indent="-228600" algn="just"/>
            <a:r>
              <a:rPr lang="es-CO" sz="3600" baseline="30000" dirty="0" smtClean="0">
                <a:effectLst>
                  <a:outerShdw blurRad="38100" dist="38100" dir="2700000" algn="tl">
                    <a:srgbClr val="000000">
                      <a:alpha val="43137"/>
                    </a:srgbClr>
                  </a:outerShdw>
                </a:effectLst>
              </a:rPr>
              <a:t>23 </a:t>
            </a:r>
            <a:r>
              <a:rPr lang="es-CO" sz="3600" dirty="0" smtClean="0">
                <a:effectLst>
                  <a:outerShdw blurRad="38100" dist="38100" dir="2700000" algn="tl">
                    <a:srgbClr val="000000">
                      <a:alpha val="43137"/>
                    </a:srgbClr>
                  </a:outerShdw>
                </a:effectLst>
              </a:rPr>
              <a:t>Jesús mirando alrededor dijo a sus discípulos:</a:t>
            </a:r>
          </a:p>
          <a:p>
            <a:pPr marL="514350" indent="-228600" algn="just"/>
            <a:r>
              <a:rPr lang="es-CO" sz="3600" i="1" dirty="0" smtClean="0">
                <a:solidFill>
                  <a:srgbClr val="C00000"/>
                </a:solidFill>
                <a:effectLst>
                  <a:outerShdw blurRad="38100" dist="38100" dir="2700000" algn="tl">
                    <a:srgbClr val="000000">
                      <a:alpha val="43137"/>
                    </a:srgbClr>
                  </a:outerShdw>
                </a:effectLst>
              </a:rPr>
              <a:t>   –Difícilmente entrarán en el reino de Dios los que tienen riquezas.</a:t>
            </a:r>
          </a:p>
          <a:p>
            <a:pPr marL="514350" indent="-228600" algn="just"/>
            <a:r>
              <a:rPr lang="es-CO" sz="3600" baseline="30000" dirty="0" smtClean="0">
                <a:effectLst>
                  <a:outerShdw blurRad="38100" dist="38100" dir="2700000" algn="tl">
                    <a:srgbClr val="000000">
                      <a:alpha val="43137"/>
                    </a:srgbClr>
                  </a:outerShdw>
                </a:effectLst>
              </a:rPr>
              <a:t>24 </a:t>
            </a:r>
            <a:r>
              <a:rPr lang="es-CO" sz="3600" dirty="0" smtClean="0">
                <a:effectLst>
                  <a:outerShdw blurRad="38100" dist="38100" dir="2700000" algn="tl">
                    <a:srgbClr val="000000">
                      <a:alpha val="43137"/>
                    </a:srgbClr>
                  </a:outerShdw>
                </a:effectLst>
              </a:rPr>
              <a:t>Los discípulos se asombraron de lo que decía. Pero Jesús insistió:</a:t>
            </a:r>
            <a:endParaRPr lang="en-US" sz="3600" dirty="0">
              <a:effectLst>
                <a:outerShdw blurRad="38100" dist="38100" dir="2700000" algn="tl">
                  <a:srgbClr val="000000">
                    <a:alpha val="43137"/>
                  </a:srgbClr>
                </a:outerShdw>
              </a:effectLst>
            </a:endParaRP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260648"/>
            <a:ext cx="8534400" cy="6001643"/>
          </a:xfrm>
          <a:prstGeom prst="rect">
            <a:avLst/>
          </a:prstGeom>
          <a:noFill/>
        </p:spPr>
        <p:txBody>
          <a:bodyPr wrap="square" rtlCol="0">
            <a:spAutoFit/>
          </a:bodyPr>
          <a:lstStyle/>
          <a:p>
            <a:pPr marL="514350" indent="-228600" algn="just"/>
            <a:r>
              <a:rPr lang="es-CO" sz="3200" dirty="0" smtClean="0">
                <a:effectLst>
                  <a:outerShdw blurRad="38100" dist="38100" dir="2700000" algn="tl">
                    <a:srgbClr val="000000">
                      <a:alpha val="43137"/>
                    </a:srgbClr>
                  </a:outerShdw>
                </a:effectLst>
              </a:rPr>
              <a:t>   –¡Qué difícil es entrar en el reino de Dios! </a:t>
            </a:r>
            <a:r>
              <a:rPr lang="es-CO" sz="3200" baseline="30000" dirty="0" smtClean="0">
                <a:effectLst>
                  <a:outerShdw blurRad="38100" dist="38100" dir="2700000" algn="tl">
                    <a:srgbClr val="000000">
                      <a:alpha val="43137"/>
                    </a:srgbClr>
                  </a:outerShdw>
                </a:effectLst>
              </a:rPr>
              <a:t>25 </a:t>
            </a:r>
            <a:r>
              <a:rPr lang="es-CO" sz="3200" dirty="0" smtClean="0">
                <a:effectLst>
                  <a:outerShdw blurRad="38100" dist="38100" dir="2700000" algn="tl">
                    <a:srgbClr val="000000">
                      <a:alpha val="43137"/>
                    </a:srgbClr>
                  </a:outerShdw>
                </a:effectLst>
              </a:rPr>
              <a:t>Es más fácil para un camello pasar por el ojo de una aguja que para un rico entrar en el reino de Dios.</a:t>
            </a:r>
          </a:p>
          <a:p>
            <a:pPr marL="514350" indent="-228600" algn="just"/>
            <a:r>
              <a:rPr lang="es-CO" sz="3200" baseline="30000" dirty="0" smtClean="0">
                <a:effectLst>
                  <a:outerShdw blurRad="38100" dist="38100" dir="2700000" algn="tl">
                    <a:srgbClr val="000000">
                      <a:alpha val="43137"/>
                    </a:srgbClr>
                  </a:outerShdw>
                </a:effectLst>
              </a:rPr>
              <a:t>26</a:t>
            </a:r>
            <a:r>
              <a:rPr lang="es-CO" sz="3200" dirty="0" smtClean="0">
                <a:effectLst>
                  <a:outerShdw blurRad="38100" dist="38100" dir="2700000" algn="tl">
                    <a:srgbClr val="000000">
                      <a:alpha val="43137"/>
                    </a:srgbClr>
                  </a:outerShdw>
                </a:effectLst>
              </a:rPr>
              <a:t> Ellos llenos de asombro y temor se decían:</a:t>
            </a:r>
          </a:p>
          <a:p>
            <a:pPr marL="514350" indent="-228600" algn="just"/>
            <a:r>
              <a:rPr lang="es-CO" sz="3200" dirty="0" smtClean="0">
                <a:effectLst>
                  <a:outerShdw blurRad="38100" dist="38100" dir="2700000" algn="tl">
                    <a:srgbClr val="000000">
                      <a:alpha val="43137"/>
                    </a:srgbClr>
                  </a:outerShdw>
                </a:effectLst>
              </a:rPr>
              <a:t>    –Entonces, ¿quién puede salvarse?</a:t>
            </a:r>
          </a:p>
          <a:p>
            <a:pPr marL="514350" indent="-228600" algn="just"/>
            <a:r>
              <a:rPr lang="es-CO" sz="3200" baseline="30000" dirty="0" smtClean="0">
                <a:effectLst>
                  <a:outerShdw blurRad="38100" dist="38100" dir="2700000" algn="tl">
                    <a:srgbClr val="000000">
                      <a:alpha val="43137"/>
                    </a:srgbClr>
                  </a:outerShdw>
                </a:effectLst>
              </a:rPr>
              <a:t>27</a:t>
            </a:r>
            <a:r>
              <a:rPr lang="es-CO" sz="3200" dirty="0" smtClean="0">
                <a:effectLst>
                  <a:outerShdw blurRad="38100" dist="38100" dir="2700000" algn="tl">
                    <a:srgbClr val="000000">
                      <a:alpha val="43137"/>
                    </a:srgbClr>
                  </a:outerShdw>
                </a:effectLst>
              </a:rPr>
              <a:t> Jesús los quedó mirando y les dijo:</a:t>
            </a:r>
          </a:p>
          <a:p>
            <a:pPr marL="514350" indent="-228600" algn="just"/>
            <a:r>
              <a:rPr lang="es-CO" sz="3200" dirty="0" smtClean="0">
                <a:effectLst>
                  <a:outerShdw blurRad="38100" dist="38100" dir="2700000" algn="tl">
                    <a:srgbClr val="000000">
                      <a:alpha val="43137"/>
                    </a:srgbClr>
                  </a:outerShdw>
                </a:effectLst>
              </a:rPr>
              <a:t>    –Para los hombres es imposible, pero no para Dios; porque </a:t>
            </a:r>
            <a:r>
              <a:rPr lang="es-CO" sz="3200" b="1" i="1" dirty="0" smtClean="0">
                <a:solidFill>
                  <a:srgbClr val="C00000"/>
                </a:solidFill>
                <a:effectLst>
                  <a:outerShdw blurRad="38100" dist="38100" dir="2700000" algn="tl">
                    <a:srgbClr val="000000">
                      <a:alpha val="43137"/>
                    </a:srgbClr>
                  </a:outerShdw>
                </a:effectLst>
              </a:rPr>
              <a:t>para Dios todo es posible</a:t>
            </a:r>
            <a:r>
              <a:rPr lang="es-CO" sz="3200" dirty="0" smtClean="0">
                <a:effectLst>
                  <a:outerShdw blurRad="38100" dist="38100" dir="2700000" algn="tl">
                    <a:srgbClr val="000000">
                      <a:alpha val="43137"/>
                    </a:srgbClr>
                  </a:outerShdw>
                </a:effectLst>
              </a:rPr>
              <a:t>.</a:t>
            </a:r>
          </a:p>
          <a:p>
            <a:pPr marL="514350" indent="-228600" algn="just"/>
            <a:r>
              <a:rPr lang="es-CO" sz="3200" baseline="30000" dirty="0" smtClean="0">
                <a:effectLst>
                  <a:outerShdw blurRad="38100" dist="38100" dir="2700000" algn="tl">
                    <a:srgbClr val="000000">
                      <a:alpha val="43137"/>
                    </a:srgbClr>
                  </a:outerShdw>
                </a:effectLst>
              </a:rPr>
              <a:t>28</a:t>
            </a:r>
            <a:r>
              <a:rPr lang="es-CO" sz="3200" dirty="0" smtClean="0">
                <a:effectLst>
                  <a:outerShdw blurRad="38100" dist="38100" dir="2700000" algn="tl">
                    <a:srgbClr val="000000">
                      <a:alpha val="43137"/>
                    </a:srgbClr>
                  </a:outerShdw>
                </a:effectLst>
              </a:rPr>
              <a:t> Pedro entonces le dijo:</a:t>
            </a:r>
          </a:p>
          <a:p>
            <a:pPr marL="914400" indent="-628650" algn="just"/>
            <a:r>
              <a:rPr lang="es-CO" sz="3200" dirty="0" smtClean="0">
                <a:effectLst>
                  <a:outerShdw blurRad="38100" dist="38100" dir="2700000" algn="tl">
                    <a:srgbClr val="000000">
                      <a:alpha val="43137"/>
                    </a:srgbClr>
                  </a:outerShdw>
                </a:effectLst>
              </a:rPr>
              <a:t>    –Mira, nosotros hemos dejado todo y te hemos seguido.</a:t>
            </a:r>
            <a:endParaRPr lang="en-US" sz="3200" dirty="0">
              <a:effectLst>
                <a:outerShdw blurRad="38100" dist="38100" dir="2700000" algn="tl">
                  <a:srgbClr val="000000">
                    <a:alpha val="43137"/>
                  </a:srgbClr>
                </a:outerShdw>
              </a:effectLst>
            </a:endParaRP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404664"/>
            <a:ext cx="8382000" cy="6186309"/>
          </a:xfrm>
          <a:prstGeom prst="rect">
            <a:avLst/>
          </a:prstGeom>
          <a:noFill/>
        </p:spPr>
        <p:txBody>
          <a:bodyPr wrap="square" rtlCol="0">
            <a:spAutoFit/>
          </a:bodyPr>
          <a:lstStyle/>
          <a:p>
            <a:pPr marL="514350" indent="-228600" algn="just"/>
            <a:r>
              <a:rPr lang="es-CO" sz="3600" baseline="30000" dirty="0" smtClean="0">
                <a:effectLst>
                  <a:outerShdw blurRad="38100" dist="38100" dir="2700000" algn="tl">
                    <a:srgbClr val="000000">
                      <a:alpha val="43137"/>
                    </a:srgbClr>
                  </a:outerShdw>
                </a:effectLst>
              </a:rPr>
              <a:t>29 </a:t>
            </a:r>
            <a:r>
              <a:rPr lang="es-CO" sz="3600" dirty="0" smtClean="0">
                <a:effectLst>
                  <a:outerShdw blurRad="38100" dist="38100" dir="2700000" algn="tl">
                    <a:srgbClr val="000000">
                      <a:alpha val="43137"/>
                    </a:srgbClr>
                  </a:outerShdw>
                </a:effectLst>
              </a:rPr>
              <a:t>Jesús le contestó:</a:t>
            </a:r>
          </a:p>
          <a:p>
            <a:pPr marL="514350" indent="-228600" algn="just"/>
            <a:r>
              <a:rPr lang="es-CO" sz="3600" dirty="0" smtClean="0">
                <a:effectLst>
                  <a:outerShdw blurRad="38100" dist="38100" dir="2700000" algn="tl">
                    <a:srgbClr val="000000">
                      <a:alpha val="43137"/>
                    </a:srgbClr>
                  </a:outerShdw>
                </a:effectLst>
              </a:rPr>
              <a:t>– Todo el que deje casa o hermanos o hermanas o madre o padre o hijos o campos por mí y por la Buena Noticia </a:t>
            </a:r>
            <a:r>
              <a:rPr lang="es-CO" sz="3600" baseline="30000" dirty="0" smtClean="0">
                <a:effectLst>
                  <a:outerShdw blurRad="38100" dist="38100" dir="2700000" algn="tl">
                    <a:srgbClr val="000000">
                      <a:alpha val="43137"/>
                    </a:srgbClr>
                  </a:outerShdw>
                </a:effectLst>
              </a:rPr>
              <a:t>30 </a:t>
            </a:r>
            <a:r>
              <a:rPr lang="es-CO" sz="3600" dirty="0" smtClean="0">
                <a:solidFill>
                  <a:srgbClr val="C00000"/>
                </a:solidFill>
                <a:effectLst>
                  <a:outerShdw blurRad="38100" dist="38100" dir="2700000" algn="tl">
                    <a:srgbClr val="000000">
                      <a:alpha val="43137"/>
                    </a:srgbClr>
                  </a:outerShdw>
                </a:effectLst>
              </a:rPr>
              <a:t>ha de recibir en esta vida cien veces más en casas y hermanos y hermanas y madres e hijos y campos, en medio de las persecuciones, y en el mundo futuro la vida eterna.</a:t>
            </a:r>
          </a:p>
          <a:p>
            <a:pPr marL="514350" indent="-228600" algn="r"/>
            <a:r>
              <a:rPr lang="es-CO" sz="3600" dirty="0" smtClean="0">
                <a:solidFill>
                  <a:schemeClr val="accent6">
                    <a:lumMod val="50000"/>
                  </a:schemeClr>
                </a:solidFill>
                <a:effectLst>
                  <a:outerShdw blurRad="38100" dist="38100" dir="2700000" algn="tl">
                    <a:srgbClr val="000000">
                      <a:alpha val="43137"/>
                    </a:srgbClr>
                  </a:outerShdw>
                </a:effectLst>
              </a:rPr>
              <a:t>Palabra del Señor.</a:t>
            </a:r>
          </a:p>
          <a:p>
            <a:pPr marL="514350" indent="-228600" algn="r"/>
            <a:r>
              <a:rPr lang="es-CO" sz="3600" dirty="0" smtClean="0">
                <a:solidFill>
                  <a:schemeClr val="accent6">
                    <a:lumMod val="50000"/>
                  </a:schemeClr>
                </a:solidFill>
                <a:effectLst>
                  <a:outerShdw blurRad="38100" dist="38100" dir="2700000" algn="tl">
                    <a:srgbClr val="000000">
                      <a:alpha val="43137"/>
                    </a:srgbClr>
                  </a:outerShdw>
                </a:effectLst>
              </a:rPr>
              <a:t>R/. Gloria a Ti, Señor Jesús.</a:t>
            </a:r>
            <a:endParaRPr lang="en-US" sz="3600" dirty="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2.subirimagenes.com/fotos/previo/thump_77280451evangelio-280512.jpg"/>
          <p:cNvPicPr>
            <a:picLocks noChangeAspect="1" noChangeArrowheads="1"/>
          </p:cNvPicPr>
          <p:nvPr/>
        </p:nvPicPr>
        <p:blipFill>
          <a:blip r:embed="rId2" cstate="print"/>
          <a:srcRect/>
          <a:stretch>
            <a:fillRect/>
          </a:stretch>
        </p:blipFill>
        <p:spPr bwMode="auto">
          <a:xfrm>
            <a:off x="-61501" y="-76887"/>
            <a:ext cx="9205501" cy="6934887"/>
          </a:xfrm>
          <a:prstGeom prst="rect">
            <a:avLst/>
          </a:prstGeom>
          <a:noFill/>
        </p:spPr>
      </p:pic>
      <p:sp>
        <p:nvSpPr>
          <p:cNvPr id="2" name="1 CuadroTexto"/>
          <p:cNvSpPr txBox="1"/>
          <p:nvPr/>
        </p:nvSpPr>
        <p:spPr>
          <a:xfrm>
            <a:off x="0" y="0"/>
            <a:ext cx="9144000" cy="6186309"/>
          </a:xfrm>
          <a:prstGeom prst="rect">
            <a:avLst/>
          </a:prstGeom>
          <a:noFill/>
        </p:spPr>
        <p:txBody>
          <a:bodyPr wrap="square" rtlCol="0">
            <a:spAutoFit/>
          </a:bodyPr>
          <a:lstStyle/>
          <a:p>
            <a:pPr indent="457200" algn="ctr"/>
            <a:r>
              <a:rPr lang="es-CO" sz="3200" b="1" dirty="0" smtClean="0">
                <a:solidFill>
                  <a:schemeClr val="bg1"/>
                </a:solidFill>
                <a:effectLst>
                  <a:outerShdw blurRad="38100" dist="38100" dir="2700000" algn="tl">
                    <a:srgbClr val="000000">
                      <a:alpha val="43137"/>
                    </a:srgbClr>
                  </a:outerShdw>
                </a:effectLst>
              </a:rPr>
              <a:t>MIS RELACIÓN CON DIOS Y EL PROJIMO VS APEGOS (¿QUÉ IMPIDE SALVARME?) </a:t>
            </a:r>
          </a:p>
          <a:p>
            <a:pPr indent="457200" algn="ctr"/>
            <a:endParaRPr lang="es-CO" sz="3200" b="1" dirty="0">
              <a:solidFill>
                <a:schemeClr val="bg1"/>
              </a:solidFill>
              <a:effectLst>
                <a:outerShdw blurRad="38100" dist="38100" dir="2700000" algn="tl">
                  <a:srgbClr val="000000">
                    <a:alpha val="43137"/>
                  </a:srgbClr>
                </a:outerShdw>
              </a:effectLst>
            </a:endParaRPr>
          </a:p>
          <a:p>
            <a:pPr indent="457200" algn="ctr"/>
            <a:endParaRPr lang="es-CO" sz="3200" b="1" dirty="0" smtClean="0">
              <a:solidFill>
                <a:schemeClr val="bg1"/>
              </a:solidFill>
              <a:effectLst>
                <a:outerShdw blurRad="38100" dist="38100" dir="2700000" algn="tl">
                  <a:srgbClr val="000000">
                    <a:alpha val="43137"/>
                  </a:srgbClr>
                </a:outerShdw>
              </a:effectLst>
            </a:endParaRPr>
          </a:p>
          <a:p>
            <a:pPr indent="457200" algn="ctr"/>
            <a:endParaRPr lang="es-CO" sz="3200" b="1" dirty="0">
              <a:solidFill>
                <a:schemeClr val="bg1"/>
              </a:solidFill>
              <a:effectLst>
                <a:outerShdw blurRad="38100" dist="38100" dir="2700000" algn="tl">
                  <a:srgbClr val="000000">
                    <a:alpha val="43137"/>
                  </a:srgbClr>
                </a:outerShdw>
              </a:effectLst>
            </a:endParaRPr>
          </a:p>
          <a:p>
            <a:pPr indent="457200" algn="ctr"/>
            <a:endParaRPr lang="es-CO" sz="3200" b="1" dirty="0" smtClean="0">
              <a:solidFill>
                <a:schemeClr val="bg1"/>
              </a:solidFill>
              <a:effectLst>
                <a:outerShdw blurRad="38100" dist="38100" dir="2700000" algn="tl">
                  <a:srgbClr val="000000">
                    <a:alpha val="43137"/>
                  </a:srgbClr>
                </a:outerShdw>
              </a:effectLst>
            </a:endParaRPr>
          </a:p>
          <a:p>
            <a:pPr indent="457200" algn="ctr"/>
            <a:endParaRPr lang="es-CO" sz="3200" b="1" dirty="0" smtClean="0">
              <a:solidFill>
                <a:schemeClr val="bg1"/>
              </a:solidFill>
              <a:effectLst>
                <a:outerShdw blurRad="38100" dist="38100" dir="2700000" algn="tl">
                  <a:srgbClr val="000000">
                    <a:alpha val="43137"/>
                  </a:srgbClr>
                </a:outerShdw>
              </a:effectLst>
            </a:endParaRPr>
          </a:p>
          <a:p>
            <a:pPr indent="457200" algn="just">
              <a:buAutoNum type="arabicPeriod"/>
            </a:pPr>
            <a:r>
              <a:rPr lang="es-CO" sz="6000" b="1" dirty="0" smtClean="0">
                <a:solidFill>
                  <a:schemeClr val="bg1"/>
                </a:solidFill>
                <a:effectLst>
                  <a:outerShdw blurRad="38100" dist="38100" dir="2700000" algn="tl">
                    <a:srgbClr val="000000">
                      <a:alpha val="43137"/>
                    </a:srgbClr>
                  </a:outerShdw>
                </a:effectLst>
              </a:rPr>
              <a:t>MAESTRO BUENO</a:t>
            </a:r>
          </a:p>
          <a:p>
            <a:pPr indent="457200" algn="just"/>
            <a:r>
              <a:rPr lang="es-CO" sz="2400" dirty="0" smtClean="0">
                <a:solidFill>
                  <a:schemeClr val="bg1"/>
                </a:solidFill>
                <a:effectLst>
                  <a:outerShdw blurRad="38100" dist="38100" dir="2700000" algn="tl">
                    <a:srgbClr val="000000">
                      <a:alpha val="43137"/>
                    </a:srgbClr>
                  </a:outerShdw>
                </a:effectLst>
              </a:rPr>
              <a:t>Una persona se acerca y pregunta: «Maestro bueno, ¿</a:t>
            </a:r>
            <a:r>
              <a:rPr lang="es-CO" sz="2800" i="1" dirty="0" smtClean="0">
                <a:solidFill>
                  <a:schemeClr val="bg1"/>
                </a:solidFill>
                <a:effectLst>
                  <a:outerShdw blurRad="38100" dist="38100" dir="2700000" algn="tl">
                    <a:srgbClr val="000000">
                      <a:alpha val="43137"/>
                    </a:srgbClr>
                  </a:outerShdw>
                </a:effectLst>
              </a:rPr>
              <a:t>Qué debo hacer</a:t>
            </a:r>
            <a:r>
              <a:rPr lang="es-CO" sz="2400" dirty="0" smtClean="0">
                <a:solidFill>
                  <a:schemeClr val="bg1"/>
                </a:solidFill>
                <a:effectLst>
                  <a:outerShdw blurRad="38100" dist="38100" dir="2700000" algn="tl">
                    <a:srgbClr val="000000">
                      <a:alpha val="43137"/>
                    </a:srgbClr>
                  </a:outerShdw>
                </a:effectLst>
              </a:rPr>
              <a:t> para tener en herencia </a:t>
            </a:r>
            <a:r>
              <a:rPr lang="es-CO" sz="2800" b="1" i="1" dirty="0" smtClean="0">
                <a:solidFill>
                  <a:schemeClr val="bg1"/>
                </a:solidFill>
                <a:effectLst>
                  <a:outerShdw blurRad="38100" dist="38100" dir="2700000" algn="tl">
                    <a:srgbClr val="000000">
                      <a:alpha val="43137"/>
                    </a:srgbClr>
                  </a:outerShdw>
                </a:effectLst>
              </a:rPr>
              <a:t>vida eterna</a:t>
            </a:r>
            <a:r>
              <a:rPr lang="es-CO" sz="2400" dirty="0" smtClean="0">
                <a:solidFill>
                  <a:schemeClr val="bg1"/>
                </a:solidFill>
                <a:effectLst>
                  <a:outerShdw blurRad="38100" dist="38100" dir="2700000" algn="tl">
                    <a:srgbClr val="000000">
                      <a:alpha val="43137"/>
                    </a:srgbClr>
                  </a:outerShdw>
                </a:effectLst>
              </a:rPr>
              <a:t>?» Jesús responde bruscamente: «¿Por qué me llamas bueno? </a:t>
            </a:r>
            <a:r>
              <a:rPr lang="es-CO" sz="2800" b="1" i="1" dirty="0" smtClean="0">
                <a:solidFill>
                  <a:schemeClr val="bg1"/>
                </a:solidFill>
                <a:effectLst>
                  <a:outerShdw blurRad="38100" dist="38100" dir="2700000" algn="tl">
                    <a:srgbClr val="000000">
                      <a:alpha val="43137"/>
                    </a:srgbClr>
                  </a:outerShdw>
                </a:effectLst>
              </a:rPr>
              <a:t>Nadie es bueno fuera de Dios». </a:t>
            </a:r>
            <a:endParaRPr lang="es-CO" sz="2400" b="1" i="1" dirty="0" smtClean="0">
              <a:solidFill>
                <a:schemeClr val="bg1"/>
              </a:solidFill>
              <a:effectLst>
                <a:outerShdw blurRad="38100" dist="38100" dir="2700000" algn="tl">
                  <a:srgbClr val="000000">
                    <a:alpha val="43137"/>
                  </a:srgbClr>
                </a:outerShdw>
              </a:effectLst>
            </a:endParaRP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4" descr="C:\Documents and Settings\User\My Documents\_Mariasun\JPG para diapositivas\MAR LAGOS\ESTELA mar azu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7 CuadroTexto"/>
          <p:cNvSpPr txBox="1">
            <a:spLocks noChangeArrowheads="1"/>
          </p:cNvSpPr>
          <p:nvPr/>
        </p:nvSpPr>
        <p:spPr bwMode="auto">
          <a:xfrm>
            <a:off x="0" y="142875"/>
            <a:ext cx="9144000" cy="2678113"/>
          </a:xfrm>
          <a:prstGeom prst="rect">
            <a:avLst/>
          </a:prstGeom>
          <a:noFill/>
          <a:ln w="9525">
            <a:noFill/>
            <a:miter lim="800000"/>
            <a:headEnd/>
            <a:tailEnd/>
          </a:ln>
        </p:spPr>
        <p:txBody>
          <a:bodyPr>
            <a:spAutoFit/>
          </a:bodyPr>
          <a:lstStyle/>
          <a:p>
            <a:pPr>
              <a:defRPr/>
            </a:pPr>
            <a:r>
              <a:rPr lang="es-CO" sz="2800" b="1" dirty="0">
                <a:solidFill>
                  <a:srgbClr val="FFFF00"/>
                </a:solidFill>
                <a:latin typeface="Times New Roman" charset="0"/>
                <a:cs typeface="Times New Roman" charset="0"/>
              </a:rPr>
              <a:t>En un momento de silencio pide la presencia del Espíritu Santo para este momento eucarístico.  </a:t>
            </a:r>
          </a:p>
          <a:p>
            <a:pPr>
              <a:defRPr/>
            </a:pPr>
            <a:r>
              <a:rPr lang="es-CO" sz="2800" b="1" dirty="0">
                <a:solidFill>
                  <a:srgbClr val="FFFF00"/>
                </a:solidFill>
                <a:latin typeface="Times New Roman" charset="0"/>
                <a:cs typeface="Times New Roman" charset="0"/>
              </a:rPr>
              <a:t>Los invito a empezar en silencio nuestra Eucaristía Dominical</a:t>
            </a:r>
            <a:r>
              <a:rPr lang="es-CO" sz="2800" b="1" dirty="0">
                <a:latin typeface="Times New Roman" charset="0"/>
                <a:cs typeface="Times New Roman" charset="0"/>
              </a:rPr>
              <a:t> </a:t>
            </a:r>
            <a:r>
              <a:rPr lang="es-CO" sz="2800" b="1" u="sng" dirty="0">
                <a:solidFill>
                  <a:srgbClr val="FF0000"/>
                </a:solidFill>
                <a:effectLst>
                  <a:outerShdw blurRad="38100" dist="38100" dir="2700000" algn="tl">
                    <a:srgbClr val="000000">
                      <a:alpha val="43137"/>
                    </a:srgbClr>
                  </a:outerShdw>
                </a:effectLst>
                <a:latin typeface="Times New Roman" charset="0"/>
                <a:cs typeface="Times New Roman" charset="0"/>
              </a:rPr>
              <a:t>apaga tu celular o cualquier otro distractor</a:t>
            </a:r>
            <a:r>
              <a:rPr lang="es-CO" sz="2800" b="1" dirty="0">
                <a:solidFill>
                  <a:srgbClr val="FF0000"/>
                </a:solidFill>
                <a:latin typeface="Times New Roman" charset="0"/>
                <a:cs typeface="Times New Roman" charset="0"/>
              </a:rPr>
              <a:t>. </a:t>
            </a:r>
          </a:p>
          <a:p>
            <a:pPr>
              <a:defRPr/>
            </a:pPr>
            <a:r>
              <a:rPr lang="es-CO" sz="2800" b="1" dirty="0">
                <a:solidFill>
                  <a:srgbClr val="FFFF00"/>
                </a:solidFill>
                <a:latin typeface="Times New Roman" charset="0"/>
                <a:cs typeface="Times New Roman" charset="0"/>
              </a:rPr>
              <a:t>Y te invito a que contemples este bello paisaje que te ayudará a prepararte para vivir la Eucaristía Dominical.</a:t>
            </a:r>
          </a:p>
        </p:txBody>
      </p:sp>
      <p:pic>
        <p:nvPicPr>
          <p:cNvPr id="2052" name="Picture 7" descr="http://1.bp.blogspot.com/_7cLsrf3V1iY/Snmv3rhnaGI/AAAAAAAAAHI/U9isfUikhzI/s400/prohibido+celular.jpg"/>
          <p:cNvPicPr>
            <a:picLocks noChangeAspect="1" noChangeArrowheads="1"/>
          </p:cNvPicPr>
          <p:nvPr/>
        </p:nvPicPr>
        <p:blipFill>
          <a:blip r:embed="rId3" cstate="print"/>
          <a:srcRect/>
          <a:stretch>
            <a:fillRect/>
          </a:stretch>
        </p:blipFill>
        <p:spPr bwMode="auto">
          <a:xfrm>
            <a:off x="6858000" y="2857500"/>
            <a:ext cx="1628775" cy="1809750"/>
          </a:xfrm>
          <a:prstGeom prst="rect">
            <a:avLst/>
          </a:prstGeom>
          <a:noFill/>
          <a:ln w="9525">
            <a:noFill/>
            <a:miter lim="800000"/>
            <a:headEnd/>
            <a:tailEnd/>
          </a:ln>
        </p:spPr>
      </p:pic>
    </p:spTree>
  </p:cSld>
  <p:clrMapOvr>
    <a:masterClrMapping/>
  </p:clrMapOvr>
  <p:transition spd="slow" advClick="0" advTm="10000">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4.bp.blogspot.com/-TzJiMAQQ88I/TnnMIgDihlI/AAAAAAAAFQM/yz7MrJD8QCI/s1600/jovenRico.jpg"/>
          <p:cNvPicPr>
            <a:picLocks noChangeAspect="1" noChangeArrowheads="1"/>
          </p:cNvPicPr>
          <p:nvPr/>
        </p:nvPicPr>
        <p:blipFill>
          <a:blip r:embed="rId2" cstate="print"/>
          <a:srcRect/>
          <a:stretch>
            <a:fillRect/>
          </a:stretch>
        </p:blipFill>
        <p:spPr bwMode="auto">
          <a:xfrm>
            <a:off x="0" y="0"/>
            <a:ext cx="9144000" cy="4543426"/>
          </a:xfrm>
          <a:prstGeom prst="rect">
            <a:avLst/>
          </a:prstGeom>
          <a:noFill/>
        </p:spPr>
      </p:pic>
      <p:sp>
        <p:nvSpPr>
          <p:cNvPr id="2" name="1 CuadroTexto"/>
          <p:cNvSpPr txBox="1"/>
          <p:nvPr/>
        </p:nvSpPr>
        <p:spPr>
          <a:xfrm>
            <a:off x="0" y="4005064"/>
            <a:ext cx="9144000" cy="2431435"/>
          </a:xfrm>
          <a:prstGeom prst="rect">
            <a:avLst/>
          </a:prstGeom>
        </p:spPr>
        <p:style>
          <a:lnRef idx="2">
            <a:schemeClr val="dk1"/>
          </a:lnRef>
          <a:fillRef idx="1002">
            <a:schemeClr val="lt2"/>
          </a:fillRef>
          <a:effectRef idx="0">
            <a:schemeClr val="dk1"/>
          </a:effectRef>
          <a:fontRef idx="minor">
            <a:schemeClr val="dk1"/>
          </a:fontRef>
        </p:style>
        <p:txBody>
          <a:bodyPr wrap="square" rtlCol="0">
            <a:spAutoFit/>
          </a:bodyPr>
          <a:lstStyle/>
          <a:p>
            <a:r>
              <a:rPr lang="es-CO" sz="4000" dirty="0" smtClean="0">
                <a:solidFill>
                  <a:srgbClr val="FF0000"/>
                </a:solidFill>
                <a:effectLst>
                  <a:outerShdw blurRad="38100" dist="38100" dir="2700000" algn="tl">
                    <a:srgbClr val="000000">
                      <a:alpha val="43137"/>
                    </a:srgbClr>
                  </a:outerShdw>
                </a:effectLst>
              </a:rPr>
              <a:t>2. ¿QUÉ TE HACE FALTA? </a:t>
            </a:r>
          </a:p>
          <a:p>
            <a:r>
              <a:rPr lang="es-CO" sz="4000" dirty="0" smtClean="0">
                <a:solidFill>
                  <a:srgbClr val="FF0000"/>
                </a:solidFill>
                <a:effectLst>
                  <a:outerShdw blurRad="38100" dist="38100" dir="2700000" algn="tl">
                    <a:srgbClr val="000000">
                      <a:alpha val="43137"/>
                    </a:srgbClr>
                  </a:outerShdw>
                </a:effectLst>
              </a:rPr>
              <a:t>N</a:t>
            </a:r>
            <a:r>
              <a:rPr lang="es-ES" sz="2400" dirty="0" smtClean="0">
                <a:solidFill>
                  <a:srgbClr val="FF0000"/>
                </a:solidFill>
                <a:effectLst>
                  <a:outerShdw blurRad="38100" dist="38100" dir="2700000" algn="tl">
                    <a:srgbClr val="000000">
                      <a:alpha val="43137"/>
                    </a:srgbClr>
                  </a:outerShdw>
                </a:effectLst>
              </a:rPr>
              <a:t>o condena al joven, no lo critica, sino que trata de ayudarlo a dar un paso adelante en la vida. </a:t>
            </a:r>
            <a:r>
              <a:rPr lang="es-CO" sz="2400" dirty="0" smtClean="0"/>
              <a:t>La </a:t>
            </a:r>
            <a:r>
              <a:rPr lang="es-CO" sz="2400" dirty="0"/>
              <a:t>riqueza puede ser un impedimento para seguir a Jesús y entrar en el Reino de Dios, no porque sea mala, sino porque puede falsificar la relación con Dios y con los </a:t>
            </a:r>
            <a:r>
              <a:rPr lang="es-CO" sz="2400" dirty="0" smtClean="0"/>
              <a:t>hermanos… </a:t>
            </a:r>
            <a:endParaRPr lang="es-ES" sz="2400" dirty="0" smtClean="0">
              <a:solidFill>
                <a:srgbClr val="FF0000"/>
              </a:solidFill>
              <a:effectLst>
                <a:outerShdw blurRad="38100" dist="38100" dir="2700000" algn="tl">
                  <a:srgbClr val="000000">
                    <a:alpha val="43137"/>
                  </a:srgbClr>
                </a:outerShdw>
              </a:effectLst>
            </a:endParaRP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maroto13.com/rothenbu/rothe18c.jpg"/>
          <p:cNvPicPr>
            <a:picLocks noChangeAspect="1" noChangeArrowheads="1"/>
          </p:cNvPicPr>
          <p:nvPr/>
        </p:nvPicPr>
        <p:blipFill>
          <a:blip r:embed="rId2" cstate="print"/>
          <a:srcRect/>
          <a:stretch>
            <a:fillRect/>
          </a:stretch>
        </p:blipFill>
        <p:spPr bwMode="auto">
          <a:xfrm>
            <a:off x="0" y="0"/>
            <a:ext cx="9219144" cy="6858001"/>
          </a:xfrm>
          <a:prstGeom prst="rect">
            <a:avLst/>
          </a:prstGeom>
          <a:noFill/>
        </p:spPr>
      </p:pic>
      <p:sp>
        <p:nvSpPr>
          <p:cNvPr id="3" name="2 CuadroTexto"/>
          <p:cNvSpPr txBox="1"/>
          <p:nvPr/>
        </p:nvSpPr>
        <p:spPr>
          <a:xfrm>
            <a:off x="395536" y="260648"/>
            <a:ext cx="8496944" cy="3096344"/>
          </a:xfrm>
          <a:prstGeom prst="rect">
            <a:avLst/>
          </a:prstGeom>
        </p:spPr>
        <p:style>
          <a:lnRef idx="0">
            <a:scrgbClr r="0" g="0" b="0"/>
          </a:lnRef>
          <a:fillRef idx="1003">
            <a:schemeClr val="lt1"/>
          </a:fillRef>
          <a:effectRef idx="0">
            <a:scrgbClr r="0" g="0" b="0"/>
          </a:effectRef>
          <a:fontRef idx="major"/>
        </p:style>
        <p:txBody>
          <a:bodyPr wrap="square" rtlCol="0">
            <a:spAutoFit/>
          </a:bodyPr>
          <a:lstStyle/>
          <a:p>
            <a:pPr indent="514350" algn="just"/>
            <a:r>
              <a:rPr lang="es-CO" sz="3600" b="1" dirty="0" smtClean="0">
                <a:solidFill>
                  <a:srgbClr val="FF0000"/>
                </a:solidFill>
                <a:effectLst>
                  <a:outerShdw blurRad="38100" dist="38100" dir="2700000" algn="tl">
                    <a:srgbClr val="000000">
                      <a:alpha val="43137"/>
                    </a:srgbClr>
                  </a:outerShdw>
                </a:effectLst>
              </a:rPr>
              <a:t>3. EL CAMELLO Y EL OJO DE LA AGUJA</a:t>
            </a:r>
          </a:p>
          <a:p>
            <a:pPr indent="514350" algn="ctr"/>
            <a:r>
              <a:rPr lang="es-CO" sz="2400" b="1" dirty="0" smtClean="0">
                <a:solidFill>
                  <a:srgbClr val="FF0000"/>
                </a:solidFill>
                <a:effectLst>
                  <a:outerShdw blurRad="38100" dist="38100" dir="2700000" algn="tl">
                    <a:srgbClr val="000000">
                      <a:alpha val="43137"/>
                    </a:srgbClr>
                  </a:outerShdw>
                </a:effectLst>
              </a:rPr>
              <a:t>(Puerta que impedía el paso de los camellos)</a:t>
            </a:r>
          </a:p>
          <a:p>
            <a:pPr indent="514350" algn="just"/>
            <a:r>
              <a:rPr lang="es-CO" sz="2400" b="1" dirty="0" smtClean="0">
                <a:solidFill>
                  <a:srgbClr val="FF0000"/>
                </a:solidFill>
                <a:effectLst>
                  <a:outerShdw blurRad="38100" dist="38100" dir="2700000" algn="tl">
                    <a:srgbClr val="000000">
                      <a:alpha val="43137"/>
                    </a:srgbClr>
                  </a:outerShdw>
                </a:effectLst>
              </a:rPr>
              <a:t>Después que el joven se aleja, Jesús comenta su decisión. ¡Cómo es difícil para un rico entrar en el Reino de Dios! no se pueden tomar literalmente. </a:t>
            </a:r>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C:\Documents and Settings\User\My Documents\_Mariasun\_Presentaciones\DOMINGO Yuste\PACO Parroquia Ntra Sra Esperanza\JPG PACO\MANO esposada DOLAR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Text Box 3"/>
          <p:cNvSpPr txBox="1">
            <a:spLocks noChangeArrowheads="1"/>
          </p:cNvSpPr>
          <p:nvPr/>
        </p:nvSpPr>
        <p:spPr bwMode="auto">
          <a:xfrm>
            <a:off x="0" y="357188"/>
            <a:ext cx="8610600" cy="1938992"/>
          </a:xfrm>
          <a:prstGeom prst="rect">
            <a:avLst/>
          </a:prstGeom>
          <a:solidFill>
            <a:srgbClr val="EAEAEA">
              <a:alpha val="50000"/>
            </a:srgbClr>
          </a:solidFill>
          <a:ln w="9525">
            <a:noFill/>
            <a:miter lim="800000"/>
            <a:headEnd/>
            <a:tailEnd/>
          </a:ln>
          <a:effectLst/>
        </p:spPr>
        <p:txBody>
          <a:bodyPr>
            <a:spAutoFit/>
          </a:bodyPr>
          <a:lstStyle/>
          <a:p>
            <a:pPr algn="ctr">
              <a:defRPr/>
            </a:pPr>
            <a:r>
              <a:rPr lang="es-ES" sz="4000" dirty="0" smtClean="0">
                <a:effectLst>
                  <a:outerShdw blurRad="38100" dist="38100" dir="2700000" algn="tl">
                    <a:srgbClr val="FFFFFF"/>
                  </a:outerShdw>
                </a:effectLst>
                <a:latin typeface="Comic Sans MS" pitchFamily="66" charset="0"/>
                <a:cs typeface="Times New Roman" charset="0"/>
              </a:rPr>
              <a:t>PARA MEDITAR…</a:t>
            </a:r>
          </a:p>
          <a:p>
            <a:pPr algn="ctr">
              <a:defRPr/>
            </a:pPr>
            <a:r>
              <a:rPr lang="es-ES" sz="4000" dirty="0" smtClean="0">
                <a:effectLst>
                  <a:outerShdw blurRad="38100" dist="38100" dir="2700000" algn="tl">
                    <a:srgbClr val="FFFFFF"/>
                  </a:outerShdw>
                </a:effectLst>
                <a:latin typeface="Comic Sans MS" pitchFamily="66" charset="0"/>
                <a:cs typeface="Times New Roman" charset="0"/>
              </a:rPr>
              <a:t>Una </a:t>
            </a:r>
            <a:r>
              <a:rPr lang="es-ES" sz="4000" dirty="0">
                <a:effectLst>
                  <a:outerShdw blurRad="38100" dist="38100" dir="2700000" algn="tl">
                    <a:srgbClr val="FFFFFF"/>
                  </a:outerShdw>
                </a:effectLst>
                <a:latin typeface="Comic Sans MS" pitchFamily="66" charset="0"/>
                <a:cs typeface="Times New Roman" charset="0"/>
              </a:rPr>
              <a:t>gran fortuna es una gran esclavitud (Séneca).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2000"/>
                                  </p:stCondLst>
                                  <p:childTnLst>
                                    <p:set>
                                      <p:cBhvr>
                                        <p:cTn id="6" dur="1" fill="hold">
                                          <p:stCondLst>
                                            <p:cond delay="0"/>
                                          </p:stCondLst>
                                        </p:cTn>
                                        <p:tgtEl>
                                          <p:spTgt spid="8195"/>
                                        </p:tgtEl>
                                        <p:attrNameLst>
                                          <p:attrName>style.visibility</p:attrName>
                                        </p:attrNameLst>
                                      </p:cBhvr>
                                      <p:to>
                                        <p:strVal val="visible"/>
                                      </p:to>
                                    </p:set>
                                    <p:animEffect transition="in" filter="box(in)">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0"/>
            <a:ext cx="8686800" cy="954107"/>
          </a:xfrm>
          <a:prstGeom prst="rect">
            <a:avLst/>
          </a:prstGeom>
          <a:noFill/>
        </p:spPr>
        <p:txBody>
          <a:bodyPr wrap="square" rtlCol="0">
            <a:spAutoFit/>
          </a:bodyPr>
          <a:lstStyle/>
          <a:p>
            <a:pPr indent="371475" algn="ctr"/>
            <a:r>
              <a:rPr lang="es-ES" sz="2800" b="1" dirty="0" smtClean="0">
                <a:solidFill>
                  <a:srgbClr val="C00000"/>
                </a:solidFill>
                <a:effectLst>
                  <a:outerShdw blurRad="38100" dist="38100" dir="2700000" algn="tl">
                    <a:srgbClr val="000000">
                      <a:alpha val="43137"/>
                    </a:srgbClr>
                  </a:outerShdw>
                </a:effectLst>
              </a:rPr>
              <a:t>Algunas preguntas </a:t>
            </a:r>
          </a:p>
          <a:p>
            <a:pPr indent="371475" algn="ctr"/>
            <a:r>
              <a:rPr lang="es-ES" sz="2800" b="1" dirty="0" smtClean="0">
                <a:solidFill>
                  <a:srgbClr val="C00000"/>
                </a:solidFill>
                <a:effectLst>
                  <a:outerShdw blurRad="38100" dist="38100" dir="2700000" algn="tl">
                    <a:srgbClr val="000000">
                      <a:alpha val="43137"/>
                    </a:srgbClr>
                  </a:outerShdw>
                </a:effectLst>
              </a:rPr>
              <a:t>para meditar durante la semana</a:t>
            </a:r>
            <a:endParaRPr lang="es-CO" sz="2200" dirty="0" smtClean="0">
              <a:effectLst>
                <a:outerShdw blurRad="38100" dist="38100" dir="2700000" algn="tl">
                  <a:srgbClr val="000000">
                    <a:alpha val="43137"/>
                  </a:srgbClr>
                </a:outerShdw>
              </a:effectLst>
            </a:endParaRPr>
          </a:p>
        </p:txBody>
      </p:sp>
      <p:sp>
        <p:nvSpPr>
          <p:cNvPr id="3" name="2 CuadroTexto"/>
          <p:cNvSpPr txBox="1"/>
          <p:nvPr/>
        </p:nvSpPr>
        <p:spPr>
          <a:xfrm>
            <a:off x="251520" y="856357"/>
            <a:ext cx="8610600" cy="4154984"/>
          </a:xfrm>
          <a:prstGeom prst="rect">
            <a:avLst/>
          </a:prstGeom>
          <a:noFill/>
        </p:spPr>
        <p:txBody>
          <a:bodyPr wrap="square" rtlCol="0">
            <a:spAutoFit/>
          </a:bodyPr>
          <a:lstStyle/>
          <a:p>
            <a:pPr marL="628650" indent="-457200" algn="just">
              <a:buAutoNum type="arabicPeriod"/>
            </a:pPr>
            <a:r>
              <a:rPr lang="es-CO" sz="2400" dirty="0" smtClean="0">
                <a:effectLst>
                  <a:outerShdw blurRad="38100" dist="38100" dir="2700000" algn="tl">
                    <a:srgbClr val="000000">
                      <a:alpha val="43137"/>
                    </a:srgbClr>
                  </a:outerShdw>
                </a:effectLst>
              </a:rPr>
              <a:t>¿Cómo entender la comparación de la aguja y el camello? Cuando tengo que elegir, ¿elijo generalmente los verdaderos valores? </a:t>
            </a:r>
          </a:p>
          <a:p>
            <a:pPr marL="628650" indent="-457200" algn="just">
              <a:buAutoNum type="arabicPeriod"/>
            </a:pPr>
            <a:r>
              <a:rPr lang="es-CO" sz="2400" dirty="0" smtClean="0">
                <a:effectLst>
                  <a:outerShdw blurRad="38100" dist="38100" dir="2700000" algn="tl">
                    <a:srgbClr val="000000">
                      <a:alpha val="43137"/>
                    </a:srgbClr>
                  </a:outerShdw>
                </a:effectLst>
              </a:rPr>
              <a:t>¿Sé aceptar la vida como es: con sus limitaciones, sus vacíos, sus ignorancias? ¿Caigo en la cuenta de lo frágil que soy?</a:t>
            </a:r>
          </a:p>
          <a:p>
            <a:pPr marL="628650" indent="-457200" algn="just">
              <a:buAutoNum type="arabicPeriod"/>
            </a:pPr>
            <a:r>
              <a:rPr lang="es-CO" sz="2400" dirty="0" smtClean="0">
                <a:effectLst>
                  <a:outerShdw blurRad="38100" dist="38100" dir="2700000" algn="tl">
                    <a:srgbClr val="000000">
                      <a:alpha val="43137"/>
                    </a:srgbClr>
                  </a:outerShdw>
                </a:effectLst>
              </a:rPr>
              <a:t>En mi comunidad hay fallos, debilidades, pecados. ¿Sabemos acudir a Dios para que todo lo cubra con el manto de su misericordia?</a:t>
            </a:r>
          </a:p>
          <a:p>
            <a:pPr marL="628650" indent="-457200" algn="just">
              <a:buAutoNum type="arabicPeriod"/>
            </a:pPr>
            <a:r>
              <a:rPr lang="es-CO" sz="2400" dirty="0" smtClean="0">
                <a:effectLst>
                  <a:outerShdw blurRad="38100" dist="38100" dir="2700000" algn="tl">
                    <a:srgbClr val="000000">
                      <a:alpha val="43137"/>
                    </a:srgbClr>
                  </a:outerShdw>
                </a:effectLst>
              </a:rPr>
              <a:t>¿Sé poner cordura, sensatez en tantas personas que yo conozco y que</a:t>
            </a:r>
            <a:r>
              <a:rPr lang="es-CO" sz="2400" dirty="0">
                <a:effectLst>
                  <a:outerShdw blurRad="38100" dist="38100" dir="2700000" algn="tl">
                    <a:srgbClr val="000000">
                      <a:alpha val="43137"/>
                    </a:srgbClr>
                  </a:outerShdw>
                </a:effectLst>
              </a:rPr>
              <a:t> </a:t>
            </a:r>
            <a:r>
              <a:rPr lang="es-CO" sz="2400" dirty="0" smtClean="0">
                <a:effectLst>
                  <a:outerShdw blurRad="38100" dist="38100" dir="2700000" algn="tl">
                    <a:srgbClr val="000000">
                      <a:alpha val="43137"/>
                    </a:srgbClr>
                  </a:outerShdw>
                </a:effectLst>
              </a:rPr>
              <a:t>arrastran una vida vacía, frustrada, sin horizonte?</a:t>
            </a:r>
            <a:endParaRPr lang="en-US" sz="2400" dirty="0">
              <a:effectLst>
                <a:outerShdw blurRad="38100" dist="38100" dir="2700000" algn="tl">
                  <a:srgbClr val="000000">
                    <a:alpha val="43137"/>
                  </a:srgbClr>
                </a:outerShdw>
              </a:effectLst>
            </a:endParaRPr>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1.gstatic.com/images?q=tbn:ANd9GcRPuHkxTACYpL0LoeFoOuxbZZm_5mdl6_YXtIEXaPUWqDawmBo"/>
          <p:cNvPicPr>
            <a:picLocks noChangeAspect="1" noChangeArrowheads="1"/>
          </p:cNvPicPr>
          <p:nvPr/>
        </p:nvPicPr>
        <p:blipFill>
          <a:blip r:embed="rId2" cstate="print"/>
          <a:srcRect/>
          <a:stretch>
            <a:fillRect/>
          </a:stretch>
        </p:blipFill>
        <p:spPr bwMode="auto">
          <a:xfrm>
            <a:off x="0" y="0"/>
            <a:ext cx="9144000" cy="6917514"/>
          </a:xfrm>
          <a:prstGeom prst="rect">
            <a:avLst/>
          </a:prstGeom>
          <a:noFill/>
        </p:spPr>
      </p:pic>
      <p:sp>
        <p:nvSpPr>
          <p:cNvPr id="4" name="3 CuadroTexto"/>
          <p:cNvSpPr txBox="1"/>
          <p:nvPr/>
        </p:nvSpPr>
        <p:spPr>
          <a:xfrm>
            <a:off x="0" y="2996952"/>
            <a:ext cx="9144000" cy="310854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indent="228600" algn="just"/>
            <a:endParaRPr lang="es-CO" sz="2800" dirty="0" smtClean="0"/>
          </a:p>
          <a:p>
            <a:pPr marL="228600" algn="just"/>
            <a:r>
              <a:rPr lang="es-CO" sz="2800" b="1" dirty="0" smtClean="0">
                <a:solidFill>
                  <a:srgbClr val="FF0000"/>
                </a:solidFill>
                <a:effectLst>
                  <a:outerShdw blurRad="38100" dist="38100" dir="2700000" algn="tl">
                    <a:srgbClr val="000000">
                      <a:alpha val="43137"/>
                    </a:srgbClr>
                  </a:outerShdw>
                </a:effectLst>
              </a:rPr>
              <a:t>«</a:t>
            </a:r>
            <a:r>
              <a:rPr lang="es-CO" sz="2800" b="1" i="1" dirty="0" smtClean="0">
                <a:solidFill>
                  <a:srgbClr val="FF0000"/>
                </a:solidFill>
                <a:effectLst>
                  <a:outerShdw blurRad="38100" dist="38100" dir="2700000" algn="tl">
                    <a:srgbClr val="000000">
                      <a:alpha val="43137"/>
                    </a:srgbClr>
                  </a:outerShdw>
                </a:effectLst>
              </a:rPr>
              <a:t>Vemos un árbol, cuanto más cargado de fruto se halla, más inclina hacia el suelo sus ramas, cuanto mayor sea el número de nuestras  buenas obras, más reconocemos a Dios en nosotros, pobres instrumentos suyos</a:t>
            </a:r>
            <a:r>
              <a:rPr lang="es-CO" sz="2800" b="1" dirty="0" smtClean="0">
                <a:solidFill>
                  <a:srgbClr val="FF0000"/>
                </a:solidFill>
                <a:effectLst>
                  <a:outerShdw blurRad="38100" dist="38100" dir="2700000" algn="tl">
                    <a:srgbClr val="000000">
                      <a:alpha val="43137"/>
                    </a:srgbClr>
                  </a:outerShdw>
                </a:effectLst>
              </a:rPr>
              <a:t>». (Santo Cura de </a:t>
            </a:r>
            <a:r>
              <a:rPr lang="es-CO" sz="2800" b="1" dirty="0" err="1" smtClean="0">
                <a:solidFill>
                  <a:srgbClr val="FF0000"/>
                </a:solidFill>
                <a:effectLst>
                  <a:outerShdw blurRad="38100" dist="38100" dir="2700000" algn="tl">
                    <a:srgbClr val="000000">
                      <a:alpha val="43137"/>
                    </a:srgbClr>
                  </a:outerShdw>
                </a:effectLst>
              </a:rPr>
              <a:t>Ars</a:t>
            </a:r>
            <a:r>
              <a:rPr lang="es-CO" sz="2800" b="1" dirty="0" smtClean="0">
                <a:solidFill>
                  <a:srgbClr val="FF0000"/>
                </a:solidFill>
                <a:effectLst>
                  <a:outerShdw blurRad="38100" dist="38100" dir="2700000" algn="tl">
                    <a:srgbClr val="000000">
                      <a:alpha val="43137"/>
                    </a:srgbClr>
                  </a:outerShdw>
                </a:effectLst>
              </a:rPr>
              <a:t>)</a:t>
            </a:r>
          </a:p>
          <a:p>
            <a:pPr indent="228600" algn="just"/>
            <a:endParaRPr lang="en-US" sz="2800" dirty="0"/>
          </a:p>
        </p:txBody>
      </p:sp>
      <p:sp>
        <p:nvSpPr>
          <p:cNvPr id="5" name="4 CuadroTexto"/>
          <p:cNvSpPr txBox="1"/>
          <p:nvPr/>
        </p:nvSpPr>
        <p:spPr>
          <a:xfrm>
            <a:off x="683568" y="188640"/>
            <a:ext cx="7992888" cy="769441"/>
          </a:xfrm>
          <a:prstGeom prst="rect">
            <a:avLst/>
          </a:prstGeom>
          <a:noFill/>
        </p:spPr>
        <p:txBody>
          <a:bodyPr wrap="square" rtlCol="0">
            <a:spAutoFit/>
          </a:bodyPr>
          <a:lstStyle/>
          <a:p>
            <a:pPr algn="ctr"/>
            <a:r>
              <a:rPr lang="es-CO" sz="4400" b="1" u="sng" dirty="0" smtClean="0">
                <a:solidFill>
                  <a:srgbClr val="FF0000"/>
                </a:solidFill>
                <a:effectLst>
                  <a:outerShdw blurRad="38100" dist="38100" dir="2700000" algn="tl">
                    <a:srgbClr val="000000">
                      <a:alpha val="43137"/>
                    </a:srgbClr>
                  </a:outerShdw>
                </a:effectLst>
              </a:rPr>
              <a:t>Oremos… </a:t>
            </a:r>
            <a:endParaRPr lang="es-CO" sz="4400" b="1" u="sng" dirty="0">
              <a:solidFill>
                <a:srgbClr val="FF0000"/>
              </a:solidFill>
              <a:effectLst>
                <a:outerShdw blurRad="38100" dist="38100" dir="2700000" algn="tl">
                  <a:srgbClr val="000000">
                    <a:alpha val="43137"/>
                  </a:srgbClr>
                </a:outerShdw>
              </a:effectLst>
            </a:endParaRPr>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Título"/>
          <p:cNvSpPr>
            <a:spLocks noGrp="1"/>
          </p:cNvSpPr>
          <p:nvPr>
            <p:ph type="title"/>
          </p:nvPr>
        </p:nvSpPr>
        <p:spPr>
          <a:xfrm>
            <a:off x="0" y="142852"/>
            <a:ext cx="9144000" cy="6715148"/>
          </a:xfrm>
        </p:spPr>
        <p:txBody>
          <a:bodyPr>
            <a:noAutofit/>
          </a:bodyPr>
          <a:lstStyle/>
          <a:p>
            <a:pPr algn="ctr"/>
            <a:r>
              <a:rPr lang="es-ES" sz="6600" b="1" i="1" dirty="0" smtClean="0">
                <a:solidFill>
                  <a:srgbClr val="C00000"/>
                </a:solidFill>
                <a:effectLst>
                  <a:outerShdw blurRad="38100" dist="38100" dir="2700000" algn="tl">
                    <a:srgbClr val="000000">
                      <a:alpha val="43137"/>
                    </a:srgbClr>
                  </a:outerShdw>
                </a:effectLst>
                <a:latin typeface="Constantia" pitchFamily="18" charset="0"/>
              </a:rPr>
              <a:t>Esta es nuestra fe. </a:t>
            </a:r>
            <a:br>
              <a:rPr lang="es-ES" sz="6600" b="1" i="1" dirty="0" smtClean="0">
                <a:solidFill>
                  <a:srgbClr val="C00000"/>
                </a:solidFill>
                <a:effectLst>
                  <a:outerShdw blurRad="38100" dist="38100" dir="2700000" algn="tl">
                    <a:srgbClr val="000000">
                      <a:alpha val="43137"/>
                    </a:srgbClr>
                  </a:outerShdw>
                </a:effectLst>
                <a:latin typeface="Constantia" pitchFamily="18" charset="0"/>
              </a:rPr>
            </a:br>
            <a:r>
              <a:rPr lang="es-ES" sz="6600" b="1" i="1" dirty="0" smtClean="0">
                <a:solidFill>
                  <a:srgbClr val="C00000"/>
                </a:solidFill>
                <a:effectLst>
                  <a:outerShdw blurRad="38100" dist="38100" dir="2700000" algn="tl">
                    <a:srgbClr val="000000">
                      <a:alpha val="43137"/>
                    </a:srgbClr>
                  </a:outerShdw>
                </a:effectLst>
                <a:latin typeface="Constantia" pitchFamily="18" charset="0"/>
              </a:rPr>
              <a:t>Esta es la fe de la Iglesia, que nos gloriamos de profesar en Cristo Jesús, nuestro Señor. </a:t>
            </a: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Parroquia\Escritorio\año del credo 2011\CREDO_2.jpg"/>
          <p:cNvPicPr>
            <a:picLocks noChangeAspect="1" noChangeArrowheads="1"/>
          </p:cNvPicPr>
          <p:nvPr/>
        </p:nvPicPr>
        <p:blipFill>
          <a:blip r:embed="rId2" cstate="print"/>
          <a:srcRect/>
          <a:stretch>
            <a:fillRect/>
          </a:stretch>
        </p:blipFill>
        <p:spPr bwMode="auto">
          <a:xfrm>
            <a:off x="1928794" y="0"/>
            <a:ext cx="6286544" cy="71437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Título"/>
          <p:cNvSpPr>
            <a:spLocks noGrp="1"/>
          </p:cNvSpPr>
          <p:nvPr>
            <p:ph type="title"/>
          </p:nvPr>
        </p:nvSpPr>
        <p:spPr>
          <a:xfrm>
            <a:off x="0" y="142852"/>
            <a:ext cx="9144000" cy="7358066"/>
          </a:xfrm>
        </p:spPr>
        <p:txBody>
          <a:bodyPr>
            <a:noAutofit/>
          </a:bodyPr>
          <a:lstStyle/>
          <a:p>
            <a:pPr algn="ctr"/>
            <a:r>
              <a:rPr lang="es-CO" sz="3200" b="1" dirty="0" smtClean="0">
                <a:solidFill>
                  <a:schemeClr val="tx1"/>
                </a:solidFill>
              </a:rPr>
              <a:t>Credo de Nicea [1/2]</a:t>
            </a:r>
            <a:br>
              <a:rPr lang="es-CO" sz="3200" b="1" dirty="0" smtClean="0">
                <a:solidFill>
                  <a:schemeClr val="tx1"/>
                </a:solidFill>
              </a:rPr>
            </a:br>
            <a:r>
              <a:rPr lang="es-CO" sz="3200" b="1" dirty="0" smtClean="0">
                <a:solidFill>
                  <a:schemeClr val="tx1"/>
                </a:solidFill>
                <a:latin typeface="Constantia" pitchFamily="18" charset="0"/>
              </a:rPr>
              <a:t>Creo en un solo Dios, padre todopoderoso, creador del cielo y de la tierra, de todo lo visible y lo invisible. Creo en un solo Señor Jesucristo, hijo único de Dios nacido del padre antes de todos los siglos: Dios de Dios, luz de luz, Dios verdadero de Dios verdadero, engendrado no creado, de la misma naturaleza del Padre, por quien todo fue hecho: que por nosotros, los hombres y por nuestra salvación bajo del cielo, y por obra del espíritu Santo se encarno en María, la virgen y se hizo hombre; por nuestra causa fue crucificado en tiempos de Poncio Piloto</a:t>
            </a:r>
            <a:r>
              <a:rPr lang="es-CO" sz="7200" b="1" dirty="0" smtClean="0">
                <a:solidFill>
                  <a:schemeClr val="tx1"/>
                </a:solidFill>
                <a:latin typeface="Constantia" pitchFamily="18" charset="0"/>
              </a:rPr>
              <a:t/>
            </a:r>
            <a:br>
              <a:rPr lang="es-CO" sz="7200" b="1" dirty="0" smtClean="0">
                <a:solidFill>
                  <a:schemeClr val="tx1"/>
                </a:solidFill>
                <a:latin typeface="Constantia" pitchFamily="18" charset="0"/>
              </a:rPr>
            </a:br>
            <a:endParaRPr lang="es-ES" sz="6000" b="1" dirty="0" smtClean="0">
              <a:solidFill>
                <a:schemeClr val="tx1"/>
              </a:solidFill>
              <a:effectLst>
                <a:outerShdw blurRad="38100" dist="38100" dir="2700000" algn="tl">
                  <a:srgbClr val="000000">
                    <a:alpha val="43137"/>
                  </a:srgbClr>
                </a:outerShdw>
              </a:effectLst>
              <a:latin typeface="Constantia"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14290"/>
            <a:ext cx="9144000" cy="6494085"/>
          </a:xfrm>
          <a:prstGeom prst="rect">
            <a:avLst/>
          </a:prstGeom>
        </p:spPr>
        <p:txBody>
          <a:bodyPr wrap="square">
            <a:spAutoFit/>
          </a:bodyPr>
          <a:lstStyle/>
          <a:p>
            <a:pPr algn="ctr">
              <a:buNone/>
            </a:pPr>
            <a:r>
              <a:rPr lang="es-CO" sz="3200" b="1" dirty="0" smtClean="0">
                <a:latin typeface="Constantia" pitchFamily="18" charset="0"/>
              </a:rPr>
              <a:t>padeció y fue sepultado, y resucito al tercer día, según las Escrituras, y subió al cielo, y sentado a la derecha del Padre; y de nuevo vendrá con gloria para juzgar a vivos y a muertos, y su reino no tendrá fin. Creo en el Espíritu Santo, Señor y dador de vida, que procede del Padre y del Hijo, que con le Padre y el Hijo, recibe una misma adoración y gloria, y que hablo por los profetas. Creo en la iglesia, que es una, santa,  católica y apostólica. Confieso que hay un solo bautismo para el perdón de los pecados. Espero la resurrección de los muertos y la vida del mundo futuro.</a:t>
            </a:r>
            <a:endParaRPr lang="es-ES" sz="2800" b="1" dirty="0">
              <a:latin typeface="Constantia"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2"/>
            <a:ext cx="8715436" cy="6524863"/>
          </a:xfrm>
          <a:prstGeom prst="rect">
            <a:avLst/>
          </a:prstGeom>
        </p:spPr>
        <p:txBody>
          <a:bodyPr wrap="square">
            <a:spAutoFit/>
          </a:bodyPr>
          <a:lstStyle/>
          <a:p>
            <a:pPr algn="ctr"/>
            <a:r>
              <a:rPr lang="es-CO" sz="6600" b="1" i="1" dirty="0" smtClean="0">
                <a:solidFill>
                  <a:srgbClr val="C00000"/>
                </a:solidFill>
                <a:effectLst>
                  <a:outerShdw blurRad="38100" dist="38100" dir="2700000" algn="tl">
                    <a:srgbClr val="000000">
                      <a:alpha val="43137"/>
                    </a:srgbClr>
                  </a:outerShdw>
                </a:effectLst>
                <a:latin typeface="Constantia" pitchFamily="18" charset="0"/>
              </a:rPr>
              <a:t>TODOS:</a:t>
            </a:r>
            <a:endParaRPr lang="es-CO" sz="7200" b="1" i="1" dirty="0">
              <a:solidFill>
                <a:srgbClr val="C00000"/>
              </a:solidFill>
              <a:latin typeface="Constantia" pitchFamily="18" charset="0"/>
            </a:endParaRPr>
          </a:p>
          <a:p>
            <a:pPr algn="ctr"/>
            <a:r>
              <a:rPr lang="es-CO" sz="8800" b="1" i="1" dirty="0" smtClean="0">
                <a:effectLst>
                  <a:outerShdw blurRad="38100" dist="38100" dir="2700000" algn="tl">
                    <a:srgbClr val="000000">
                      <a:alpha val="43137"/>
                    </a:srgbClr>
                  </a:outerShdw>
                </a:effectLst>
                <a:latin typeface="Times New Roman" pitchFamily="18" charset="0"/>
                <a:cs typeface="Times New Roman" pitchFamily="18" charset="0"/>
              </a:rPr>
              <a:t>Concédenos, Señor, tu sabiduría y tu gracia. </a:t>
            </a:r>
            <a:endParaRPr lang="es-ES" sz="115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Parroquia\Mis documentos\Mis imágenes\IMAGENES\Jesus_1002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5643570" y="2000240"/>
            <a:ext cx="3786180" cy="4143404"/>
          </a:xfrm>
          <a:prstGeom prst="rect">
            <a:avLst/>
          </a:prstGeom>
          <a:ln>
            <a:noFill/>
          </a:ln>
          <a:effectLst>
            <a:softEdge rad="112500"/>
          </a:effectLst>
        </p:spPr>
      </p:pic>
      <p:sp>
        <p:nvSpPr>
          <p:cNvPr id="2" name="1 Título"/>
          <p:cNvSpPr>
            <a:spLocks noGrp="1"/>
          </p:cNvSpPr>
          <p:nvPr>
            <p:ph type="title"/>
          </p:nvPr>
        </p:nvSpPr>
        <p:spPr>
          <a:xfrm>
            <a:off x="0" y="0"/>
            <a:ext cx="9144000" cy="6715148"/>
          </a:xfrm>
        </p:spPr>
        <p:txBody>
          <a:bodyPr>
            <a:noAutofit/>
          </a:bodyPr>
          <a:lstStyle/>
          <a:p>
            <a:pPr algn="ctr" eaLnBrk="0" hangingPunct="0">
              <a:tabLst>
                <a:tab pos="5943600" algn="r"/>
              </a:tabLst>
              <a:defRPr/>
            </a:pPr>
            <a:r>
              <a:rPr lang="es-ES" sz="4800" b="1" dirty="0" smtClean="0">
                <a:latin typeface="Constantia" pitchFamily="18" charset="0"/>
                <a:ea typeface="Times New Roman" pitchFamily="18" charset="0"/>
                <a:cs typeface="Times New Roman" pitchFamily="18" charset="0"/>
              </a:rPr>
              <a:t/>
            </a:r>
            <a:br>
              <a:rPr lang="es-ES" sz="4800" b="1" dirty="0" smtClean="0">
                <a:latin typeface="Constantia" pitchFamily="18" charset="0"/>
                <a:ea typeface="Times New Roman" pitchFamily="18" charset="0"/>
                <a:cs typeface="Times New Roman" pitchFamily="18" charset="0"/>
              </a:rPr>
            </a:br>
            <a:r>
              <a:rPr lang="es-ES" sz="4800" b="1" dirty="0" smtClean="0">
                <a:solidFill>
                  <a:schemeClr val="accent4">
                    <a:lumMod val="50000"/>
                  </a:schemeClr>
                </a:solidFill>
                <a:latin typeface="Constantia" pitchFamily="18" charset="0"/>
                <a:ea typeface="Times New Roman" pitchFamily="18" charset="0"/>
                <a:cs typeface="Times New Roman" pitchFamily="18" charset="0"/>
              </a:rPr>
              <a:t/>
            </a:r>
            <a:br>
              <a:rPr lang="es-ES" sz="4800" b="1" dirty="0" smtClean="0">
                <a:solidFill>
                  <a:schemeClr val="accent4">
                    <a:lumMod val="50000"/>
                  </a:schemeClr>
                </a:solidFill>
                <a:latin typeface="Constantia" pitchFamily="18" charset="0"/>
                <a:ea typeface="Times New Roman" pitchFamily="18" charset="0"/>
                <a:cs typeface="Times New Roman" pitchFamily="18" charset="0"/>
              </a:rPr>
            </a:br>
            <a:endParaRPr lang="es-MX" sz="4800" b="1" dirty="0">
              <a:solidFill>
                <a:schemeClr val="accent4">
                  <a:lumMod val="50000"/>
                </a:schemeClr>
              </a:solidFill>
            </a:endParaRPr>
          </a:p>
        </p:txBody>
      </p:sp>
      <p:sp>
        <p:nvSpPr>
          <p:cNvPr id="4" name="3 Rectángulo"/>
          <p:cNvSpPr/>
          <p:nvPr/>
        </p:nvSpPr>
        <p:spPr>
          <a:xfrm>
            <a:off x="0" y="0"/>
            <a:ext cx="7215206" cy="6863417"/>
          </a:xfrm>
          <a:prstGeom prst="rect">
            <a:avLst/>
          </a:prstGeom>
        </p:spPr>
        <p:txBody>
          <a:bodyPr wrap="square">
            <a:spAutoFit/>
          </a:bodyPr>
          <a:lstStyle/>
          <a:p>
            <a:pPr lvl="0" algn="ctr" eaLnBrk="0" fontAlgn="base" hangingPunct="0">
              <a:spcBef>
                <a:spcPct val="0"/>
              </a:spcBef>
              <a:spcAft>
                <a:spcPct val="0"/>
              </a:spcAft>
            </a:pPr>
            <a:r>
              <a:rPr lang="es-ES" sz="4000" b="1" i="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Hoy perdóname, hoy por siempre, </a:t>
            </a:r>
            <a:endParaRPr lang="es-MX" sz="40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lgn="ctr" eaLnBrk="0" fontAlgn="base" hangingPunct="0">
              <a:spcBef>
                <a:spcPct val="0"/>
              </a:spcBef>
              <a:spcAft>
                <a:spcPct val="0"/>
              </a:spcAft>
            </a:pPr>
            <a:r>
              <a:rPr lang="es-ES" sz="4000" b="1" i="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Sin mirar la mentira, lo vacio de nuestras vidas</a:t>
            </a:r>
            <a:endParaRPr lang="es-MX" sz="40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lgn="ctr" eaLnBrk="0" fontAlgn="base" hangingPunct="0">
              <a:spcBef>
                <a:spcPct val="0"/>
              </a:spcBef>
              <a:spcAft>
                <a:spcPct val="0"/>
              </a:spcAft>
            </a:pPr>
            <a:r>
              <a:rPr lang="es-ES" sz="4000" b="1" i="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Nuestra falta de amor y caridad,</a:t>
            </a:r>
            <a:endParaRPr lang="es-MX" sz="40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lgn="ctr" eaLnBrk="0" fontAlgn="base" hangingPunct="0">
              <a:spcBef>
                <a:spcPct val="0"/>
              </a:spcBef>
              <a:spcAft>
                <a:spcPct val="0"/>
              </a:spcAft>
            </a:pPr>
            <a:r>
              <a:rPr lang="es-ES" sz="4000" b="1" i="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Hoy perdóname, hoy por siempre,</a:t>
            </a:r>
            <a:endParaRPr lang="es-MX" sz="40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lgn="ctr" eaLnBrk="0" fontAlgn="base" hangingPunct="0">
              <a:spcBef>
                <a:spcPct val="0"/>
              </a:spcBef>
              <a:spcAft>
                <a:spcPct val="0"/>
              </a:spcAft>
            </a:pPr>
            <a:r>
              <a:rPr lang="es-ES" sz="4000" b="1" i="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Aun sabiendo que he caído, que de ti siempre había huido. </a:t>
            </a:r>
            <a:endParaRPr lang="es-MX" sz="40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lgn="ctr" eaLnBrk="0" fontAlgn="base" hangingPunct="0">
              <a:spcBef>
                <a:spcPct val="0"/>
              </a:spcBef>
              <a:spcAft>
                <a:spcPct val="0"/>
              </a:spcAft>
            </a:pPr>
            <a:r>
              <a:rPr lang="es-ES" sz="4000" b="1" i="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Hoy regreso arrepentido vuelvo a ti, vuelvo a ti, vuelvo a ti.</a:t>
            </a:r>
            <a:endParaRPr lang="es-MX" sz="4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MAGENES\litany3b-hostia.jpg"/>
          <p:cNvPicPr>
            <a:picLocks noChangeAspect="1" noChangeArrowheads="1"/>
          </p:cNvPicPr>
          <p:nvPr/>
        </p:nvPicPr>
        <p:blipFill>
          <a:blip r:embed="rId2" cstate="print"/>
          <a:srcRect/>
          <a:stretch>
            <a:fillRect/>
          </a:stretch>
        </p:blipFill>
        <p:spPr bwMode="auto">
          <a:xfrm>
            <a:off x="3071802" y="714356"/>
            <a:ext cx="3267613" cy="5514098"/>
          </a:xfrm>
          <a:prstGeom prst="rect">
            <a:avLst/>
          </a:prstGeom>
          <a:ln>
            <a:noFill/>
          </a:ln>
          <a:effectLst>
            <a:softEdge rad="112500"/>
          </a:effectLst>
        </p:spPr>
      </p:pic>
      <p:sp>
        <p:nvSpPr>
          <p:cNvPr id="2" name="1 Título"/>
          <p:cNvSpPr>
            <a:spLocks noGrp="1"/>
          </p:cNvSpPr>
          <p:nvPr>
            <p:ph type="title"/>
          </p:nvPr>
        </p:nvSpPr>
        <p:spPr>
          <a:xfrm>
            <a:off x="1000100" y="0"/>
            <a:ext cx="7686700" cy="500042"/>
          </a:xfrm>
        </p:spPr>
        <p:txBody>
          <a:bodyPr>
            <a:noAutofit/>
          </a:bodyPr>
          <a:lstStyle/>
          <a:p>
            <a:pPr algn="ctr"/>
            <a:r>
              <a:rPr lang="es-MX" sz="3200" b="1" dirty="0" smtClean="0">
                <a:solidFill>
                  <a:srgbClr val="C00000"/>
                </a:solidFill>
                <a:latin typeface="Constantia" pitchFamily="18" charset="0"/>
              </a:rPr>
              <a:t>OFERTORIO</a:t>
            </a:r>
            <a:endParaRPr lang="es-MX" sz="3200" b="1" dirty="0">
              <a:solidFill>
                <a:srgbClr val="C00000"/>
              </a:solidFill>
              <a:latin typeface="Constantia" pitchFamily="18" charset="0"/>
            </a:endParaRPr>
          </a:p>
        </p:txBody>
      </p:sp>
      <p:sp>
        <p:nvSpPr>
          <p:cNvPr id="3" name="2 Marcador de contenido"/>
          <p:cNvSpPr>
            <a:spLocks noGrp="1"/>
          </p:cNvSpPr>
          <p:nvPr>
            <p:ph idx="1"/>
          </p:nvPr>
        </p:nvSpPr>
        <p:spPr>
          <a:xfrm>
            <a:off x="0" y="260648"/>
            <a:ext cx="8858312" cy="5786478"/>
          </a:xfrm>
        </p:spPr>
        <p:txBody>
          <a:bodyPr>
            <a:noAutofit/>
          </a:bodyPr>
          <a:lstStyle/>
          <a:p>
            <a:pPr algn="ctr" eaLnBrk="0" hangingPunct="0">
              <a:buNone/>
              <a:tabLst>
                <a:tab pos="5943600" algn="r"/>
              </a:tabLst>
              <a:defRPr/>
            </a:pPr>
            <a:r>
              <a:rPr lang="es-ES" sz="4000" b="1" dirty="0" smtClean="0">
                <a:effectLst>
                  <a:outerShdw blurRad="38100" dist="38100" dir="2700000" algn="tl">
                    <a:srgbClr val="000000">
                      <a:alpha val="43137"/>
                    </a:srgbClr>
                  </a:outerShdw>
                </a:effectLst>
                <a:latin typeface="Constantia" pitchFamily="18" charset="0"/>
                <a:cs typeface="Times New Roman" pitchFamily="18" charset="0"/>
              </a:rPr>
              <a:t>En este mundo que Cristo nos da, hacemos la ofrenda del pan, el pan de nuestro trabajo sin fin y el vino de nuestro cantar.</a:t>
            </a:r>
          </a:p>
          <a:p>
            <a:pPr algn="ctr" eaLnBrk="0" hangingPunct="0">
              <a:buNone/>
              <a:tabLst>
                <a:tab pos="5943600" algn="r"/>
              </a:tabLst>
              <a:defRPr/>
            </a:pPr>
            <a:r>
              <a:rPr lang="es-ES" sz="4000" b="1" dirty="0" smtClean="0">
                <a:effectLst>
                  <a:outerShdw blurRad="38100" dist="38100" dir="2700000" algn="tl">
                    <a:srgbClr val="000000">
                      <a:alpha val="43137"/>
                    </a:srgbClr>
                  </a:outerShdw>
                </a:effectLst>
                <a:latin typeface="Constantia" pitchFamily="18" charset="0"/>
                <a:cs typeface="Times New Roman" pitchFamily="18" charset="0"/>
              </a:rPr>
              <a:t>Traigo ante ti, nuestra justa inquietud: amar, la justicia y la paz. </a:t>
            </a:r>
          </a:p>
          <a:p>
            <a:pPr algn="ctr" eaLnBrk="0" hangingPunct="0">
              <a:buNone/>
              <a:tabLst>
                <a:tab pos="5943600" algn="r"/>
              </a:tabLst>
              <a:defRPr/>
            </a:pPr>
            <a:r>
              <a:rPr lang="es-ES" sz="4000" b="1" dirty="0" smtClean="0">
                <a:effectLst>
                  <a:outerShdw blurRad="38100" dist="38100" dir="2700000" algn="tl">
                    <a:srgbClr val="000000">
                      <a:alpha val="43137"/>
                    </a:srgbClr>
                  </a:outerShdw>
                </a:effectLst>
                <a:latin typeface="Constantia" pitchFamily="18" charset="0"/>
                <a:cs typeface="Times New Roman" pitchFamily="18" charset="0"/>
              </a:rPr>
              <a:t>Saber que vendrás, saber que estarás partiendo a los pobres tu pan (Bis)</a:t>
            </a:r>
            <a:endParaRPr lang="es-ES" sz="4400" b="1" dirty="0" smtClean="0">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defRPr/>
            </a:pPr>
            <a:endParaRPr lang="es-ES" sz="44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istrador\Escritorio\Mis imágenes\174719b1gszf8nfu.gif"/>
          <p:cNvPicPr>
            <a:picLocks noChangeAspect="1" noChangeArrowheads="1" noCrop="1"/>
          </p:cNvPicPr>
          <p:nvPr/>
        </p:nvPicPr>
        <p:blipFill>
          <a:blip r:embed="rId2" cstate="print">
            <a:lum bright="41000" contrast="-32000"/>
          </a:blip>
          <a:srcRect/>
          <a:stretch>
            <a:fillRect/>
          </a:stretch>
        </p:blipFill>
        <p:spPr bwMode="auto">
          <a:xfrm>
            <a:off x="2357422" y="714356"/>
            <a:ext cx="4762500" cy="4762500"/>
          </a:xfrm>
          <a:prstGeom prst="rect">
            <a:avLst/>
          </a:prstGeom>
          <a:noFill/>
        </p:spPr>
      </p:pic>
      <p:sp>
        <p:nvSpPr>
          <p:cNvPr id="2" name="1 Título"/>
          <p:cNvSpPr>
            <a:spLocks noGrp="1"/>
          </p:cNvSpPr>
          <p:nvPr>
            <p:ph type="title"/>
          </p:nvPr>
        </p:nvSpPr>
        <p:spPr>
          <a:xfrm>
            <a:off x="0" y="0"/>
            <a:ext cx="9144000" cy="500042"/>
          </a:xfrm>
        </p:spPr>
        <p:txBody>
          <a:bodyPr>
            <a:normAutofit fontScale="90000"/>
          </a:bodyPr>
          <a:lstStyle/>
          <a:p>
            <a:pPr algn="ctr"/>
            <a:r>
              <a:rPr lang="es-MX" b="1" dirty="0" smtClean="0">
                <a:solidFill>
                  <a:srgbClr val="C00000"/>
                </a:solidFill>
                <a:latin typeface="Constantia" pitchFamily="18" charset="0"/>
              </a:rPr>
              <a:t>Santo </a:t>
            </a:r>
            <a:endParaRPr lang="es-MX" b="1" dirty="0">
              <a:solidFill>
                <a:srgbClr val="C00000"/>
              </a:solidFill>
              <a:latin typeface="Constantia" pitchFamily="18" charset="0"/>
            </a:endParaRPr>
          </a:p>
        </p:txBody>
      </p:sp>
      <p:sp>
        <p:nvSpPr>
          <p:cNvPr id="3" name="2 Marcador de contenido"/>
          <p:cNvSpPr>
            <a:spLocks noGrp="1"/>
          </p:cNvSpPr>
          <p:nvPr>
            <p:ph idx="1"/>
          </p:nvPr>
        </p:nvSpPr>
        <p:spPr>
          <a:xfrm>
            <a:off x="0" y="285728"/>
            <a:ext cx="5929322" cy="5929354"/>
          </a:xfrm>
        </p:spPr>
        <p:txBody>
          <a:bodyPr>
            <a:noAutofit/>
          </a:bodyPr>
          <a:lstStyle/>
          <a:p>
            <a:pPr>
              <a:buNone/>
            </a:pPr>
            <a:endParaRPr lang="es-MX" sz="900" dirty="0" smtClean="0"/>
          </a:p>
          <a:p>
            <a:pPr>
              <a:buNone/>
            </a:pPr>
            <a:endParaRPr lang="es-MX" sz="900" dirty="0" smtClean="0"/>
          </a:p>
          <a:p>
            <a:pPr>
              <a:buNone/>
            </a:pPr>
            <a:endParaRPr lang="es-MX" sz="900" dirty="0" smtClean="0"/>
          </a:p>
          <a:p>
            <a:pPr>
              <a:buNone/>
            </a:pPr>
            <a:endParaRPr lang="es-MX" sz="3800" dirty="0"/>
          </a:p>
        </p:txBody>
      </p:sp>
      <p:sp>
        <p:nvSpPr>
          <p:cNvPr id="4" name="3 Rectángulo"/>
          <p:cNvSpPr/>
          <p:nvPr/>
        </p:nvSpPr>
        <p:spPr>
          <a:xfrm>
            <a:off x="0" y="785794"/>
            <a:ext cx="9144000" cy="646331"/>
          </a:xfrm>
          <a:prstGeom prst="rect">
            <a:avLst/>
          </a:prstGeom>
        </p:spPr>
        <p:txBody>
          <a:bodyPr wrap="square">
            <a:spAutoFit/>
          </a:bodyPr>
          <a:lstStyle/>
          <a:p>
            <a:pPr algn="ctr" eaLnBrk="0" hangingPunct="0">
              <a:tabLst>
                <a:tab pos="5943600" algn="r"/>
              </a:tabLst>
            </a:pPr>
            <a:endParaRPr lang="es-CO" sz="3600" b="1" i="1" dirty="0" smtClean="0">
              <a:solidFill>
                <a:schemeClr val="tx2">
                  <a:lumMod val="50000"/>
                </a:schemeClr>
              </a:solidFill>
              <a:latin typeface="Constantia" pitchFamily="18" charset="0"/>
              <a:cs typeface="Times New Roman" pitchFamily="18" charset="0"/>
            </a:endParaRPr>
          </a:p>
        </p:txBody>
      </p:sp>
      <p:sp>
        <p:nvSpPr>
          <p:cNvPr id="6" name="5 Rectángulo"/>
          <p:cNvSpPr/>
          <p:nvPr/>
        </p:nvSpPr>
        <p:spPr>
          <a:xfrm>
            <a:off x="0" y="500042"/>
            <a:ext cx="9144000" cy="6247864"/>
          </a:xfrm>
          <a:prstGeom prst="rect">
            <a:avLst/>
          </a:prstGeom>
        </p:spPr>
        <p:txBody>
          <a:bodyPr wrap="square">
            <a:spAutoFit/>
          </a:bodyPr>
          <a:lstStyle/>
          <a:p>
            <a:pPr algn="ctr" eaLnBrk="0" hangingPunct="0">
              <a:tabLst>
                <a:tab pos="5943600" algn="r"/>
              </a:tabLst>
            </a:pPr>
            <a:r>
              <a:rPr lang="es-ES" sz="4000" b="1" dirty="0" smtClean="0">
                <a:effectLst>
                  <a:outerShdw blurRad="38100" dist="38100" dir="2700000" algn="tl">
                    <a:srgbClr val="000000">
                      <a:alpha val="43137"/>
                    </a:srgbClr>
                  </a:outerShdw>
                </a:effectLst>
                <a:latin typeface="Times New Roman" pitchFamily="18" charset="0"/>
                <a:cs typeface="Times New Roman" pitchFamily="18" charset="0"/>
              </a:rPr>
              <a:t>Santo, santo, santo es el Señor.</a:t>
            </a:r>
          </a:p>
          <a:p>
            <a:pPr algn="ctr" eaLnBrk="0" hangingPunct="0">
              <a:tabLst>
                <a:tab pos="5943600" algn="r"/>
              </a:tabLst>
            </a:pPr>
            <a:r>
              <a:rPr lang="es-ES" sz="4000" b="1" dirty="0" smtClean="0">
                <a:effectLst>
                  <a:outerShdw blurRad="38100" dist="38100" dir="2700000" algn="tl">
                    <a:srgbClr val="000000">
                      <a:alpha val="43137"/>
                    </a:srgbClr>
                  </a:outerShdw>
                </a:effectLst>
                <a:latin typeface="Times New Roman" pitchFamily="18" charset="0"/>
                <a:cs typeface="Times New Roman" pitchFamily="18" charset="0"/>
              </a:rPr>
              <a:t> hosanna en las alturas</a:t>
            </a:r>
          </a:p>
          <a:p>
            <a:pPr algn="ctr" eaLnBrk="0" hangingPunct="0">
              <a:tabLst>
                <a:tab pos="5943600" algn="r"/>
              </a:tabLst>
            </a:pPr>
            <a:r>
              <a:rPr lang="es-ES" sz="4000" b="1" dirty="0" smtClean="0">
                <a:effectLst>
                  <a:outerShdw blurRad="38100" dist="38100" dir="2700000" algn="tl">
                    <a:srgbClr val="000000">
                      <a:alpha val="43137"/>
                    </a:srgbClr>
                  </a:outerShdw>
                </a:effectLst>
                <a:latin typeface="Times New Roman" pitchFamily="18" charset="0"/>
                <a:cs typeface="Times New Roman" pitchFamily="18" charset="0"/>
              </a:rPr>
              <a:t>Bendito el que vienes, en el nombre del señor.</a:t>
            </a:r>
          </a:p>
          <a:p>
            <a:pPr algn="ctr" eaLnBrk="0" hangingPunct="0">
              <a:tabLst>
                <a:tab pos="5943600" algn="r"/>
              </a:tabLst>
            </a:pPr>
            <a:r>
              <a:rPr lang="es-ES" sz="4000" b="1" dirty="0" smtClean="0">
                <a:effectLst>
                  <a:outerShdw blurRad="38100" dist="38100" dir="2700000" algn="tl">
                    <a:srgbClr val="000000">
                      <a:alpha val="43137"/>
                    </a:srgbClr>
                  </a:outerShdw>
                </a:effectLst>
                <a:latin typeface="Times New Roman" pitchFamily="18" charset="0"/>
                <a:cs typeface="Times New Roman" pitchFamily="18" charset="0"/>
              </a:rPr>
              <a:t>En unión del coro de los ángeles en el cielo, te alaba el coro de tu iglesia en la tierra.</a:t>
            </a:r>
          </a:p>
          <a:p>
            <a:pPr algn="ctr" eaLnBrk="0" hangingPunct="0">
              <a:tabLst>
                <a:tab pos="5943600" algn="r"/>
              </a:tabLst>
            </a:pPr>
            <a:r>
              <a:rPr lang="es-ES" sz="4000" b="1" dirty="0" smtClean="0">
                <a:effectLst>
                  <a:outerShdw blurRad="38100" dist="38100" dir="2700000" algn="tl">
                    <a:srgbClr val="000000">
                      <a:alpha val="43137"/>
                    </a:srgbClr>
                  </a:outerShdw>
                </a:effectLst>
                <a:latin typeface="Times New Roman" pitchFamily="18" charset="0"/>
                <a:cs typeface="Times New Roman" pitchFamily="18" charset="0"/>
              </a:rPr>
              <a:t>Hosanna en las alturas </a:t>
            </a:r>
          </a:p>
          <a:p>
            <a:pPr algn="ctr" eaLnBrk="0" hangingPunct="0">
              <a:tabLst>
                <a:tab pos="5943600" algn="r"/>
              </a:tabLst>
            </a:pPr>
            <a:r>
              <a:rPr lang="es-ES" sz="4000" b="1" dirty="0" smtClean="0">
                <a:effectLst>
                  <a:outerShdw blurRad="38100" dist="38100" dir="2700000" algn="tl">
                    <a:srgbClr val="000000">
                      <a:alpha val="43137"/>
                    </a:srgbClr>
                  </a:outerShdw>
                </a:effectLst>
                <a:latin typeface="Times New Roman" pitchFamily="18" charset="0"/>
                <a:cs typeface="Times New Roman" pitchFamily="18" charset="0"/>
              </a:rPr>
              <a:t>Bendito el que viene, en el nombre del señor.</a:t>
            </a:r>
            <a:endParaRPr lang="es-ES" sz="24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2 CuadroTexto"/>
          <p:cNvSpPr txBox="1">
            <a:spLocks noChangeArrowheads="1"/>
          </p:cNvSpPr>
          <p:nvPr/>
        </p:nvSpPr>
        <p:spPr bwMode="auto">
          <a:xfrm>
            <a:off x="142844" y="4500570"/>
            <a:ext cx="8858312" cy="2123658"/>
          </a:xfrm>
          <a:prstGeom prst="rect">
            <a:avLst/>
          </a:prstGeom>
          <a:noFill/>
          <a:ln w="9525">
            <a:noFill/>
            <a:miter lim="800000"/>
            <a:headEnd/>
            <a:tailEnd/>
          </a:ln>
        </p:spPr>
        <p:txBody>
          <a:bodyPr wrap="square">
            <a:spAutoFit/>
          </a:bodyPr>
          <a:lstStyle/>
          <a:p>
            <a:pPr algn="ctr"/>
            <a:endParaRPr lang="es-CO" sz="3600" b="1" i="1" dirty="0" smtClean="0">
              <a:effectLst>
                <a:outerShdw blurRad="38100" dist="38100" dir="2700000" algn="tl">
                  <a:srgbClr val="000000">
                    <a:alpha val="43137"/>
                  </a:srgbClr>
                </a:outerShdw>
              </a:effectLst>
              <a:latin typeface="Calibri" pitchFamily="34" charset="0"/>
            </a:endParaRPr>
          </a:p>
          <a:p>
            <a:pPr algn="ctr"/>
            <a:r>
              <a:rPr lang="es-CO" sz="3200" b="1" dirty="0" smtClean="0">
                <a:solidFill>
                  <a:srgbClr val="C00000"/>
                </a:solidFill>
                <a:effectLst>
                  <a:outerShdw blurRad="38100" dist="38100" dir="2700000" algn="tl">
                    <a:srgbClr val="000000">
                      <a:alpha val="43137"/>
                    </a:srgbClr>
                  </a:outerShdw>
                </a:effectLst>
                <a:latin typeface="Constantia" pitchFamily="18" charset="0"/>
              </a:rPr>
              <a:t>LLEGAMOS </a:t>
            </a:r>
            <a:r>
              <a:rPr lang="es-CO" sz="3200" b="1" dirty="0">
                <a:solidFill>
                  <a:srgbClr val="C00000"/>
                </a:solidFill>
                <a:effectLst>
                  <a:outerShdw blurRad="38100" dist="38100" dir="2700000" algn="tl">
                    <a:srgbClr val="000000">
                      <a:alpha val="43137"/>
                    </a:srgbClr>
                  </a:outerShdw>
                </a:effectLst>
                <a:latin typeface="Constantia" pitchFamily="18" charset="0"/>
              </a:rPr>
              <a:t>AL MOMENTO MÁS IMPORTANTE DE LA EUCARISTÍA </a:t>
            </a:r>
          </a:p>
          <a:p>
            <a:pPr algn="ctr"/>
            <a:r>
              <a:rPr lang="es-CO" sz="3200" b="1" dirty="0">
                <a:solidFill>
                  <a:srgbClr val="C00000"/>
                </a:solidFill>
                <a:effectLst>
                  <a:outerShdw blurRad="38100" dist="38100" dir="2700000" algn="tl">
                    <a:srgbClr val="000000">
                      <a:alpha val="43137"/>
                    </a:srgbClr>
                  </a:outerShdw>
                </a:effectLst>
                <a:latin typeface="Constantia" pitchFamily="18" charset="0"/>
              </a:rPr>
              <a:t>NOS PONEMOS DE RODILLAS</a:t>
            </a:r>
          </a:p>
        </p:txBody>
      </p:sp>
      <p:pic>
        <p:nvPicPr>
          <p:cNvPr id="8196" name="Picture 4" descr="http://4.bp.blogspot.com/-92j9kIYZcGA/TxgqhF73-5I/AAAAAAAAAGE/wyHtxHg9m5o/s1600/fe_2012.jpg"/>
          <p:cNvPicPr>
            <a:picLocks noChangeAspect="1" noChangeArrowheads="1"/>
          </p:cNvPicPr>
          <p:nvPr/>
        </p:nvPicPr>
        <p:blipFill>
          <a:blip r:embed="rId2" cstate="print"/>
          <a:srcRect/>
          <a:stretch>
            <a:fillRect/>
          </a:stretch>
        </p:blipFill>
        <p:spPr bwMode="auto">
          <a:xfrm>
            <a:off x="0" y="0"/>
            <a:ext cx="9144000" cy="4810111"/>
          </a:xfrm>
          <a:prstGeom prst="rect">
            <a:avLst/>
          </a:prstGeom>
          <a:noFill/>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42918"/>
          </a:xfrm>
        </p:spPr>
        <p:txBody>
          <a:bodyPr>
            <a:noAutofit/>
          </a:bodyPr>
          <a:lstStyle/>
          <a:p>
            <a:pPr algn="ctr"/>
            <a:r>
              <a:rPr lang="es-MX" sz="2800" b="1" dirty="0" smtClean="0">
                <a:solidFill>
                  <a:srgbClr val="C00000"/>
                </a:solidFill>
                <a:effectLst>
                  <a:outerShdw blurRad="38100" dist="38100" dir="2700000" algn="tl">
                    <a:srgbClr val="000000">
                      <a:alpha val="43137"/>
                    </a:srgbClr>
                  </a:outerShdw>
                </a:effectLst>
                <a:latin typeface="Constantia" pitchFamily="18" charset="0"/>
              </a:rPr>
              <a:t>CORDERO</a:t>
            </a:r>
            <a:endParaRPr lang="es-MX" sz="2800" b="1" dirty="0">
              <a:solidFill>
                <a:srgbClr val="C00000"/>
              </a:solidFill>
              <a:effectLst>
                <a:outerShdw blurRad="38100" dist="38100" dir="2700000" algn="tl">
                  <a:srgbClr val="000000">
                    <a:alpha val="43137"/>
                  </a:srgbClr>
                </a:outerShdw>
              </a:effectLst>
              <a:latin typeface="Constantia" pitchFamily="18" charset="0"/>
            </a:endParaRPr>
          </a:p>
        </p:txBody>
      </p:sp>
      <p:sp>
        <p:nvSpPr>
          <p:cNvPr id="3" name="2 Marcador de contenido"/>
          <p:cNvSpPr>
            <a:spLocks noGrp="1"/>
          </p:cNvSpPr>
          <p:nvPr>
            <p:ph idx="1"/>
          </p:nvPr>
        </p:nvSpPr>
        <p:spPr>
          <a:xfrm>
            <a:off x="0" y="428604"/>
            <a:ext cx="9144000" cy="6429396"/>
          </a:xfrm>
        </p:spPr>
        <p:txBody>
          <a:bodyPr>
            <a:normAutofit fontScale="92500" lnSpcReduction="20000"/>
          </a:bodyPr>
          <a:lstStyle/>
          <a:p>
            <a:pPr algn="ctr" eaLnBrk="0" hangingPunct="0">
              <a:buNone/>
              <a:tabLst>
                <a:tab pos="5943600" algn="r"/>
              </a:tabLst>
            </a:pPr>
            <a:r>
              <a:rPr lang="es-ES" sz="6000" b="1" dirty="0" smtClean="0">
                <a:effectLst>
                  <a:outerShdw blurRad="38100" dist="38100" dir="2700000" algn="tl">
                    <a:srgbClr val="000000">
                      <a:alpha val="43137"/>
                    </a:srgbClr>
                  </a:outerShdw>
                </a:effectLst>
                <a:latin typeface="Times New Roman" pitchFamily="18" charset="0"/>
                <a:cs typeface="Times New Roman" pitchFamily="18" charset="0"/>
              </a:rPr>
              <a:t>Cordero de Dios, que quitas el pecado del mundo,</a:t>
            </a:r>
          </a:p>
          <a:p>
            <a:pPr algn="ctr" eaLnBrk="0" hangingPunct="0">
              <a:buNone/>
              <a:tabLst>
                <a:tab pos="5943600" algn="r"/>
              </a:tabLst>
            </a:pPr>
            <a:r>
              <a:rPr lang="es-ES" sz="6000" b="1" dirty="0" smtClean="0">
                <a:effectLst>
                  <a:outerShdw blurRad="38100" dist="38100" dir="2700000" algn="tl">
                    <a:srgbClr val="000000">
                      <a:alpha val="43137"/>
                    </a:srgbClr>
                  </a:outerShdw>
                </a:effectLst>
                <a:latin typeface="Times New Roman" pitchFamily="18" charset="0"/>
                <a:cs typeface="Times New Roman" pitchFamily="18" charset="0"/>
              </a:rPr>
              <a:t>Ten piedad Señor ten piedad .</a:t>
            </a:r>
          </a:p>
          <a:p>
            <a:pPr algn="ctr" eaLnBrk="0" hangingPunct="0">
              <a:buNone/>
              <a:tabLst>
                <a:tab pos="5943600" algn="r"/>
              </a:tabLst>
            </a:pPr>
            <a:r>
              <a:rPr lang="es-ES" sz="6000" b="1" dirty="0" smtClean="0">
                <a:effectLst>
                  <a:outerShdw blurRad="38100" dist="38100" dir="2700000" algn="tl">
                    <a:srgbClr val="000000">
                      <a:alpha val="43137"/>
                    </a:srgbClr>
                  </a:outerShdw>
                </a:effectLst>
                <a:latin typeface="Times New Roman" pitchFamily="18" charset="0"/>
                <a:cs typeface="Times New Roman" pitchFamily="18" charset="0"/>
              </a:rPr>
              <a:t>Cordero de Dios, que quitas el pecado del mundo, ten piedad Señor y </a:t>
            </a:r>
          </a:p>
          <a:p>
            <a:pPr algn="ctr" eaLnBrk="0" hangingPunct="0">
              <a:buNone/>
              <a:tabLst>
                <a:tab pos="5943600" algn="r"/>
              </a:tabLst>
            </a:pPr>
            <a:r>
              <a:rPr lang="es-ES" sz="6000" b="1" dirty="0" smtClean="0">
                <a:effectLst>
                  <a:outerShdw blurRad="38100" dist="38100" dir="2700000" algn="tl">
                    <a:srgbClr val="000000">
                      <a:alpha val="43137"/>
                    </a:srgbClr>
                  </a:outerShdw>
                </a:effectLst>
                <a:latin typeface="Times New Roman" pitchFamily="18" charset="0"/>
                <a:cs typeface="Times New Roman" pitchFamily="18" charset="0"/>
              </a:rPr>
              <a:t>Dadnos la  paz</a:t>
            </a:r>
          </a:p>
          <a:p>
            <a:pPr algn="ctr" eaLnBrk="0" hangingPunct="0">
              <a:buNone/>
              <a:tabLst>
                <a:tab pos="5943600" algn="r"/>
              </a:tabLst>
            </a:pPr>
            <a:endParaRPr lang="es-MX"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4294967295"/>
          </p:nvPr>
        </p:nvSpPr>
        <p:spPr>
          <a:xfrm>
            <a:off x="1" y="1"/>
            <a:ext cx="9144000" cy="6858000"/>
          </a:xfrm>
        </p:spPr>
        <p:txBody>
          <a:bodyPr>
            <a:noAutofit/>
          </a:bodyPr>
          <a:lstStyle/>
          <a:p>
            <a:pPr algn="ctr"/>
            <a:r>
              <a:rPr lang="es-MX" sz="3200" b="1" i="1" dirty="0" smtClean="0">
                <a:effectLst>
                  <a:outerShdw blurRad="38100" dist="38100" dir="2700000" algn="tl">
                    <a:srgbClr val="000000">
                      <a:alpha val="43137"/>
                    </a:srgbClr>
                  </a:outerShdw>
                </a:effectLst>
                <a:latin typeface="Times New Roman" pitchFamily="18" charset="0"/>
                <a:cs typeface="Times New Roman" pitchFamily="18" charset="0"/>
              </a:rPr>
              <a:t>Cristo te necesita, para amar, para amar, Cristo te necesita para amar. (bis) no te importe la raza ni el color de la piel, ama a todos como hermanos y haz el bien (bis).</a:t>
            </a:r>
          </a:p>
          <a:p>
            <a:pPr algn="ctr"/>
            <a:r>
              <a:rPr lang="es-MX" sz="3200" b="1" i="1" dirty="0" smtClean="0">
                <a:effectLst>
                  <a:outerShdw blurRad="38100" dist="38100" dir="2700000" algn="tl">
                    <a:srgbClr val="000000">
                      <a:alpha val="43137"/>
                    </a:srgbClr>
                  </a:outerShdw>
                </a:effectLst>
                <a:latin typeface="Times New Roman" pitchFamily="18" charset="0"/>
                <a:cs typeface="Times New Roman" pitchFamily="18" charset="0"/>
              </a:rPr>
              <a:t>Al que sufre y al triste, dale amor, dale amor, al humilde y al pobre dale amor (bis)</a:t>
            </a:r>
          </a:p>
          <a:p>
            <a:pPr algn="ctr"/>
            <a:r>
              <a:rPr lang="es-MX" sz="3200" b="1" i="1" dirty="0" smtClean="0">
                <a:effectLst>
                  <a:outerShdw blurRad="38100" dist="38100" dir="2700000" algn="tl">
                    <a:srgbClr val="000000">
                      <a:alpha val="43137"/>
                    </a:srgbClr>
                  </a:outerShdw>
                </a:effectLst>
                <a:latin typeface="Times New Roman" pitchFamily="18" charset="0"/>
                <a:cs typeface="Times New Roman" pitchFamily="18" charset="0"/>
              </a:rPr>
              <a:t>Al que vive a tu lado dale amor, dale amor y al que viene de lejos  dale amor (bis)</a:t>
            </a:r>
          </a:p>
          <a:p>
            <a:pPr algn="ctr"/>
            <a:r>
              <a:rPr lang="es-MX" sz="3200" b="1" i="1" dirty="0" smtClean="0">
                <a:effectLst>
                  <a:outerShdw blurRad="38100" dist="38100" dir="2700000" algn="tl">
                    <a:srgbClr val="000000">
                      <a:alpha val="43137"/>
                    </a:srgbClr>
                  </a:outerShdw>
                </a:effectLst>
                <a:latin typeface="Times New Roman" pitchFamily="18" charset="0"/>
                <a:cs typeface="Times New Roman" pitchFamily="18" charset="0"/>
              </a:rPr>
              <a:t>Al que habla otra lengua dale amor dale amor, y al que piensa distinto dale amor (bis).</a:t>
            </a:r>
          </a:p>
          <a:p>
            <a:pPr algn="ctr"/>
            <a:r>
              <a:rPr lang="es-MX" sz="3200" b="1" i="1" dirty="0" smtClean="0">
                <a:effectLst>
                  <a:outerShdw blurRad="38100" dist="38100" dir="2700000" algn="tl">
                    <a:srgbClr val="000000">
                      <a:alpha val="43137"/>
                    </a:srgbClr>
                  </a:outerShdw>
                </a:effectLst>
                <a:latin typeface="Times New Roman" pitchFamily="18" charset="0"/>
                <a:cs typeface="Times New Roman" pitchFamily="18" charset="0"/>
              </a:rPr>
              <a:t>Al amigo de siempre dale amor, dale amor, y al que no te saluda dale amor (bis)</a:t>
            </a:r>
          </a:p>
          <a:p>
            <a:pPr algn="ctr"/>
            <a:endParaRPr lang="es-MX" sz="32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omos.vicencianos.org/files/2012/01/anyo_de_la_fe.jpg"/>
          <p:cNvPicPr>
            <a:picLocks noChangeAspect="1" noChangeArrowheads="1"/>
          </p:cNvPicPr>
          <p:nvPr/>
        </p:nvPicPr>
        <p:blipFill>
          <a:blip r:embed="rId2" cstate="print"/>
          <a:srcRect/>
          <a:stretch>
            <a:fillRect/>
          </a:stretch>
        </p:blipFill>
        <p:spPr bwMode="auto">
          <a:xfrm>
            <a:off x="428596" y="357166"/>
            <a:ext cx="8286808" cy="607223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a7.sphotos.ak.fbcdn.net/hphotos-ak-ash4/429951_200495123381018_100002615959264_352368_302013424_n.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3315" name="Picture 2" descr="D:\Mis Documentos\Mis imágenes\35.gif"/>
          <p:cNvPicPr>
            <a:picLocks noChangeAspect="1" noChangeArrowheads="1" noCrop="1"/>
          </p:cNvPicPr>
          <p:nvPr/>
        </p:nvPicPr>
        <p:blipFill>
          <a:blip r:embed="rId4" cstate="print">
            <a:lum bright="46000" contrast="-66000"/>
          </a:blip>
          <a:srcRect/>
          <a:stretch>
            <a:fillRect/>
          </a:stretch>
        </p:blipFill>
        <p:spPr bwMode="auto">
          <a:xfrm>
            <a:off x="0" y="0"/>
            <a:ext cx="9144000" cy="6858000"/>
          </a:xfrm>
          <a:prstGeom prst="rect">
            <a:avLst/>
          </a:prstGeom>
          <a:noFill/>
          <a:ln w="9525">
            <a:noFill/>
            <a:miter lim="800000"/>
            <a:headEnd/>
            <a:tailEnd/>
          </a:ln>
        </p:spPr>
      </p:pic>
      <p:graphicFrame>
        <p:nvGraphicFramePr>
          <p:cNvPr id="5" name="4 Tabla"/>
          <p:cNvGraphicFramePr>
            <a:graphicFrameLocks noGrp="1"/>
          </p:cNvGraphicFramePr>
          <p:nvPr/>
        </p:nvGraphicFramePr>
        <p:xfrm>
          <a:off x="0" y="692150"/>
          <a:ext cx="9144000" cy="6028536"/>
        </p:xfrm>
        <a:graphic>
          <a:graphicData uri="http://schemas.openxmlformats.org/drawingml/2006/table">
            <a:tbl>
              <a:tblPr firstRow="1" bandRow="1">
                <a:tableStyleId>{5C22544A-7EE6-4342-B048-85BDC9FD1C3A}</a:tableStyleId>
              </a:tblPr>
              <a:tblGrid>
                <a:gridCol w="3048000"/>
                <a:gridCol w="3048000"/>
                <a:gridCol w="3048000"/>
              </a:tblGrid>
              <a:tr h="503043">
                <a:tc>
                  <a:txBody>
                    <a:bodyPr/>
                    <a:lstStyle/>
                    <a:p>
                      <a:pPr algn="ctr"/>
                      <a:r>
                        <a:rPr lang="es-CO" dirty="0" smtClean="0">
                          <a:solidFill>
                            <a:schemeClr val="bg1"/>
                          </a:solidFill>
                        </a:rPr>
                        <a:t>HORA</a:t>
                      </a:r>
                      <a:r>
                        <a:rPr lang="es-CO" baseline="0" dirty="0" smtClean="0">
                          <a:solidFill>
                            <a:schemeClr val="bg1"/>
                          </a:solidFill>
                        </a:rPr>
                        <a:t> Y FECHA</a:t>
                      </a:r>
                      <a:endParaRPr lang="es-CO" dirty="0">
                        <a:solidFill>
                          <a:schemeClr val="bg1"/>
                        </a:solidFill>
                      </a:endParaRPr>
                    </a:p>
                  </a:txBody>
                  <a:tcPr/>
                </a:tc>
                <a:tc>
                  <a:txBody>
                    <a:bodyPr/>
                    <a:lstStyle/>
                    <a:p>
                      <a:pPr algn="ctr"/>
                      <a:r>
                        <a:rPr lang="es-CO" dirty="0" smtClean="0">
                          <a:solidFill>
                            <a:schemeClr val="bg1"/>
                          </a:solidFill>
                        </a:rPr>
                        <a:t>ACTIVIDAD TEMATICA</a:t>
                      </a:r>
                      <a:r>
                        <a:rPr lang="es-CO" baseline="0" dirty="0" smtClean="0">
                          <a:solidFill>
                            <a:schemeClr val="bg1"/>
                          </a:solidFill>
                        </a:rPr>
                        <a:t> LUGAR</a:t>
                      </a:r>
                      <a:endParaRPr lang="es-CO" dirty="0">
                        <a:solidFill>
                          <a:schemeClr val="bg1"/>
                        </a:solidFill>
                      </a:endParaRPr>
                    </a:p>
                  </a:txBody>
                  <a:tcPr/>
                </a:tc>
                <a:tc>
                  <a:txBody>
                    <a:bodyPr/>
                    <a:lstStyle/>
                    <a:p>
                      <a:pPr algn="ctr"/>
                      <a:r>
                        <a:rPr lang="es-CO" sz="1600" dirty="0" smtClean="0">
                          <a:solidFill>
                            <a:schemeClr val="bg1"/>
                          </a:solidFill>
                        </a:rPr>
                        <a:t>PREDICADORES Y MINISTERIOS</a:t>
                      </a:r>
                      <a:r>
                        <a:rPr lang="es-CO" sz="1600" baseline="0" dirty="0" smtClean="0">
                          <a:solidFill>
                            <a:schemeClr val="bg1"/>
                          </a:solidFill>
                        </a:rPr>
                        <a:t> INVITADOS</a:t>
                      </a:r>
                      <a:endParaRPr lang="es-CO" sz="1600" dirty="0">
                        <a:solidFill>
                          <a:schemeClr val="bg1"/>
                        </a:solidFill>
                      </a:endParaRPr>
                    </a:p>
                  </a:txBody>
                  <a:tcPr/>
                </a:tc>
              </a:tr>
              <a:tr h="1365096">
                <a:tc>
                  <a:txBody>
                    <a:bodyPr/>
                    <a:lstStyle/>
                    <a:p>
                      <a:pPr algn="ctr"/>
                      <a:endParaRPr lang="es-CO" sz="2200" dirty="0" smtClean="0"/>
                    </a:p>
                    <a:p>
                      <a:pPr algn="ctr"/>
                      <a:endParaRPr lang="es-CO" sz="2200" dirty="0" smtClean="0"/>
                    </a:p>
                    <a:p>
                      <a:pPr algn="ctr"/>
                      <a:r>
                        <a:rPr lang="es-CO" sz="2200" dirty="0" smtClean="0"/>
                        <a:t>7:00 P.m. –</a:t>
                      </a:r>
                      <a:r>
                        <a:rPr lang="es-CO" sz="2200" baseline="0" dirty="0" smtClean="0"/>
                        <a:t> 10 </a:t>
                      </a:r>
                      <a:r>
                        <a:rPr lang="es-CO" sz="2200" dirty="0" smtClean="0"/>
                        <a:t>Octubre</a:t>
                      </a:r>
                      <a:endParaRPr lang="es-CO" sz="2200" dirty="0"/>
                    </a:p>
                  </a:txBody>
                  <a:tcPr/>
                </a:tc>
                <a:tc>
                  <a:txBody>
                    <a:bodyPr/>
                    <a:lstStyle/>
                    <a:p>
                      <a:pPr algn="ctr"/>
                      <a:r>
                        <a:rPr lang="es-CO" sz="2200" dirty="0" smtClean="0"/>
                        <a:t>CRISIS DE FE VS PODER DE LA ALABANZA</a:t>
                      </a:r>
                      <a:endParaRPr lang="es-CO" sz="2200" dirty="0"/>
                    </a:p>
                  </a:txBody>
                  <a:tcPr/>
                </a:tc>
                <a:tc>
                  <a:txBody>
                    <a:bodyPr/>
                    <a:lstStyle/>
                    <a:p>
                      <a:pPr algn="ctr"/>
                      <a:r>
                        <a:rPr lang="es-CO" sz="2200" i="1" baseline="0" dirty="0" smtClean="0"/>
                        <a:t>Wilson Sossa.</a:t>
                      </a:r>
                    </a:p>
                    <a:p>
                      <a:pPr algn="ctr"/>
                      <a:r>
                        <a:rPr lang="es-CO" sz="2200" baseline="0" dirty="0" smtClean="0"/>
                        <a:t>Ministerios de música</a:t>
                      </a:r>
                    </a:p>
                  </a:txBody>
                  <a:tcPr/>
                </a:tc>
              </a:tr>
              <a:tr h="12241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22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s-CO" sz="2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CO" sz="2200" dirty="0" smtClean="0"/>
                        <a:t>7:00 P.m. 17 Octubre</a:t>
                      </a:r>
                    </a:p>
                    <a:p>
                      <a:pPr algn="ctr"/>
                      <a:endParaRPr lang="es-CO" sz="2200" dirty="0"/>
                    </a:p>
                  </a:txBody>
                  <a:tcPr/>
                </a:tc>
                <a:tc>
                  <a:txBody>
                    <a:bodyPr/>
                    <a:lstStyle/>
                    <a:p>
                      <a:pPr algn="ctr"/>
                      <a:endParaRPr lang="es-CO" sz="2200" dirty="0" smtClean="0"/>
                    </a:p>
                    <a:p>
                      <a:pPr algn="ctr"/>
                      <a:r>
                        <a:rPr lang="es-CO" sz="2200" dirty="0" smtClean="0"/>
                        <a:t>EL BAUTISMO EN SAN JUAN EUDES</a:t>
                      </a:r>
                      <a:endParaRPr lang="es-CO" sz="2200" dirty="0"/>
                    </a:p>
                  </a:txBody>
                  <a:tcPr/>
                </a:tc>
                <a:tc>
                  <a:txBody>
                    <a:bodyPr/>
                    <a:lstStyle/>
                    <a:p>
                      <a:pPr algn="ctr"/>
                      <a:r>
                        <a:rPr lang="es-CO" sz="2200" i="1" baseline="0" dirty="0" smtClean="0"/>
                        <a:t>Wilson Sossa.</a:t>
                      </a:r>
                    </a:p>
                    <a:p>
                      <a:pPr algn="ctr"/>
                      <a:r>
                        <a:rPr lang="es-CO" sz="2200" baseline="0" dirty="0" smtClean="0"/>
                        <a:t>Ministerios de música</a:t>
                      </a:r>
                    </a:p>
                    <a:p>
                      <a:pPr algn="ctr"/>
                      <a:endParaRPr lang="es-CO" sz="2200" dirty="0"/>
                    </a:p>
                  </a:txBody>
                  <a:tcPr/>
                </a:tc>
              </a:tr>
              <a:tr h="2068286">
                <a:tc>
                  <a:txBody>
                    <a:bodyPr/>
                    <a:lstStyle/>
                    <a:p>
                      <a:pPr algn="ctr"/>
                      <a:endParaRPr lang="es-CO" sz="2200" dirty="0" smtClean="0"/>
                    </a:p>
                    <a:p>
                      <a:pPr algn="ctr"/>
                      <a:endParaRPr lang="es-CO" sz="2200" dirty="0" smtClean="0"/>
                    </a:p>
                    <a:p>
                      <a:pPr algn="ctr"/>
                      <a:r>
                        <a:rPr lang="es-CO" sz="2200" dirty="0" smtClean="0"/>
                        <a:t>7:00 P.m. 24</a:t>
                      </a:r>
                      <a:r>
                        <a:rPr lang="es-CO" sz="2200" baseline="0" dirty="0" smtClean="0"/>
                        <a:t> </a:t>
                      </a:r>
                      <a:r>
                        <a:rPr lang="es-CO" sz="2200" dirty="0" smtClean="0"/>
                        <a:t>octubre</a:t>
                      </a:r>
                      <a:endParaRPr lang="es-CO" sz="2200" dirty="0"/>
                    </a:p>
                  </a:txBody>
                  <a:tcPr/>
                </a:tc>
                <a:tc>
                  <a:txBody>
                    <a:bodyPr/>
                    <a:lstStyle/>
                    <a:p>
                      <a:pPr algn="ctr"/>
                      <a:endParaRPr lang="es-CO" sz="2200" dirty="0" smtClean="0"/>
                    </a:p>
                    <a:p>
                      <a:pPr algn="ctr"/>
                      <a:r>
                        <a:rPr lang="es-CO" sz="2200" dirty="0" smtClean="0"/>
                        <a:t>EUCARSITÍA MENSUAL –</a:t>
                      </a:r>
                      <a:r>
                        <a:rPr lang="es-CO" sz="2200" baseline="0" dirty="0" smtClean="0"/>
                        <a:t> SANACIÓN Y RENOVACIÓN DEL BAUTISMO. (Parroquia)</a:t>
                      </a:r>
                      <a:r>
                        <a:rPr lang="es-CO" sz="2200" dirty="0" smtClean="0"/>
                        <a:t> </a:t>
                      </a:r>
                      <a:endParaRPr lang="es-CO" sz="2200" dirty="0"/>
                    </a:p>
                  </a:txBody>
                  <a:tcPr/>
                </a:tc>
                <a:tc>
                  <a:txBody>
                    <a:bodyPr/>
                    <a:lstStyle/>
                    <a:p>
                      <a:pPr algn="ctr"/>
                      <a:r>
                        <a:rPr lang="es-CO" sz="2200" i="1" baseline="0" dirty="0" smtClean="0"/>
                        <a:t>Wilson Sossa.</a:t>
                      </a:r>
                    </a:p>
                    <a:p>
                      <a:pPr algn="ctr"/>
                      <a:r>
                        <a:rPr lang="es-CO" sz="2400" dirty="0" smtClean="0"/>
                        <a:t>Ministerio</a:t>
                      </a:r>
                      <a:r>
                        <a:rPr lang="es-CO" sz="2400" baseline="0" dirty="0" smtClean="0"/>
                        <a:t> de música</a:t>
                      </a:r>
                    </a:p>
                    <a:p>
                      <a:pPr algn="ctr"/>
                      <a:endParaRPr lang="es-CO" sz="2400" baseline="0" dirty="0" smtClean="0"/>
                    </a:p>
                    <a:p>
                      <a:pPr algn="ctr"/>
                      <a:endParaRPr lang="es-CO" sz="2400" baseline="0" dirty="0" smtClean="0"/>
                    </a:p>
                    <a:p>
                      <a:pPr algn="ctr"/>
                      <a:endParaRPr lang="es-CO" sz="2400" baseline="0" dirty="0" smtClean="0"/>
                    </a:p>
                    <a:p>
                      <a:pPr algn="ctr"/>
                      <a:endParaRPr lang="es-CO" sz="2400" baseline="0" dirty="0" smtClean="0"/>
                    </a:p>
                    <a:p>
                      <a:pPr algn="ctr"/>
                      <a:endParaRPr lang="es-CO" sz="2200" dirty="0"/>
                    </a:p>
                  </a:txBody>
                  <a:tcPr/>
                </a:tc>
              </a:tr>
            </a:tbl>
          </a:graphicData>
        </a:graphic>
      </p:graphicFrame>
      <p:sp>
        <p:nvSpPr>
          <p:cNvPr id="46106" name="5 CuadroTexto"/>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pPr algn="ctr" fontAlgn="auto">
              <a:spcBef>
                <a:spcPts val="0"/>
              </a:spcBef>
              <a:spcAft>
                <a:spcPts val="0"/>
              </a:spcAft>
              <a:defRPr/>
            </a:pPr>
            <a:r>
              <a:rPr lang="es-CO" sz="3600" b="1" i="1" u="sng" dirty="0">
                <a:solidFill>
                  <a:srgbClr val="FF0000"/>
                </a:solidFill>
                <a:effectLst>
                  <a:outerShdw blurRad="38100" dist="38100" dir="2700000" algn="tl">
                    <a:srgbClr val="000000">
                      <a:alpha val="43137"/>
                    </a:srgbClr>
                  </a:outerShdw>
                </a:effectLst>
                <a:latin typeface="Gill Sans MT" pitchFamily="34" charset="0"/>
                <a:cs typeface="+mn-cs"/>
              </a:rPr>
              <a:t>ALABANZA OCTUBRE 2012  </a:t>
            </a:r>
          </a:p>
        </p:txBody>
      </p:sp>
      <p:graphicFrame>
        <p:nvGraphicFramePr>
          <p:cNvPr id="7" name="6 Tabla"/>
          <p:cNvGraphicFramePr>
            <a:graphicFrameLocks noGrp="1"/>
          </p:cNvGraphicFramePr>
          <p:nvPr/>
        </p:nvGraphicFramePr>
        <p:xfrm>
          <a:off x="0" y="5805264"/>
          <a:ext cx="9144000" cy="802888"/>
        </p:xfrm>
        <a:graphic>
          <a:graphicData uri="http://schemas.openxmlformats.org/drawingml/2006/table">
            <a:tbl>
              <a:tblPr firstRow="1" bandRow="1">
                <a:tableStyleId>{5C22544A-7EE6-4342-B048-85BDC9FD1C3A}</a:tableStyleId>
              </a:tblPr>
              <a:tblGrid>
                <a:gridCol w="3048000"/>
                <a:gridCol w="3048000"/>
                <a:gridCol w="3048000"/>
              </a:tblGrid>
              <a:tr h="802888">
                <a:tc>
                  <a:txBody>
                    <a:bodyPr/>
                    <a:lstStyle/>
                    <a:p>
                      <a:r>
                        <a:rPr lang="es-CO" dirty="0" smtClean="0">
                          <a:solidFill>
                            <a:schemeClr val="tx1"/>
                          </a:solidFill>
                        </a:rPr>
                        <a:t>7: 00 p.m. 31 de octubre </a:t>
                      </a:r>
                      <a:endParaRPr lang="es-CO" dirty="0">
                        <a:solidFill>
                          <a:schemeClr val="tx1"/>
                        </a:solidFill>
                      </a:endParaRPr>
                    </a:p>
                  </a:txBody>
                  <a:tcPr/>
                </a:tc>
                <a:tc>
                  <a:txBody>
                    <a:bodyPr/>
                    <a:lstStyle/>
                    <a:p>
                      <a:r>
                        <a:rPr lang="es-CO" dirty="0" smtClean="0">
                          <a:solidFill>
                            <a:schemeClr val="tx1"/>
                          </a:solidFill>
                        </a:rPr>
                        <a:t>¿Por qué le pasan cosas malas</a:t>
                      </a:r>
                      <a:r>
                        <a:rPr lang="es-CO" baseline="0" dirty="0" smtClean="0">
                          <a:solidFill>
                            <a:schemeClr val="tx1"/>
                          </a:solidFill>
                        </a:rPr>
                        <a:t> a la gente buena</a:t>
                      </a:r>
                      <a:r>
                        <a:rPr lang="es-CO" dirty="0" smtClean="0">
                          <a:solidFill>
                            <a:schemeClr val="tx1"/>
                          </a:solidFill>
                        </a:rPr>
                        <a:t>?</a:t>
                      </a:r>
                      <a:endParaRPr lang="es-CO" dirty="0">
                        <a:solidFill>
                          <a:schemeClr val="tx1"/>
                        </a:solidFill>
                      </a:endParaRPr>
                    </a:p>
                  </a:txBody>
                  <a:tcPr/>
                </a:tc>
                <a:tc>
                  <a:txBody>
                    <a:bodyPr/>
                    <a:lstStyle/>
                    <a:p>
                      <a:r>
                        <a:rPr lang="es-CO" dirty="0" smtClean="0">
                          <a:solidFill>
                            <a:schemeClr val="tx1"/>
                          </a:solidFill>
                        </a:rPr>
                        <a:t>Iván Gutiérrez – Wilson </a:t>
                      </a:r>
                      <a:r>
                        <a:rPr lang="es-CO" dirty="0" err="1" smtClean="0">
                          <a:solidFill>
                            <a:schemeClr val="tx1"/>
                          </a:solidFill>
                        </a:rPr>
                        <a:t>Sossa</a:t>
                      </a:r>
                      <a:endParaRPr lang="es-CO" dirty="0">
                        <a:solidFill>
                          <a:schemeClr val="tx1"/>
                        </a:solidFill>
                      </a:endParaRPr>
                    </a:p>
                  </a:txBody>
                  <a:tcPr/>
                </a:tc>
              </a:tr>
            </a:tbl>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7.sphotos.ak.fbcdn.net/hphotos-ak-ash4/429951_200495123381018_100002615959264_352368_302013424_n.jpg"/>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pic>
        <p:nvPicPr>
          <p:cNvPr id="45058" name="Picture 2" descr="D:\Mis Documentos\Mis imágenes\35.gif"/>
          <p:cNvPicPr>
            <a:picLocks noChangeAspect="1" noChangeArrowheads="1" noCrop="1"/>
          </p:cNvPicPr>
          <p:nvPr/>
        </p:nvPicPr>
        <p:blipFill>
          <a:blip r:embed="rId4" cstate="print">
            <a:lum bright="46000" contrast="-66000"/>
          </a:blip>
          <a:srcRect/>
          <a:stretch>
            <a:fillRect/>
          </a:stretch>
        </p:blipFill>
        <p:spPr bwMode="auto">
          <a:xfrm>
            <a:off x="0" y="0"/>
            <a:ext cx="9144000" cy="6858000"/>
          </a:xfrm>
          <a:prstGeom prst="rect">
            <a:avLst/>
          </a:prstGeom>
          <a:noFill/>
          <a:ln w="9525">
            <a:noFill/>
            <a:miter lim="800000"/>
            <a:headEnd/>
            <a:tailEnd/>
          </a:ln>
        </p:spPr>
      </p:pic>
      <p:sp>
        <p:nvSpPr>
          <p:cNvPr id="23554" name="Rectangle 1"/>
          <p:cNvSpPr>
            <a:spLocks noChangeArrowheads="1"/>
          </p:cNvSpPr>
          <p:nvPr/>
        </p:nvSpPr>
        <p:spPr bwMode="auto">
          <a:xfrm>
            <a:off x="0" y="0"/>
            <a:ext cx="9144000" cy="6101610"/>
          </a:xfrm>
          <a:prstGeom prst="rect">
            <a:avLst/>
          </a:prstGeom>
          <a:noFill/>
          <a:ln w="9525">
            <a:noFill/>
            <a:miter lim="800000"/>
            <a:headEnd/>
            <a:tailEnd/>
          </a:ln>
        </p:spPr>
        <p:txBody>
          <a:bodyPr wrap="square" tIns="152352" bIns="38088" anchor="ctr">
            <a:spAutoFit/>
          </a:bodyPr>
          <a:lstStyle/>
          <a:p>
            <a:pPr algn="ctr" eaLnBrk="0" fontAlgn="auto" hangingPunct="0">
              <a:spcBef>
                <a:spcPts val="0"/>
              </a:spcBef>
              <a:spcAft>
                <a:spcPts val="0"/>
              </a:spcAft>
              <a:defRPr/>
            </a:pPr>
            <a:r>
              <a:rPr lang="es-ES" sz="5400" b="1" i="1" dirty="0">
                <a:solidFill>
                  <a:schemeClr val="accent6">
                    <a:lumMod val="75000"/>
                  </a:schemeClr>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GRUPOS PARROQUIALES: </a:t>
            </a:r>
          </a:p>
          <a:p>
            <a:pPr algn="ctr" eaLnBrk="0" fontAlgn="auto" hangingPunct="0">
              <a:spcBef>
                <a:spcPts val="0"/>
              </a:spcBef>
              <a:spcAft>
                <a:spcPts val="0"/>
              </a:spcAft>
              <a:defRPr/>
            </a:pPr>
            <a:r>
              <a:rPr lang="es-ES" sz="5400" b="1"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Misa por TV: 24 de Octubre 2012 </a:t>
            </a:r>
          </a:p>
          <a:p>
            <a:pPr algn="ctr" eaLnBrk="0" fontAlgn="auto" hangingPunct="0">
              <a:spcBef>
                <a:spcPts val="0"/>
              </a:spcBef>
              <a:spcAft>
                <a:spcPts val="0"/>
              </a:spcAft>
              <a:defRPr/>
            </a:pPr>
            <a:r>
              <a:rPr lang="es-ES" sz="5400" b="1"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Hora: 4:50</a:t>
            </a:r>
            <a:endParaRPr lang="es-ES" sz="5400" b="1"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endParaRPr>
          </a:p>
          <a:p>
            <a:pPr algn="ctr" eaLnBrk="0" fontAlgn="auto" hangingPunct="0">
              <a:spcBef>
                <a:spcPts val="0"/>
              </a:spcBef>
              <a:spcAft>
                <a:spcPts val="0"/>
              </a:spcAft>
              <a:defRPr/>
            </a:pPr>
            <a:r>
              <a:rPr lang="es-ES" sz="5400" b="1" i="1" dirty="0">
                <a:solidFill>
                  <a:schemeClr val="accent6">
                    <a:lumMod val="75000"/>
                  </a:schemeClr>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Alabanza: </a:t>
            </a:r>
            <a:r>
              <a:rPr lang="es-ES" sz="5400" b="1"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Miércoles 7:00 </a:t>
            </a:r>
            <a:r>
              <a:rPr lang="es-ES" sz="5400" b="1"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p.m</a:t>
            </a:r>
            <a:r>
              <a:rPr lang="es-ES" sz="5400" b="1"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a:t>
            </a:r>
            <a:endParaRPr lang="es-ES" sz="4800" b="1"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endParaRPr>
          </a:p>
          <a:p>
            <a:pPr algn="ctr" eaLnBrk="0" fontAlgn="auto" hangingPunct="0">
              <a:spcBef>
                <a:spcPts val="0"/>
              </a:spcBef>
              <a:spcAft>
                <a:spcPts val="0"/>
              </a:spcAft>
              <a:defRPr/>
            </a:pPr>
            <a:r>
              <a:rPr lang="es-ES" sz="4800" b="1" i="1" dirty="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r>
              <a:rPr lang="es-CO" sz="6000" b="1" i="1" dirty="0">
                <a:solidFill>
                  <a:srgbClr val="C0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¡TE ESPERAMOS!</a:t>
            </a:r>
            <a:endParaRPr lang="es-ES" sz="4800" b="1" i="1" dirty="0">
              <a:solidFill>
                <a:srgbClr val="C0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ownloads\486841_413163275416539_1261103113_n[1].jpg"/>
          <p:cNvPicPr>
            <a:picLocks noChangeAspect="1" noChangeArrowheads="1"/>
          </p:cNvPicPr>
          <p:nvPr/>
        </p:nvPicPr>
        <p:blipFill>
          <a:blip r:embed="rId2" cstate="print"/>
          <a:srcRect/>
          <a:stretch>
            <a:fillRect/>
          </a:stretch>
        </p:blipFill>
        <p:spPr bwMode="auto">
          <a:xfrm>
            <a:off x="-60269" y="0"/>
            <a:ext cx="9204269" cy="6858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7 Título"/>
          <p:cNvSpPr>
            <a:spLocks noGrp="1"/>
          </p:cNvSpPr>
          <p:nvPr>
            <p:ph type="title"/>
          </p:nvPr>
        </p:nvSpPr>
        <p:spPr>
          <a:xfrm>
            <a:off x="323850" y="333375"/>
            <a:ext cx="8229600" cy="1143000"/>
          </a:xfrm>
        </p:spPr>
        <p:txBody>
          <a:bodyPr/>
          <a:lstStyle/>
          <a:p>
            <a:r>
              <a:rPr lang="es-CO" smtClean="0">
                <a:solidFill>
                  <a:schemeClr val="bg1"/>
                </a:solidFill>
                <a:latin typeface="Impact" pitchFamily="34" charset="0"/>
                <a:cs typeface="Aharoni" pitchFamily="2" charset="-79"/>
              </a:rPr>
              <a:t>INVITACIÓN</a:t>
            </a:r>
          </a:p>
        </p:txBody>
      </p:sp>
      <p:pic>
        <p:nvPicPr>
          <p:cNvPr id="13314" name="10 Marcador de contenido"/>
          <p:cNvPicPr>
            <a:picLocks noGrp="1" noChangeAspect="1"/>
          </p:cNvPicPr>
          <p:nvPr>
            <p:ph sz="quarter" idx="4294967295"/>
          </p:nvPr>
        </p:nvPicPr>
        <p:blipFill>
          <a:blip r:embed="rId2" cstate="print"/>
          <a:srcRect/>
          <a:stretch>
            <a:fillRect/>
          </a:stretch>
        </p:blipFill>
        <p:spPr>
          <a:xfrm>
            <a:off x="0" y="0"/>
            <a:ext cx="4500563" cy="6858000"/>
          </a:xfrm>
          <a:prstGeom prst="rect">
            <a:avLst/>
          </a:prstGeom>
        </p:spPr>
      </p:pic>
      <p:sp>
        <p:nvSpPr>
          <p:cNvPr id="13315" name="9 Marcador de contenido"/>
          <p:cNvSpPr>
            <a:spLocks noGrp="1"/>
          </p:cNvSpPr>
          <p:nvPr>
            <p:ph sz="quarter" idx="4294967295"/>
          </p:nvPr>
        </p:nvSpPr>
        <p:spPr>
          <a:xfrm>
            <a:off x="4499992" y="692696"/>
            <a:ext cx="4464050" cy="5111750"/>
          </a:xfrm>
          <a:prstGeom prst="rect">
            <a:avLst/>
          </a:prstGeom>
        </p:spPr>
        <p:txBody>
          <a:bodyPr/>
          <a:lstStyle/>
          <a:p>
            <a:pPr marL="742950" lvl="1" indent="-285750">
              <a:buFont typeface="Symbol" pitchFamily="18" charset="2"/>
              <a:buNone/>
            </a:pPr>
            <a:endParaRPr lang="es-CO" sz="2000" b="1" dirty="0" smtClean="0">
              <a:latin typeface="Comic Sans MS" pitchFamily="66" charset="0"/>
            </a:endParaRPr>
          </a:p>
          <a:p>
            <a:pPr marL="742950" lvl="1" indent="-285750">
              <a:buFont typeface="Symbol" pitchFamily="18" charset="2"/>
              <a:buNone/>
            </a:pPr>
            <a:r>
              <a:rPr lang="es-CO" sz="2000" b="1" dirty="0" smtClean="0">
                <a:latin typeface="Comic Sans MS" pitchFamily="66" charset="0"/>
              </a:rPr>
              <a:t>Queridos amigas y amigos</a:t>
            </a:r>
          </a:p>
          <a:p>
            <a:pPr marL="742950" lvl="1" indent="-285750">
              <a:buFont typeface="Symbol" pitchFamily="18" charset="2"/>
              <a:buNone/>
            </a:pPr>
            <a:endParaRPr lang="es-CO" sz="2000" b="1" dirty="0" smtClean="0">
              <a:latin typeface="Comic Sans MS" pitchFamily="66" charset="0"/>
            </a:endParaRPr>
          </a:p>
          <a:p>
            <a:pPr algn="just">
              <a:buFont typeface="Symbol" pitchFamily="18" charset="2"/>
              <a:buNone/>
            </a:pPr>
            <a:r>
              <a:rPr lang="es-CO" sz="1400" b="1" dirty="0" smtClean="0">
                <a:latin typeface="Comic Sans MS" pitchFamily="66" charset="0"/>
              </a:rPr>
              <a:t>Se va acercando nuestro V Encuentro Nacional de Jóvenes 2.012,  en la cual debemos seguir con la vitalidad y volver hacernos sentir con toda la fuerza de nuestra juventud.</a:t>
            </a:r>
          </a:p>
          <a:p>
            <a:pPr algn="just">
              <a:buFont typeface="Symbol" pitchFamily="18" charset="2"/>
              <a:buNone/>
            </a:pPr>
            <a:r>
              <a:rPr lang="es-CO" sz="1400" b="1" dirty="0" smtClean="0">
                <a:latin typeface="Comic Sans MS" pitchFamily="66" charset="0"/>
              </a:rPr>
              <a:t>Desde ya se pueden inscribir al correo electrónico </a:t>
            </a:r>
            <a:r>
              <a:rPr lang="es-CO" sz="1400" b="1" dirty="0" smtClean="0">
                <a:latin typeface="Comic Sans MS" pitchFamily="66" charset="0"/>
                <a:hlinkClick r:id="rId3"/>
              </a:rPr>
              <a:t>conaced_cali@yahoo.es</a:t>
            </a:r>
            <a:r>
              <a:rPr lang="es-CO" sz="1400" b="1" dirty="0" smtClean="0">
                <a:latin typeface="Comic Sans MS" pitchFamily="66" charset="0"/>
              </a:rPr>
              <a:t> o al </a:t>
            </a:r>
            <a:r>
              <a:rPr lang="es-CO" sz="1400" b="1" dirty="0" err="1" smtClean="0">
                <a:latin typeface="Comic Sans MS" pitchFamily="66" charset="0"/>
              </a:rPr>
              <a:t>tel</a:t>
            </a:r>
            <a:r>
              <a:rPr lang="es-CO" sz="1400" b="1" dirty="0" smtClean="0">
                <a:latin typeface="Comic Sans MS" pitchFamily="66" charset="0"/>
              </a:rPr>
              <a:t>: 3225000, </a:t>
            </a:r>
            <a:r>
              <a:rPr lang="es-CO" sz="1400" b="1" dirty="0" err="1" smtClean="0">
                <a:latin typeface="Comic Sans MS" pitchFamily="66" charset="0"/>
              </a:rPr>
              <a:t>cel</a:t>
            </a:r>
            <a:r>
              <a:rPr lang="es-CO" sz="1400" b="1" dirty="0" smtClean="0">
                <a:latin typeface="Comic Sans MS" pitchFamily="66" charset="0"/>
              </a:rPr>
              <a:t>: 3174279739. Es importante que nos hagan llegar por este medio el formulario completamente diligenciado. </a:t>
            </a:r>
          </a:p>
          <a:p>
            <a:pPr algn="just">
              <a:buFont typeface="Symbol" pitchFamily="18" charset="2"/>
              <a:buNone/>
            </a:pPr>
            <a:r>
              <a:rPr lang="es-CO" sz="1400" b="1" dirty="0" smtClean="0">
                <a:latin typeface="Comic Sans MS" pitchFamily="66" charset="0"/>
              </a:rPr>
              <a:t>Les recordamos que el costo del congreso por los dos días es de $ 50.000, para los que vienen de otra ciudad y necesitan hospedaje el costo es de $  80.000.</a:t>
            </a:r>
          </a:p>
          <a:p>
            <a:pPr algn="just">
              <a:buFont typeface="Symbol" pitchFamily="18" charset="2"/>
              <a:buNone/>
            </a:pPr>
            <a:r>
              <a:rPr lang="es-CO" sz="1400" b="1" dirty="0" smtClean="0">
                <a:latin typeface="Comic Sans MS" pitchFamily="66" charset="0"/>
              </a:rPr>
              <a:t>La próxima semana se les estará haciendo llegar las guías preparatorias de trabajo. </a:t>
            </a:r>
          </a:p>
          <a:p>
            <a:pPr algn="just">
              <a:buFont typeface="Symbol" pitchFamily="18" charset="2"/>
              <a:buNone/>
            </a:pPr>
            <a:endParaRPr lang="es-CO" sz="1400" b="1" dirty="0" smtClean="0">
              <a:latin typeface="Comic Sans MS" pitchFamily="66" charset="0"/>
            </a:endParaRPr>
          </a:p>
          <a:p>
            <a:pPr algn="just">
              <a:buFont typeface="Symbol" pitchFamily="18" charset="2"/>
              <a:buNone/>
            </a:pPr>
            <a:r>
              <a:rPr lang="es-CO" sz="1400" b="1" dirty="0" smtClean="0">
                <a:latin typeface="Comic Sans MS" pitchFamily="66" charset="0"/>
              </a:rPr>
              <a:t>Contamos con la participación de todos Ustedes	</a:t>
            </a:r>
            <a:r>
              <a:rPr lang="es-CO" sz="2000" b="1" dirty="0" smtClean="0">
                <a:latin typeface="Comic Sans MS" pitchFamily="66" charset="0"/>
              </a:rPr>
              <a:t>		</a:t>
            </a:r>
          </a:p>
          <a:p>
            <a:pPr marL="1143000" lvl="2" algn="just">
              <a:buFont typeface="Symbol" pitchFamily="18" charset="2"/>
              <a:buNone/>
            </a:pPr>
            <a:endParaRPr lang="es-CO" sz="1800" b="1" dirty="0" smtClean="0">
              <a:latin typeface="Comic Sans MS" pitchFamily="66" charset="0"/>
            </a:endParaRPr>
          </a:p>
          <a:p>
            <a:pPr marL="1143000" lvl="2">
              <a:buFont typeface="Symbol" pitchFamily="18" charset="2"/>
              <a:buNone/>
            </a:pPr>
            <a:endParaRPr lang="es-CO" sz="1800" b="1" dirty="0" smtClean="0"/>
          </a:p>
          <a:p>
            <a:pPr marL="1143000" lvl="2">
              <a:buFont typeface="Symbol" pitchFamily="18" charset="2"/>
              <a:buNone/>
            </a:pPr>
            <a:endParaRPr lang="es-CO" sz="1800" b="1" dirty="0" smtClean="0"/>
          </a:p>
          <a:p>
            <a:pPr marL="1143000" lvl="2">
              <a:buFont typeface="Symbol" pitchFamily="18" charset="2"/>
              <a:buNone/>
            </a:pPr>
            <a:endParaRPr lang="es-CO" sz="1800" b="1" dirty="0" smtClean="0"/>
          </a:p>
          <a:p>
            <a:pPr marL="1143000" lvl="2">
              <a:buFont typeface="Symbol" pitchFamily="18" charset="2"/>
              <a:buNone/>
            </a:pPr>
            <a:r>
              <a:rPr lang="es-CO" sz="1800" b="1" dirty="0" smtClean="0"/>
              <a:t> </a:t>
            </a:r>
          </a:p>
          <a:p>
            <a:pPr>
              <a:buFont typeface="Symbol" pitchFamily="18" charset="2"/>
              <a:buNone/>
            </a:pPr>
            <a:r>
              <a:rPr lang="es-CO" sz="1800" b="1" dirty="0" smtClean="0"/>
              <a:t>      </a:t>
            </a:r>
            <a:endParaRPr lang="es-CO" sz="18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228600"/>
            <a:ext cx="3429000" cy="708025"/>
          </a:xfrm>
          <a:prstGeom prst="rect">
            <a:avLst/>
          </a:prstGeom>
          <a:noFill/>
          <a:ln w="9525">
            <a:noFill/>
            <a:miter lim="800000"/>
            <a:headEnd/>
            <a:tailEnd/>
          </a:ln>
          <a:effectLst/>
        </p:spPr>
        <p:txBody>
          <a:bodyPr>
            <a:spAutoFit/>
          </a:bodyPr>
          <a:lstStyle/>
          <a:p>
            <a:pPr algn="ctr">
              <a:defRPr/>
            </a:pPr>
            <a:r>
              <a:rPr lang="es-ES" sz="2000" dirty="0">
                <a:solidFill>
                  <a:srgbClr val="336600"/>
                </a:solidFill>
                <a:effectLst>
                  <a:outerShdw blurRad="38100" dist="38100" dir="2700000" algn="tl">
                    <a:srgbClr val="C0C0C0"/>
                  </a:outerShdw>
                </a:effectLst>
                <a:latin typeface="Georgia" pitchFamily="18" charset="0"/>
                <a:cs typeface="Times New Roman" pitchFamily="18" charset="0"/>
              </a:rPr>
              <a:t/>
            </a:r>
            <a:br>
              <a:rPr lang="es-ES" sz="2000" dirty="0">
                <a:solidFill>
                  <a:srgbClr val="336600"/>
                </a:solidFill>
                <a:effectLst>
                  <a:outerShdw blurRad="38100" dist="38100" dir="2700000" algn="tl">
                    <a:srgbClr val="C0C0C0"/>
                  </a:outerShdw>
                </a:effectLst>
                <a:latin typeface="Georgia" pitchFamily="18" charset="0"/>
                <a:cs typeface="Times New Roman" pitchFamily="18" charset="0"/>
              </a:rPr>
            </a:br>
            <a:endParaRPr lang="es-ES" sz="2000" dirty="0">
              <a:solidFill>
                <a:srgbClr val="336600"/>
              </a:solidFill>
              <a:effectLst>
                <a:outerShdw blurRad="38100" dist="38100" dir="2700000" algn="tl">
                  <a:srgbClr val="C0C0C0"/>
                </a:outerShdw>
              </a:effectLst>
              <a:latin typeface="Georgia" pitchFamily="18" charset="0"/>
              <a:cs typeface="Times New Roman" pitchFamily="18" charset="0"/>
            </a:endParaRPr>
          </a:p>
        </p:txBody>
      </p:sp>
      <p:sp>
        <p:nvSpPr>
          <p:cNvPr id="6147" name="3 Rectángulo"/>
          <p:cNvSpPr>
            <a:spLocks noChangeArrowheads="1"/>
          </p:cNvSpPr>
          <p:nvPr/>
        </p:nvSpPr>
        <p:spPr bwMode="auto">
          <a:xfrm>
            <a:off x="214282" y="0"/>
            <a:ext cx="8643998" cy="6883159"/>
          </a:xfrm>
          <a:prstGeom prst="rect">
            <a:avLst/>
          </a:prstGeom>
          <a:noFill/>
          <a:ln w="9525">
            <a:noFill/>
            <a:miter lim="800000"/>
            <a:headEnd/>
            <a:tailEnd/>
          </a:ln>
        </p:spPr>
        <p:txBody>
          <a:bodyPr wrap="square">
            <a:spAutoFit/>
          </a:bodyPr>
          <a:lstStyle/>
          <a:p>
            <a:pPr algn="ctr"/>
            <a:r>
              <a:rPr lang="es-ES" sz="3600" b="1" i="1" dirty="0" smtClean="0">
                <a:solidFill>
                  <a:srgbClr val="C00000"/>
                </a:solidFill>
                <a:effectLst>
                  <a:outerShdw blurRad="38100" dist="38100" dir="2700000" algn="tl">
                    <a:srgbClr val="000000">
                      <a:alpha val="43137"/>
                    </a:srgbClr>
                  </a:outerShdw>
                </a:effectLst>
                <a:latin typeface="Constantia" pitchFamily="18" charset="0"/>
              </a:rPr>
              <a:t>Gloria a Dios en el cielo y en la tierra paz a los hombres que ama el Señor</a:t>
            </a:r>
            <a:endParaRPr lang="es-ES" sz="3600" i="1" dirty="0" smtClean="0">
              <a:solidFill>
                <a:srgbClr val="C00000"/>
              </a:solidFill>
              <a:latin typeface="Constantia" pitchFamily="18" charset="0"/>
            </a:endParaRPr>
          </a:p>
          <a:p>
            <a:pPr algn="ctr"/>
            <a:r>
              <a:rPr lang="es-ES" sz="4000" b="1" i="1" dirty="0" smtClean="0">
                <a:latin typeface="Constantia" pitchFamily="18" charset="0"/>
              </a:rPr>
              <a:t>Por tu inmensa gloria te alabamos te bendecimos te adoramos, te glorificamos, te damos gracias Señor.</a:t>
            </a:r>
          </a:p>
          <a:p>
            <a:pPr algn="ctr"/>
            <a:r>
              <a:rPr lang="es-ES" sz="4000" b="1" i="1" dirty="0" smtClean="0">
                <a:latin typeface="Constantia" pitchFamily="18" charset="0"/>
              </a:rPr>
              <a:t>Señor Dios rey celestial</a:t>
            </a:r>
          </a:p>
          <a:p>
            <a:pPr algn="ctr"/>
            <a:r>
              <a:rPr lang="es-ES" sz="4000" b="1" i="1" dirty="0" smtClean="0">
                <a:latin typeface="Constantia" pitchFamily="18" charset="0"/>
              </a:rPr>
              <a:t>Dios padre todo poderoso</a:t>
            </a:r>
          </a:p>
          <a:p>
            <a:pPr algn="ctr"/>
            <a:r>
              <a:rPr lang="es-ES" sz="4000" b="1" i="1" dirty="0" smtClean="0">
                <a:latin typeface="Constantia" pitchFamily="18" charset="0"/>
              </a:rPr>
              <a:t>Señor hijo único Jesucristo</a:t>
            </a:r>
          </a:p>
          <a:p>
            <a:pPr algn="ctr"/>
            <a:r>
              <a:rPr lang="es-ES" sz="4000" b="1" i="1" dirty="0" smtClean="0">
                <a:latin typeface="Constantia" pitchFamily="18" charset="0"/>
              </a:rPr>
              <a:t>Señor Dios cordero de Dios hijo del padre</a:t>
            </a:r>
            <a:endParaRPr lang="es-ES" sz="4000" i="1" dirty="0">
              <a:latin typeface="Constant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ppt_x</p:attrName>
                                        </p:attrNameLst>
                                      </p:cBhvr>
                                      <p:tavLst>
                                        <p:tav tm="0">
                                          <p:val>
                                            <p:fltVal val="0.5"/>
                                          </p:val>
                                        </p:tav>
                                        <p:tav tm="100000">
                                          <p:val>
                                            <p:strVal val="#ppt_x"/>
                                          </p:val>
                                        </p:tav>
                                      </p:tavLst>
                                    </p:anim>
                                    <p:anim calcmode="lin" valueType="num">
                                      <p:cBhvr>
                                        <p:cTn id="10" dur="500" fill="hold"/>
                                        <p:tgtEl>
                                          <p:spTgt spid="133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
            <a:ext cx="9001156" cy="6954598"/>
          </a:xfrm>
          <a:prstGeom prst="rect">
            <a:avLst/>
          </a:prstGeom>
        </p:spPr>
        <p:txBody>
          <a:bodyPr wrap="square">
            <a:spAutoFit/>
          </a:bodyPr>
          <a:lstStyle/>
          <a:p>
            <a:pPr algn="ctr"/>
            <a:r>
              <a:rPr lang="es-ES" sz="3600" b="1" i="1" dirty="0" smtClean="0">
                <a:latin typeface="Constantia" pitchFamily="18" charset="0"/>
              </a:rPr>
              <a:t>Tu que quitas el pecado del mundo</a:t>
            </a:r>
          </a:p>
          <a:p>
            <a:pPr algn="ctr"/>
            <a:r>
              <a:rPr lang="es-ES" sz="3600" b="1" i="1" dirty="0" smtClean="0">
                <a:latin typeface="Constantia" pitchFamily="18" charset="0"/>
              </a:rPr>
              <a:t>Ten piedad de nosotros.</a:t>
            </a:r>
          </a:p>
          <a:p>
            <a:pPr algn="ctr"/>
            <a:r>
              <a:rPr lang="es-ES" sz="3600" b="1" i="1" dirty="0" smtClean="0">
                <a:latin typeface="Constantia" pitchFamily="18" charset="0"/>
              </a:rPr>
              <a:t>Tu que quitas el pecado del mundo</a:t>
            </a:r>
          </a:p>
          <a:p>
            <a:pPr algn="ctr"/>
            <a:r>
              <a:rPr lang="es-ES" sz="3600" b="1" i="1" dirty="0" smtClean="0">
                <a:latin typeface="Constantia" pitchFamily="18" charset="0"/>
              </a:rPr>
              <a:t>Atiende nuestras suplicas</a:t>
            </a:r>
          </a:p>
          <a:p>
            <a:pPr algn="ctr"/>
            <a:r>
              <a:rPr lang="es-ES" sz="3600" b="1" i="1" dirty="0" smtClean="0">
                <a:latin typeface="Constantia" pitchFamily="18" charset="0"/>
              </a:rPr>
              <a:t>Tu que estas sentado a la derecha del padre</a:t>
            </a:r>
          </a:p>
          <a:p>
            <a:pPr algn="ctr"/>
            <a:r>
              <a:rPr lang="es-ES" sz="3600" b="1" i="1" dirty="0" smtClean="0">
                <a:latin typeface="Constantia" pitchFamily="18" charset="0"/>
              </a:rPr>
              <a:t>Ten piedad de nosotros.</a:t>
            </a:r>
          </a:p>
          <a:p>
            <a:pPr algn="ctr"/>
            <a:r>
              <a:rPr lang="es-ES" sz="3600" b="1" i="1" dirty="0" smtClean="0">
                <a:latin typeface="Constantia" pitchFamily="18" charset="0"/>
              </a:rPr>
              <a:t>Porque solo tu eres santo</a:t>
            </a:r>
          </a:p>
          <a:p>
            <a:pPr algn="ctr"/>
            <a:r>
              <a:rPr lang="es-ES" sz="3600" b="1" i="1" dirty="0" smtClean="0">
                <a:latin typeface="Constantia" pitchFamily="18" charset="0"/>
              </a:rPr>
              <a:t>Solo tu Señor</a:t>
            </a:r>
          </a:p>
          <a:p>
            <a:pPr algn="ctr"/>
            <a:r>
              <a:rPr lang="es-ES" sz="3600" b="1" i="1" dirty="0" smtClean="0">
                <a:latin typeface="Constantia" pitchFamily="18" charset="0"/>
              </a:rPr>
              <a:t>Solo tu altísimo Jesucristo con el espíritu santo</a:t>
            </a:r>
          </a:p>
          <a:p>
            <a:pPr algn="ctr"/>
            <a:r>
              <a:rPr lang="es-ES" sz="3600" b="1" i="1" dirty="0" smtClean="0">
                <a:latin typeface="Constantia" pitchFamily="18" charset="0"/>
              </a:rPr>
              <a:t>En la gloria de Dios Padre. </a:t>
            </a:r>
            <a:endParaRPr lang="es-ES" sz="3600" b="1" i="1" dirty="0">
              <a:latin typeface="Constantia" pitchFamily="18" charset="0"/>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228600"/>
            <a:ext cx="3429000" cy="708025"/>
          </a:xfrm>
          <a:prstGeom prst="rect">
            <a:avLst/>
          </a:prstGeom>
          <a:noFill/>
          <a:ln w="9525">
            <a:noFill/>
            <a:miter lim="800000"/>
            <a:headEnd/>
            <a:tailEnd/>
          </a:ln>
          <a:effectLst/>
        </p:spPr>
        <p:txBody>
          <a:bodyPr>
            <a:spAutoFit/>
          </a:bodyPr>
          <a:lstStyle/>
          <a:p>
            <a:pPr algn="ctr">
              <a:defRPr/>
            </a:pPr>
            <a:r>
              <a:rPr lang="es-ES" sz="2000" dirty="0">
                <a:solidFill>
                  <a:srgbClr val="336600"/>
                </a:solidFill>
                <a:effectLst>
                  <a:outerShdw blurRad="38100" dist="38100" dir="2700000" algn="tl">
                    <a:srgbClr val="C0C0C0"/>
                  </a:outerShdw>
                </a:effectLst>
                <a:latin typeface="Georgia" pitchFamily="18" charset="0"/>
                <a:cs typeface="Times New Roman" pitchFamily="18" charset="0"/>
              </a:rPr>
              <a:t/>
            </a:r>
            <a:br>
              <a:rPr lang="es-ES" sz="2000" dirty="0">
                <a:solidFill>
                  <a:srgbClr val="336600"/>
                </a:solidFill>
                <a:effectLst>
                  <a:outerShdw blurRad="38100" dist="38100" dir="2700000" algn="tl">
                    <a:srgbClr val="C0C0C0"/>
                  </a:outerShdw>
                </a:effectLst>
                <a:latin typeface="Georgia" pitchFamily="18" charset="0"/>
                <a:cs typeface="Times New Roman" pitchFamily="18" charset="0"/>
              </a:rPr>
            </a:br>
            <a:endParaRPr lang="es-ES" sz="2000" dirty="0">
              <a:solidFill>
                <a:srgbClr val="336600"/>
              </a:solidFill>
              <a:effectLst>
                <a:outerShdw blurRad="38100" dist="38100" dir="2700000" algn="tl">
                  <a:srgbClr val="C0C0C0"/>
                </a:outerShdw>
              </a:effectLst>
              <a:latin typeface="Georgia" pitchFamily="18" charset="0"/>
              <a:cs typeface="Times New Roman" pitchFamily="18" charset="0"/>
            </a:endParaRPr>
          </a:p>
        </p:txBody>
      </p:sp>
      <p:sp>
        <p:nvSpPr>
          <p:cNvPr id="6147" name="3 Rectángulo"/>
          <p:cNvSpPr>
            <a:spLocks noChangeArrowheads="1"/>
          </p:cNvSpPr>
          <p:nvPr/>
        </p:nvSpPr>
        <p:spPr bwMode="auto">
          <a:xfrm>
            <a:off x="0" y="0"/>
            <a:ext cx="9144000" cy="6001643"/>
          </a:xfrm>
          <a:prstGeom prst="rect">
            <a:avLst/>
          </a:prstGeom>
          <a:noFill/>
          <a:ln w="9525">
            <a:noFill/>
            <a:miter lim="800000"/>
            <a:headEnd/>
            <a:tailEnd/>
          </a:ln>
        </p:spPr>
        <p:txBody>
          <a:bodyPr wrap="square">
            <a:spAutoFit/>
          </a:bodyPr>
          <a:lstStyle/>
          <a:p>
            <a:pPr algn="ctr"/>
            <a:r>
              <a:rPr lang="es-ES" sz="88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Lectura </a:t>
            </a:r>
            <a:r>
              <a:rPr lang="it-IT" sz="88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Del libro de la Sabiduría</a:t>
            </a:r>
          </a:p>
          <a:p>
            <a:pPr algn="ctr"/>
            <a:r>
              <a:rPr lang="it-IT" sz="28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(7,7-11) </a:t>
            </a:r>
            <a:endParaRPr lang="es-ES" sz="60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s-ES" sz="6000" b="1" i="1" dirty="0" smtClean="0">
                <a:effectLst>
                  <a:outerShdw blurRad="38100" dist="38100" dir="2700000" algn="tl">
                    <a:srgbClr val="000000">
                      <a:alpha val="43137"/>
                    </a:srgbClr>
                  </a:outerShdw>
                </a:effectLst>
                <a:latin typeface="Times New Roman" pitchFamily="18" charset="0"/>
                <a:cs typeface="Times New Roman" pitchFamily="18" charset="0"/>
              </a:rPr>
              <a:t>En comparación dela sabiduría, tuve en nada la riqueza </a:t>
            </a:r>
            <a:endParaRPr lang="es-ES" sz="60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ppt_x</p:attrName>
                                        </p:attrNameLst>
                                      </p:cBhvr>
                                      <p:tavLst>
                                        <p:tav tm="0">
                                          <p:val>
                                            <p:fltVal val="0.5"/>
                                          </p:val>
                                        </p:tav>
                                        <p:tav tm="100000">
                                          <p:val>
                                            <p:strVal val="#ppt_x"/>
                                          </p:val>
                                        </p:tav>
                                      </p:tavLst>
                                    </p:anim>
                                    <p:anim calcmode="lin" valueType="num">
                                      <p:cBhvr>
                                        <p:cTn id="10" dur="500" fill="hold"/>
                                        <p:tgtEl>
                                          <p:spTgt spid="133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CuadroTexto"/>
          <p:cNvSpPr txBox="1">
            <a:spLocks noChangeArrowheads="1"/>
          </p:cNvSpPr>
          <p:nvPr/>
        </p:nvSpPr>
        <p:spPr bwMode="auto">
          <a:xfrm>
            <a:off x="0" y="0"/>
            <a:ext cx="9144000" cy="6093976"/>
          </a:xfrm>
          <a:prstGeom prst="rect">
            <a:avLst/>
          </a:prstGeom>
          <a:noFill/>
          <a:ln w="9525">
            <a:noFill/>
            <a:miter lim="800000"/>
            <a:headEnd/>
            <a:tailEnd/>
          </a:ln>
        </p:spPr>
        <p:txBody>
          <a:bodyPr wrap="square">
            <a:spAutoFit/>
          </a:bodyPr>
          <a:lstStyle/>
          <a:p>
            <a:pPr algn="ctr"/>
            <a:r>
              <a:rPr lang="es-CO" sz="5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Al Salmo respondemos todos:</a:t>
            </a:r>
          </a:p>
          <a:p>
            <a:pPr algn="ctr"/>
            <a:endParaRPr lang="es-CO" sz="4800" i="1" dirty="0" smtClean="0">
              <a:solidFill>
                <a:srgbClr val="C00000"/>
              </a:solidFill>
              <a:latin typeface="Constantia" pitchFamily="18" charset="0"/>
            </a:endParaRPr>
          </a:p>
          <a:p>
            <a:pPr algn="ctr"/>
            <a:r>
              <a:rPr lang="es-ES" sz="7200" b="1" i="1" dirty="0" smtClean="0">
                <a:effectLst>
                  <a:outerShdw blurRad="38100" dist="38100" dir="2700000" algn="tl">
                    <a:srgbClr val="000000">
                      <a:alpha val="43137"/>
                    </a:srgbClr>
                  </a:outerShdw>
                </a:effectLst>
                <a:latin typeface="Constantia" pitchFamily="18" charset="0"/>
              </a:rPr>
              <a:t>Sácianos de tu misericordia, Señor. </a:t>
            </a:r>
          </a:p>
          <a:p>
            <a:pPr algn="ctr"/>
            <a:r>
              <a:rPr lang="es-ES" sz="7200" b="1" i="1" dirty="0" smtClean="0">
                <a:effectLst>
                  <a:outerShdw blurRad="38100" dist="38100" dir="2700000" algn="tl">
                    <a:srgbClr val="000000">
                      <a:alpha val="43137"/>
                    </a:srgbClr>
                  </a:outerShdw>
                </a:effectLst>
                <a:latin typeface="Constantia" pitchFamily="18" charset="0"/>
              </a:rPr>
              <a:t>Y toda nuestra alegría será alegría.</a:t>
            </a:r>
            <a:endParaRPr lang="es-CO" sz="5400" b="1" i="1" dirty="0">
              <a:effectLst>
                <a:outerShdw blurRad="38100" dist="38100" dir="2700000" algn="tl">
                  <a:srgbClr val="000000">
                    <a:alpha val="43137"/>
                  </a:srgbClr>
                </a:outerShdw>
              </a:effectLst>
              <a:latin typeface="Constantia"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214338"/>
            <a:ext cx="9144000" cy="7939530"/>
          </a:xfrm>
          <a:prstGeom prst="rect">
            <a:avLst/>
          </a:prstGeom>
          <a:noFill/>
          <a:ln w="9525">
            <a:noFill/>
            <a:miter lim="800000"/>
            <a:headEnd/>
            <a:tailEnd/>
          </a:ln>
        </p:spPr>
        <p:txBody>
          <a:bodyPr wrap="square">
            <a:spAutoFit/>
          </a:bodyPr>
          <a:lstStyle/>
          <a:p>
            <a:pPr algn="ctr"/>
            <a:r>
              <a:rPr lang="es-CO" sz="80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Lectura </a:t>
            </a:r>
            <a:r>
              <a:rPr lang="es-ES" sz="80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De la Carta de los Hebreos </a:t>
            </a:r>
            <a:r>
              <a:rPr lang="es-ES"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(4,12-13)</a:t>
            </a:r>
            <a:endParaRPr lang="es-ES" sz="66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s-ES" sz="7200" b="1" i="1" dirty="0" smtClean="0">
                <a:effectLst>
                  <a:outerShdw blurRad="38100" dist="38100" dir="2700000" algn="tl">
                    <a:srgbClr val="000000">
                      <a:alpha val="43137"/>
                    </a:srgbClr>
                  </a:outerShdw>
                </a:effectLst>
                <a:latin typeface="Times New Roman" pitchFamily="18" charset="0"/>
                <a:cs typeface="Times New Roman" pitchFamily="18" charset="0"/>
              </a:rPr>
              <a:t>La palabra de Dios juzga los deseos e intenciones del corazón.  </a:t>
            </a:r>
          </a:p>
          <a:p>
            <a:pPr algn="ctr"/>
            <a:endParaRPr lang="es-ES" sz="4800" b="1" i="1" dirty="0" smtClean="0">
              <a:solidFill>
                <a:srgbClr val="002060"/>
              </a:solidFill>
              <a:effectLst>
                <a:outerShdw blurRad="38100" dist="38100" dir="2700000" algn="tl">
                  <a:srgbClr val="000000">
                    <a:alpha val="43137"/>
                  </a:srgbClr>
                </a:outerShdw>
              </a:effectLst>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Parroquia\Mis documentos\Mis imágenes\PENTECOSTES\untitled2.bmp"/>
          <p:cNvPicPr>
            <a:picLocks noChangeAspect="1" noChangeArrowheads="1"/>
          </p:cNvPicPr>
          <p:nvPr/>
        </p:nvPicPr>
        <p:blipFill>
          <a:blip r:embed="rId2" cstate="print">
            <a:lum bright="70000" contrast="-70000"/>
          </a:blip>
          <a:srcRect/>
          <a:stretch>
            <a:fillRect/>
          </a:stretch>
        </p:blipFill>
        <p:spPr bwMode="auto">
          <a:xfrm>
            <a:off x="142844" y="142852"/>
            <a:ext cx="8858312" cy="6572296"/>
          </a:xfrm>
          <a:prstGeom prst="rect">
            <a:avLst/>
          </a:prstGeom>
          <a:ln>
            <a:noFill/>
          </a:ln>
          <a:effectLst>
            <a:softEdge rad="112500"/>
          </a:effectLst>
        </p:spPr>
      </p:pic>
      <p:sp>
        <p:nvSpPr>
          <p:cNvPr id="3" name="2 Marcador de contenido"/>
          <p:cNvSpPr>
            <a:spLocks noGrp="1"/>
          </p:cNvSpPr>
          <p:nvPr>
            <p:ph idx="1"/>
          </p:nvPr>
        </p:nvSpPr>
        <p:spPr>
          <a:xfrm>
            <a:off x="0" y="0"/>
            <a:ext cx="9144000" cy="6858000"/>
          </a:xfrm>
        </p:spPr>
        <p:txBody>
          <a:bodyPr>
            <a:normAutofit fontScale="92500"/>
          </a:bodyPr>
          <a:lstStyle/>
          <a:p>
            <a:pPr algn="ctr">
              <a:buNone/>
            </a:pPr>
            <a:r>
              <a:rPr lang="es-MX" sz="8000" b="1" i="1" dirty="0" smtClean="0">
                <a:effectLst>
                  <a:outerShdw blurRad="38100" dist="38100" dir="2700000" algn="tl">
                    <a:srgbClr val="000000">
                      <a:alpha val="43137"/>
                    </a:srgbClr>
                  </a:outerShdw>
                </a:effectLst>
                <a:latin typeface="Times New Roman" pitchFamily="18" charset="0"/>
                <a:cs typeface="Times New Roman" pitchFamily="18" charset="0"/>
              </a:rPr>
              <a:t>/</a:t>
            </a:r>
            <a:r>
              <a:rPr lang="es-MX" sz="6600" b="1" i="1" dirty="0" smtClean="0">
                <a:effectLst>
                  <a:outerShdw blurRad="38100" dist="38100" dir="2700000" algn="tl">
                    <a:srgbClr val="000000">
                      <a:alpha val="43137"/>
                    </a:srgbClr>
                  </a:outerShdw>
                </a:effectLst>
                <a:latin typeface="Times New Roman" pitchFamily="18" charset="0"/>
                <a:cs typeface="Times New Roman" pitchFamily="18" charset="0"/>
              </a:rPr>
              <a:t>Aleluya al Señor, aleluya/</a:t>
            </a:r>
          </a:p>
          <a:p>
            <a:pPr algn="ctr">
              <a:buNone/>
            </a:pPr>
            <a:r>
              <a:rPr lang="es-MX" sz="6600" b="1" i="1" dirty="0" smtClean="0">
                <a:effectLst>
                  <a:outerShdw blurRad="38100" dist="38100" dir="2700000" algn="tl">
                    <a:srgbClr val="000000">
                      <a:alpha val="43137"/>
                    </a:srgbClr>
                  </a:outerShdw>
                </a:effectLst>
                <a:latin typeface="Times New Roman" pitchFamily="18" charset="0"/>
                <a:cs typeface="Times New Roman" pitchFamily="18" charset="0"/>
              </a:rPr>
              <a:t>Oh Señor que los pueblos te celebren.</a:t>
            </a:r>
          </a:p>
          <a:p>
            <a:pPr algn="ctr">
              <a:buNone/>
            </a:pPr>
            <a:r>
              <a:rPr lang="es-MX" sz="6600" b="1" i="1" dirty="0" smtClean="0">
                <a:effectLst>
                  <a:outerShdw blurRad="38100" dist="38100" dir="2700000" algn="tl">
                    <a:srgbClr val="000000">
                      <a:alpha val="43137"/>
                    </a:srgbClr>
                  </a:outerShdw>
                </a:effectLst>
                <a:latin typeface="Times New Roman" pitchFamily="18" charset="0"/>
                <a:cs typeface="Times New Roman" pitchFamily="18" charset="0"/>
              </a:rPr>
              <a:t>Que los pueblos te aclamen todos juntos.</a:t>
            </a:r>
          </a:p>
          <a:p>
            <a:pPr algn="ctr">
              <a:buNone/>
            </a:pPr>
            <a:r>
              <a:rPr lang="es-MX" sz="6600" b="1" i="1" dirty="0" smtClean="0">
                <a:effectLst>
                  <a:outerShdw blurRad="38100" dist="38100" dir="2700000" algn="tl">
                    <a:srgbClr val="000000">
                      <a:alpha val="43137"/>
                    </a:srgbClr>
                  </a:outerShdw>
                </a:effectLst>
                <a:latin typeface="Times New Roman" pitchFamily="18" charset="0"/>
                <a:cs typeface="Times New Roman" pitchFamily="18" charset="0"/>
              </a:rPr>
              <a:t>/Aleluya al Señor, aleluya/ </a:t>
            </a:r>
          </a:p>
          <a:p>
            <a:pPr>
              <a:buNone/>
            </a:pPr>
            <a:endParaRPr lang="es-MX" sz="72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706</TotalTime>
  <Words>2040</Words>
  <Application>Microsoft Office PowerPoint</Application>
  <PresentationFormat>Presentación en pantalla (4:3)</PresentationFormat>
  <Paragraphs>199</Paragraphs>
  <Slides>39</Slides>
  <Notes>3</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Metro</vt:lpstr>
      <vt:lpstr>Diapositiva 1</vt:lpstr>
      <vt:lpstr>Diapositiva 2</vt:lpstr>
      <vt:lpstr>  </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Esta es nuestra fe.  Esta es la fe de la Iglesia, que nos gloriamos de profesar en Cristo Jesús, nuestro Señor. </vt:lpstr>
      <vt:lpstr>Diapositiva 26</vt:lpstr>
      <vt:lpstr>Credo de Nicea [1/2] Creo en un solo Dios, padre todopoderoso, creador del cielo y de la tierra, de todo lo visible y lo invisible. Creo en un solo Señor Jesucristo, hijo único de Dios nacido del padre antes de todos los siglos: Dios de Dios, luz de luz, Dios verdadero de Dios verdadero, engendrado no creado, de la misma naturaleza del Padre, por quien todo fue hecho: que por nosotros, los hombres y por nuestra salvación bajo del cielo, y por obra del espíritu Santo se encarno en María, la virgen y se hizo hombre; por nuestra causa fue crucificado en tiempos de Poncio Piloto </vt:lpstr>
      <vt:lpstr>Diapositiva 28</vt:lpstr>
      <vt:lpstr>Diapositiva 29</vt:lpstr>
      <vt:lpstr>OFERTORIO</vt:lpstr>
      <vt:lpstr>Santo </vt:lpstr>
      <vt:lpstr>Diapositiva 32</vt:lpstr>
      <vt:lpstr>CORDERO</vt:lpstr>
      <vt:lpstr>Diapositiva 34</vt:lpstr>
      <vt:lpstr>Diapositiva 35</vt:lpstr>
      <vt:lpstr>Diapositiva 36</vt:lpstr>
      <vt:lpstr>Diapositiva 37</vt:lpstr>
      <vt:lpstr>Diapositiva 38</vt:lpstr>
      <vt:lpstr>INVITACIÓN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hp</dc:creator>
  <cp:lastModifiedBy>hp</cp:lastModifiedBy>
  <cp:revision>92</cp:revision>
  <dcterms:created xsi:type="dcterms:W3CDTF">2012-02-04T15:49:47Z</dcterms:created>
  <dcterms:modified xsi:type="dcterms:W3CDTF">2012-10-14T07:51:48Z</dcterms:modified>
</cp:coreProperties>
</file>