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7" r:id="rId2"/>
    <p:sldId id="317" r:id="rId3"/>
    <p:sldId id="318" r:id="rId4"/>
    <p:sldId id="319" r:id="rId5"/>
    <p:sldId id="262" r:id="rId6"/>
    <p:sldId id="320" r:id="rId7"/>
    <p:sldId id="321" r:id="rId8"/>
    <p:sldId id="322" r:id="rId9"/>
    <p:sldId id="324" r:id="rId10"/>
    <p:sldId id="326" r:id="rId11"/>
    <p:sldId id="328" r:id="rId12"/>
    <p:sldId id="313" r:id="rId13"/>
    <p:sldId id="289" r:id="rId14"/>
    <p:sldId id="264" r:id="rId15"/>
    <p:sldId id="333" r:id="rId16"/>
    <p:sldId id="312" r:id="rId17"/>
    <p:sldId id="335" r:id="rId18"/>
    <p:sldId id="341" r:id="rId19"/>
    <p:sldId id="305" r:id="rId20"/>
    <p:sldId id="315" r:id="rId21"/>
    <p:sldId id="337" r:id="rId22"/>
    <p:sldId id="314" r:id="rId23"/>
    <p:sldId id="339" r:id="rId24"/>
    <p:sldId id="316" r:id="rId25"/>
    <p:sldId id="311" r:id="rId26"/>
    <p:sldId id="346" r:id="rId27"/>
    <p:sldId id="344" r:id="rId28"/>
    <p:sldId id="343" r:id="rId29"/>
    <p:sldId id="347" r:id="rId30"/>
    <p:sldId id="303" r:id="rId31"/>
    <p:sldId id="304" r:id="rId32"/>
    <p:sldId id="306" r:id="rId33"/>
    <p:sldId id="307" r:id="rId34"/>
    <p:sldId id="308" r:id="rId35"/>
    <p:sldId id="309" r:id="rId36"/>
    <p:sldId id="310" r:id="rId37"/>
    <p:sldId id="342" r:id="rId38"/>
    <p:sldId id="266" r:id="rId39"/>
    <p:sldId id="267" r:id="rId40"/>
    <p:sldId id="268" r:id="rId41"/>
    <p:sldId id="302" r:id="rId42"/>
    <p:sldId id="325" r:id="rId4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35" d="100"/>
          <a:sy n="35" d="100"/>
        </p:scale>
        <p:origin x="-96" y="-10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u-E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u-ES"/>
          </a:p>
        </p:txBody>
      </p:sp>
      <p:sp>
        <p:nvSpPr>
          <p:cNvPr id="3482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u-ES" noProof="0" smtClean="0"/>
              <a:t>Haga clic para modificar el estilo de texto del patrón</a:t>
            </a:r>
          </a:p>
          <a:p>
            <a:pPr lvl="1"/>
            <a:r>
              <a:rPr lang="eu-ES" noProof="0" smtClean="0"/>
              <a:t>Segundo nivel</a:t>
            </a:r>
          </a:p>
          <a:p>
            <a:pPr lvl="2"/>
            <a:r>
              <a:rPr lang="eu-ES" noProof="0" smtClean="0"/>
              <a:t>Tercer nivel</a:t>
            </a:r>
          </a:p>
          <a:p>
            <a:pPr lvl="3"/>
            <a:r>
              <a:rPr lang="eu-ES" noProof="0" smtClean="0"/>
              <a:t>Cuarto nivel</a:t>
            </a:r>
          </a:p>
          <a:p>
            <a:pPr lvl="4"/>
            <a:r>
              <a:rPr lang="eu-ES" noProof="0" smtClean="0"/>
              <a:t>Quinto nivel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u-E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2D5BCAFF-3762-48B1-9E3D-9C161465EBE6}" type="slidenum">
              <a:rPr lang="eu-ES"/>
              <a:pPr>
                <a:defRPr/>
              </a:pPr>
              <a:t>‹Nº›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36581781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C32BF8C-1707-4B35-A042-C2D201647E1A}" type="slidenum">
              <a:rPr lang="eu-ES" altLang="es-ES" sz="1200" smtClean="0">
                <a:solidFill>
                  <a:srgbClr val="000000"/>
                </a:solidFill>
              </a:rPr>
              <a:pPr eaLnBrk="1" hangingPunct="1"/>
              <a:t>3</a:t>
            </a:fld>
            <a:endParaRPr lang="eu-ES" altLang="es-ES" sz="1200" smtClean="0">
              <a:solidFill>
                <a:srgbClr val="000000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88488FF-F841-4AEF-AEA0-3F1A04FF9736}" type="slidenum">
              <a:rPr lang="eu-ES" altLang="es-ES" sz="1200" smtClean="0"/>
              <a:pPr eaLnBrk="1" hangingPunct="1"/>
              <a:t>14</a:t>
            </a:fld>
            <a:endParaRPr lang="eu-ES" altLang="es-ES" sz="1200" smtClean="0"/>
          </a:p>
        </p:txBody>
      </p:sp>
      <p:sp>
        <p:nvSpPr>
          <p:cNvPr id="4403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s-ES_tradnl" alt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FF10745-4FBA-454E-B199-5F6FDD78A69E}" type="slidenum">
              <a:rPr lang="es-EC" altLang="es-ES" sz="1200" smtClean="0"/>
              <a:pPr eaLnBrk="1" hangingPunct="1"/>
              <a:t>16</a:t>
            </a:fld>
            <a:endParaRPr lang="es-EC" altLang="es-ES" sz="1200" smtClean="0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545C4F6-8797-492A-B4B0-A5CD9A7BF73D}" type="slidenum">
              <a:rPr lang="es-EC" altLang="es-ES" sz="1200" smtClean="0"/>
              <a:pPr eaLnBrk="1" hangingPunct="1"/>
              <a:t>20</a:t>
            </a:fld>
            <a:endParaRPr lang="es-EC" altLang="es-ES" sz="1200" smtClean="0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A638312-0E42-4C26-B249-E75B331593E7}" type="slidenum">
              <a:rPr lang="es-EC" altLang="es-ES" sz="1200" smtClean="0"/>
              <a:pPr eaLnBrk="1" hangingPunct="1"/>
              <a:t>22</a:t>
            </a:fld>
            <a:endParaRPr lang="es-EC" altLang="es-ES" sz="1200" smtClean="0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A5E3DCF-6DB7-4C28-9FF4-93E9F5B914E7}" type="slidenum">
              <a:rPr lang="es-EC" altLang="es-ES" sz="1200" smtClean="0"/>
              <a:pPr eaLnBrk="1" hangingPunct="1"/>
              <a:t>24</a:t>
            </a:fld>
            <a:endParaRPr lang="es-EC" altLang="es-ES" sz="1200" smtClean="0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71027BD-B027-4829-8677-8F17F46AEC2C}" type="slidenum">
              <a:rPr lang="eu-ES" altLang="es-ES" sz="1200">
                <a:solidFill>
                  <a:prstClr val="black"/>
                </a:solidFill>
              </a:rPr>
              <a:pPr eaLnBrk="1" hangingPunct="1"/>
              <a:t>26</a:t>
            </a:fld>
            <a:endParaRPr lang="eu-ES" altLang="es-ES" sz="1200">
              <a:solidFill>
                <a:prstClr val="black"/>
              </a:solidFill>
            </a:endParaRPr>
          </a:p>
        </p:txBody>
      </p:sp>
      <p:sp>
        <p:nvSpPr>
          <p:cNvPr id="5120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71027BD-B027-4829-8677-8F17F46AEC2C}" type="slidenum">
              <a:rPr lang="eu-ES" altLang="es-ES" sz="1200">
                <a:solidFill>
                  <a:prstClr val="black"/>
                </a:solidFill>
              </a:rPr>
              <a:pPr eaLnBrk="1" hangingPunct="1"/>
              <a:t>27</a:t>
            </a:fld>
            <a:endParaRPr lang="eu-ES" altLang="es-ES" sz="1200">
              <a:solidFill>
                <a:prstClr val="black"/>
              </a:solidFill>
            </a:endParaRPr>
          </a:p>
        </p:txBody>
      </p:sp>
      <p:sp>
        <p:nvSpPr>
          <p:cNvPr id="5120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71027BD-B027-4829-8677-8F17F46AEC2C}" type="slidenum">
              <a:rPr lang="eu-ES" altLang="es-ES" sz="1200">
                <a:solidFill>
                  <a:prstClr val="black"/>
                </a:solidFill>
              </a:rPr>
              <a:pPr eaLnBrk="1" hangingPunct="1"/>
              <a:t>28</a:t>
            </a:fld>
            <a:endParaRPr lang="eu-ES" altLang="es-ES" sz="1200">
              <a:solidFill>
                <a:prstClr val="black"/>
              </a:solidFill>
            </a:endParaRPr>
          </a:p>
        </p:txBody>
      </p:sp>
      <p:sp>
        <p:nvSpPr>
          <p:cNvPr id="5120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71027BD-B027-4829-8677-8F17F46AEC2C}" type="slidenum">
              <a:rPr lang="eu-ES" altLang="es-ES" sz="1200">
                <a:solidFill>
                  <a:prstClr val="black"/>
                </a:solidFill>
              </a:rPr>
              <a:pPr eaLnBrk="1" hangingPunct="1"/>
              <a:t>29</a:t>
            </a:fld>
            <a:endParaRPr lang="eu-ES" altLang="es-ES" sz="1200">
              <a:solidFill>
                <a:prstClr val="black"/>
              </a:solidFill>
            </a:endParaRPr>
          </a:p>
        </p:txBody>
      </p:sp>
      <p:sp>
        <p:nvSpPr>
          <p:cNvPr id="5120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AC87869-655A-45B3-949F-87DBB94E49A0}" type="slidenum">
              <a:rPr lang="eu-ES" altLang="es-ES" sz="1200" smtClean="0"/>
              <a:pPr eaLnBrk="1" hangingPunct="1"/>
              <a:t>38</a:t>
            </a:fld>
            <a:endParaRPr lang="eu-ES" altLang="es-ES" sz="1200" smtClean="0"/>
          </a:p>
        </p:txBody>
      </p:sp>
      <p:sp>
        <p:nvSpPr>
          <p:cNvPr id="5017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B559106-2621-42F0-8EB6-C02CB8CF8539}" type="slidenum">
              <a:rPr lang="eu-ES" altLang="es-ES" sz="1200" smtClean="0">
                <a:solidFill>
                  <a:srgbClr val="000000"/>
                </a:solidFill>
              </a:rPr>
              <a:pPr eaLnBrk="1" hangingPunct="1"/>
              <a:t>4</a:t>
            </a:fld>
            <a:endParaRPr lang="eu-ES" altLang="es-ES" sz="1200" smtClean="0">
              <a:solidFill>
                <a:srgbClr val="000000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71027BD-B027-4829-8677-8F17F46AEC2C}" type="slidenum">
              <a:rPr lang="eu-ES" altLang="es-ES" sz="1200" smtClean="0"/>
              <a:pPr eaLnBrk="1" hangingPunct="1"/>
              <a:t>39</a:t>
            </a:fld>
            <a:endParaRPr lang="eu-ES" altLang="es-ES" sz="1200" smtClean="0"/>
          </a:p>
        </p:txBody>
      </p:sp>
      <p:sp>
        <p:nvSpPr>
          <p:cNvPr id="5120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AA65E17-4135-482C-B949-9B0E29E27A3F}" type="slidenum">
              <a:rPr lang="eu-ES" altLang="es-ES" sz="1200" smtClean="0"/>
              <a:pPr eaLnBrk="1" hangingPunct="1"/>
              <a:t>40</a:t>
            </a:fld>
            <a:endParaRPr lang="eu-ES" altLang="es-ES" sz="1200" smtClean="0"/>
          </a:p>
        </p:txBody>
      </p:sp>
      <p:sp>
        <p:nvSpPr>
          <p:cNvPr id="5222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9B881E0-3ABD-458C-BE05-DB2938055A45}" type="slidenum">
              <a:rPr lang="eu-ES" altLang="es-ES" sz="1200" smtClean="0"/>
              <a:pPr eaLnBrk="1" hangingPunct="1"/>
              <a:t>5</a:t>
            </a:fld>
            <a:endParaRPr lang="eu-ES" altLang="es-ES" sz="1200" smtClean="0"/>
          </a:p>
        </p:txBody>
      </p:sp>
      <p:sp>
        <p:nvSpPr>
          <p:cNvPr id="3789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s-ES_tradnl" alt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0554DD5-8DE9-43CA-B4B0-13ED6F7D691C}" type="slidenum">
              <a:rPr lang="eu-ES" altLang="es-ES" sz="1200" smtClean="0">
                <a:solidFill>
                  <a:srgbClr val="000000"/>
                </a:solidFill>
              </a:rPr>
              <a:pPr eaLnBrk="1" hangingPunct="1"/>
              <a:t>6</a:t>
            </a:fld>
            <a:endParaRPr lang="eu-ES" altLang="es-ES" sz="1200" smtClean="0">
              <a:solidFill>
                <a:srgbClr val="000000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48339DD-EA81-4B40-B0FA-53694890B9F3}" type="slidenum">
              <a:rPr lang="eu-ES" altLang="es-ES" sz="1200" smtClean="0">
                <a:solidFill>
                  <a:srgbClr val="000000"/>
                </a:solidFill>
              </a:rPr>
              <a:pPr eaLnBrk="1" hangingPunct="1"/>
              <a:t>7</a:t>
            </a:fld>
            <a:endParaRPr lang="eu-ES" altLang="es-ES" sz="1200" smtClean="0">
              <a:solidFill>
                <a:srgbClr val="000000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89E61C0-4590-4075-8193-065AF47202EC}" type="slidenum">
              <a:rPr lang="eu-ES" altLang="es-ES" sz="1200" smtClean="0">
                <a:solidFill>
                  <a:srgbClr val="000000"/>
                </a:solidFill>
              </a:rPr>
              <a:pPr eaLnBrk="1" hangingPunct="1"/>
              <a:t>8</a:t>
            </a:fld>
            <a:endParaRPr lang="eu-ES" altLang="es-ES" sz="1200" smtClean="0">
              <a:solidFill>
                <a:srgbClr val="000000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EFBA3CB-4C22-4152-91D2-B9E7CFCA3AB8}" type="slidenum">
              <a:rPr lang="eu-ES" altLang="es-ES" sz="1200" smtClean="0">
                <a:solidFill>
                  <a:srgbClr val="000000"/>
                </a:solidFill>
              </a:rPr>
              <a:pPr eaLnBrk="1" hangingPunct="1"/>
              <a:t>9</a:t>
            </a:fld>
            <a:endParaRPr lang="eu-ES" altLang="es-ES" sz="1200" smtClean="0">
              <a:solidFill>
                <a:srgbClr val="000000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s-ES_tradnl" alt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67DAAC7-EE6A-4BC3-8D00-1228958FAFDA}" type="slidenum">
              <a:rPr lang="es-EC" altLang="es-ES" sz="1200" smtClean="0"/>
              <a:pPr eaLnBrk="1" hangingPunct="1"/>
              <a:t>12</a:t>
            </a:fld>
            <a:endParaRPr lang="es-EC" altLang="es-ES" sz="1200" smtClean="0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CE83000-F43E-4DF3-8BCE-5602DCCF23D4}" type="slidenum">
              <a:rPr lang="eu-ES" altLang="es-ES" sz="1200" smtClean="0"/>
              <a:pPr eaLnBrk="1" hangingPunct="1"/>
              <a:t>13</a:t>
            </a:fld>
            <a:endParaRPr lang="eu-ES" altLang="es-ES" sz="1200" smtClean="0"/>
          </a:p>
        </p:txBody>
      </p:sp>
      <p:sp>
        <p:nvSpPr>
          <p:cNvPr id="4301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s-ES_tradnl" alt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EB7AC-8590-48C5-B8A8-74D12DF4B44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0892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F4709-CA06-4578-A176-C06DF46BF5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9009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85CB5-8237-4A5B-AEED-DA4493A0410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9894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299B6-6A5B-4E32-806E-40D579B89C3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4685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A0035-19CC-456F-A6D8-5318E1F0A25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2136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C40D9-E2E4-4A8C-A492-A15AF279F17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044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976D9-C408-42BD-A41B-205D1A3D7EF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7903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248F2-A356-405A-8AC4-C52AF1098BD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1829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A9A27-73E9-4734-8A80-F27B95770E0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38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D4D42-2626-499F-9EC3-B67A6981923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1197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V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6057A-EEC4-421F-9C2C-9BA0709AE33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8964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5128C5CC-253E-4CB4-AA1E-A1D2267798D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0"/>
          <a:ext cx="51054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Imagen de mapa de bits" r:id="rId3" imgW="3753374" imgH="5676190" progId="Paint.Picture">
                  <p:embed/>
                </p:oleObj>
              </mc:Choice>
              <mc:Fallback>
                <p:oleObj name="Imagen de mapa de bits" r:id="rId3" imgW="3753374" imgH="5676190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51054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5187950" y="17463"/>
            <a:ext cx="396240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ES" sz="4800" b="1" dirty="0">
                <a:solidFill>
                  <a:schemeClr val="bg1"/>
                </a:solidFill>
              </a:rPr>
              <a:t>Te compadeces, Señor, de todos, porque amas a </a:t>
            </a:r>
            <a:r>
              <a:rPr lang="es-ES" altLang="es-ES" sz="4800" b="1" dirty="0" smtClean="0">
                <a:solidFill>
                  <a:schemeClr val="bg1"/>
                </a:solidFill>
              </a:rPr>
              <a:t>todos. </a:t>
            </a:r>
            <a:endParaRPr lang="es-ES" altLang="es-ES" sz="48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es-ES" altLang="es-ES" sz="40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s-ES" altLang="es-ES" sz="4000" dirty="0">
                <a:solidFill>
                  <a:schemeClr val="bg1"/>
                </a:solidFill>
              </a:rPr>
              <a:t>Domingo 31C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a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7" name="6 Imagen" descr="03GericoTellesSultanB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3375" y="27384"/>
            <a:ext cx="17930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1071564" y="143934"/>
            <a:ext cx="5857875" cy="523220"/>
          </a:xfrm>
          <a:prstGeom prst="rect">
            <a:avLst/>
          </a:prstGeom>
          <a:solidFill>
            <a:srgbClr val="12081A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a-ES" altLang="es-ES" sz="2800" b="1" dirty="0" err="1" smtClean="0">
                <a:solidFill>
                  <a:schemeClr val="bg1"/>
                </a:solidFill>
                <a:effectLst/>
                <a:latin typeface="Arial Unicode MS" pitchFamily="34" charset="-128"/>
              </a:rPr>
              <a:t>Alrededores</a:t>
            </a:r>
            <a:r>
              <a:rPr lang="ca-ES" altLang="es-ES" sz="2800" b="1" dirty="0" smtClean="0">
                <a:solidFill>
                  <a:schemeClr val="bg1"/>
                </a:solidFill>
                <a:effectLst/>
                <a:latin typeface="Arial Unicode MS" pitchFamily="34" charset="-128"/>
              </a:rPr>
              <a:t>  de  Jericó</a:t>
            </a:r>
            <a:endParaRPr lang="ca-ES" altLang="es-ES" sz="2800" b="1" dirty="0">
              <a:solidFill>
                <a:schemeClr val="bg1"/>
              </a:solidFill>
              <a:effectLst/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755515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379 0.00532 L -0.64948 -0.00508 " pathEditMode="relative" rAng="0" ptsTypes="AA">
                                      <p:cBhvr>
                                        <p:cTn id="6" dur="20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663" y="-53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a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6147" name="9 Imagen" descr="03GericoCaseBig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67"/>
            <a:ext cx="9144000" cy="684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1" y="143934"/>
            <a:ext cx="9001125" cy="1323439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100000">
                <a:srgbClr val="EA4B0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E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Pasando por Jericó, Jesús se encuentra con </a:t>
            </a:r>
            <a:r>
              <a:rPr lang="es-E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Zaqueo</a:t>
            </a:r>
            <a:endParaRPr lang="es-ES" sz="4000" b="1" dirty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9035" y="6275633"/>
            <a:ext cx="3741366" cy="55399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a-ES" altLang="es-ES" sz="3000" b="1" dirty="0" smtClean="0">
                <a:solidFill>
                  <a:schemeClr val="bg1"/>
                </a:solidFill>
                <a:effectLst/>
                <a:latin typeface="Arial" charset="0"/>
                <a:cs typeface="Times New Roman" pitchFamily="18" charset="0"/>
              </a:rPr>
              <a:t>Jericó de </a:t>
            </a:r>
            <a:r>
              <a:rPr lang="ca-ES" altLang="es-ES" sz="3000" b="1" dirty="0" err="1" smtClean="0">
                <a:solidFill>
                  <a:schemeClr val="bg1"/>
                </a:solidFill>
                <a:effectLst/>
                <a:latin typeface="Arial" charset="0"/>
                <a:cs typeface="Times New Roman" pitchFamily="18" charset="0"/>
              </a:rPr>
              <a:t>hoy</a:t>
            </a:r>
            <a:r>
              <a:rPr lang="ca-ES" altLang="es-ES" sz="3000" b="1" dirty="0" smtClean="0">
                <a:solidFill>
                  <a:schemeClr val="bg1"/>
                </a:solidFill>
                <a:effectLst/>
                <a:latin typeface="Arial" charset="0"/>
                <a:cs typeface="Times New Roman" pitchFamily="18" charset="0"/>
              </a:rPr>
              <a:t> </a:t>
            </a:r>
            <a:endParaRPr lang="ca-ES" altLang="es-ES" sz="3000" b="1" dirty="0">
              <a:solidFill>
                <a:schemeClr val="bg1"/>
              </a:solidFill>
              <a:effectLst/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9547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7" descr="1258394280088_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0"/>
            <a:ext cx="8610600" cy="1938992"/>
          </a:xfrm>
          <a:prstGeom prst="rect">
            <a:avLst/>
          </a:prstGeom>
          <a:solidFill>
            <a:schemeClr val="hlink">
              <a:alpha val="82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algn="ctr" eaLnBrk="0" hangingPunct="0">
              <a:defRPr/>
            </a:pPr>
            <a:r>
              <a:rPr lang="es-EC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Y sucedió </a:t>
            </a:r>
            <a:r>
              <a:rPr lang="es-EC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que un hombre llamado Zaqueo, </a:t>
            </a:r>
          </a:p>
          <a:p>
            <a:pPr marL="342900" indent="-342900" algn="ctr" eaLnBrk="0" hangingPunct="0">
              <a:defRPr/>
            </a:pPr>
            <a:r>
              <a:rPr lang="es-EC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jefe de publicanos y rico, trataba de conocer a Jesús; pero la gente se lo impedía, </a:t>
            </a:r>
          </a:p>
          <a:p>
            <a:pPr marL="342900" indent="-342900" algn="ctr" eaLnBrk="0" hangingPunct="0">
              <a:defRPr/>
            </a:pPr>
            <a:r>
              <a:rPr lang="es-EC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porque Zaqueo era de baja estatura</a:t>
            </a:r>
            <a:r>
              <a:rPr lang="es-EC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</a:p>
          <a:p>
            <a:pPr marL="342900" indent="-342900" algn="ctr" eaLnBrk="0" hangingPunct="0">
              <a:defRPr/>
            </a:pPr>
            <a:r>
              <a:rPr lang="es-EC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Pero vio un árbol, y decidió subir a él. </a:t>
            </a:r>
            <a:endParaRPr lang="es-EC" b="1" i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026" descr="zaque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7268013" y="-19200"/>
            <a:ext cx="1853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Entonces corrió y se subió al árbol para verlo, cuando pasara por ahí. </a:t>
            </a:r>
            <a:endParaRPr lang="es-E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zaque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a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0243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-8467"/>
            <a:ext cx="687625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104201" y="1700808"/>
            <a:ext cx="2163543" cy="317009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4000" b="1" dirty="0">
                <a:effectLst/>
                <a:latin typeface="Arial Unicode MS" pitchFamily="34" charset="-128"/>
              </a:rPr>
              <a:t>Nuestra buena voluntad atrae a Jesús</a:t>
            </a:r>
            <a:endParaRPr lang="es-ES" altLang="es-ES" sz="4000" b="1" dirty="0">
              <a:solidFill>
                <a:srgbClr val="FF0000"/>
              </a:solidFill>
              <a:effectLst/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79744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zaque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6732240" y="0"/>
            <a:ext cx="2393179" cy="1569660"/>
          </a:xfrm>
          <a:prstGeom prst="rect">
            <a:avLst/>
          </a:prstGeom>
          <a:solidFill>
            <a:schemeClr val="hlink">
              <a:alpha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 eaLnBrk="0" hangingPunct="0">
              <a:defRPr/>
            </a:pPr>
            <a:r>
              <a:rPr lang="es-EC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Al </a:t>
            </a:r>
            <a:r>
              <a:rPr lang="es-EC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llegar a </a:t>
            </a:r>
            <a:r>
              <a:rPr lang="es-EC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ese lugar</a:t>
            </a:r>
            <a:r>
              <a:rPr lang="es-EC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 Jesús levantó los </a:t>
            </a:r>
            <a:r>
              <a:rPr lang="es-EC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ojos</a:t>
            </a:r>
            <a:endParaRPr lang="es-EC" b="1" i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a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2291" name="6 Imagen" descr="Imagen19c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187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3725864" y="179917"/>
            <a:ext cx="5341937" cy="646331"/>
          </a:xfrm>
          <a:prstGeom prst="rect">
            <a:avLst/>
          </a:prstGeom>
          <a:gradFill rotWithShape="1">
            <a:gsLst>
              <a:gs pos="0">
                <a:srgbClr val="C00000"/>
              </a:gs>
              <a:gs pos="100000">
                <a:srgbClr val="750805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ES" sz="36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 miran y se entienden</a:t>
            </a:r>
            <a:endParaRPr lang="es-ES" sz="3600" b="1" dirty="0">
              <a:solidFill>
                <a:srgbClr val="FFC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79389" y="5693834"/>
            <a:ext cx="7094537" cy="67710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800" b="1" dirty="0">
                <a:effectLst/>
                <a:latin typeface="Arial Unicode MS" pitchFamily="34" charset="-128"/>
              </a:rPr>
              <a:t>¿Qué se dijeron con la mirada?</a:t>
            </a:r>
            <a:endParaRPr lang="es-ES" sz="3800" b="1" dirty="0">
              <a:solidFill>
                <a:srgbClr val="FF0000"/>
              </a:solidFill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46554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-42863" y="-220133"/>
            <a:ext cx="9186863" cy="7107767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a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8435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203200"/>
            <a:ext cx="7391400" cy="6510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3 Grupo"/>
          <p:cNvGrpSpPr>
            <a:grpSpLocks/>
          </p:cNvGrpSpPr>
          <p:nvPr/>
        </p:nvGrpSpPr>
        <p:grpSpPr bwMode="auto">
          <a:xfrm>
            <a:off x="179388" y="67734"/>
            <a:ext cx="8921750" cy="6646333"/>
            <a:chOff x="2277338" y="1302256"/>
            <a:chExt cx="9029700" cy="4984750"/>
          </a:xfrm>
        </p:grpSpPr>
        <p:sp>
          <p:nvSpPr>
            <p:cNvPr id="2" name="1 Rectángulo"/>
            <p:cNvSpPr/>
            <p:nvPr/>
          </p:nvSpPr>
          <p:spPr bwMode="auto">
            <a:xfrm>
              <a:off x="2277338" y="1302256"/>
              <a:ext cx="9029700" cy="4984750"/>
            </a:xfrm>
            <a:prstGeom prst="rect">
              <a:avLst/>
            </a:prstGeom>
            <a:solidFill>
              <a:srgbClr val="3C9A1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pic>
          <p:nvPicPr>
            <p:cNvPr id="18440" name="2 Imagen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1427" y="2088769"/>
              <a:ext cx="3887787" cy="333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3636" y="1115968"/>
            <a:ext cx="2916238" cy="1938992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100000">
                <a:srgbClr val="EA4B0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s-E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Zaqueo, perdido en un árbol,</a:t>
            </a:r>
            <a:endParaRPr lang="es-ES" sz="4000" b="1" dirty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76155" y="3716875"/>
            <a:ext cx="2879725" cy="126188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800" b="1" dirty="0">
                <a:latin typeface="Arial Unicode MS" pitchFamily="34" charset="-128"/>
              </a:rPr>
              <a:t>l</a:t>
            </a:r>
            <a:r>
              <a:rPr lang="es-ES" sz="3800" b="1" dirty="0" smtClean="0">
                <a:effectLst/>
                <a:latin typeface="Arial Unicode MS" pitchFamily="34" charset="-128"/>
              </a:rPr>
              <a:t>o encuentra Jesús.</a:t>
            </a:r>
            <a:endParaRPr lang="es-ES" sz="3800" b="1" dirty="0">
              <a:solidFill>
                <a:srgbClr val="FF0000"/>
              </a:solidFill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92453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4850"/>
                            </p:stCondLst>
                            <p:childTnLst>
                              <p:par>
                                <p:cTn id="2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Zaqueo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84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184775" y="908720"/>
            <a:ext cx="395922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s-EC" sz="44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Y </a:t>
            </a:r>
            <a:r>
              <a:rPr lang="es-EC" sz="44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le dijo: </a:t>
            </a:r>
            <a:r>
              <a:rPr lang="es-ES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”Zaqueo</a:t>
            </a:r>
            <a:r>
              <a:rPr lang="es-ES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baja en seguida, porque hoy tengo que alojarme en tu casa</a:t>
            </a:r>
            <a:r>
              <a:rPr lang="es-E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." </a:t>
            </a:r>
            <a:endParaRPr lang="es-E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  <a:noFill/>
          <a:ln w="190500" cmpd="thickThin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996600"/>
                </a:gs>
              </a:gsLst>
              <a:lin ang="5400000" scaled="0"/>
            </a:gradFill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</p:txBody>
      </p:sp>
      <p:pic>
        <p:nvPicPr>
          <p:cNvPr id="214018" name="3 Imagen" descr="Que alegria.jpg"/>
          <p:cNvPicPr>
            <a:picLocks noChangeAspect="1"/>
          </p:cNvPicPr>
          <p:nvPr/>
        </p:nvPicPr>
        <p:blipFill>
          <a:blip r:embed="rId2" cstate="print">
            <a:lum contrast="46000"/>
          </a:blip>
          <a:stretch>
            <a:fillRect/>
          </a:stretch>
        </p:blipFill>
        <p:spPr bwMode="auto">
          <a:xfrm>
            <a:off x="4521946" y="548680"/>
            <a:ext cx="4071087" cy="5472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E3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2 Rectángulo"/>
          <p:cNvSpPr/>
          <p:nvPr/>
        </p:nvSpPr>
        <p:spPr>
          <a:xfrm>
            <a:off x="0" y="692696"/>
            <a:ext cx="4499992" cy="480131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  <a:scene3d>
            <a:camera prst="perspectiveFront"/>
            <a:lightRig rig="threePt" dir="t"/>
          </a:scene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sz="3600" b="1" dirty="0">
                <a:ln w="2857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FF"/>
                </a:solidFill>
                <a:latin typeface="Tahoma" pitchFamily="34" charset="0"/>
                <a:cs typeface="Arial" charset="0"/>
              </a:rPr>
              <a:t>¡Qué alegría cuando me dijeron: “Vamos a la casa del Señor”! </a:t>
            </a:r>
          </a:p>
          <a:p>
            <a:pPr algn="ctr">
              <a:spcBef>
                <a:spcPct val="50000"/>
              </a:spcBef>
              <a:defRPr/>
            </a:pPr>
            <a:r>
              <a:rPr lang="es-MX" sz="3600" b="1" dirty="0">
                <a:ln w="2857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FF"/>
                </a:solidFill>
                <a:latin typeface="Tahoma" pitchFamily="34" charset="0"/>
                <a:cs typeface="Arial" charset="0"/>
              </a:rPr>
              <a:t>Ya están pisando nuestros pies tus umbrales, Jerusalén.</a:t>
            </a:r>
            <a:endParaRPr lang="es-ES" sz="3600" b="1" dirty="0">
              <a:ln w="28575">
                <a:solidFill>
                  <a:schemeClr val="tx1"/>
                </a:solidFill>
                <a:prstDash val="solid"/>
                <a:miter lim="800000"/>
              </a:ln>
              <a:solidFill>
                <a:srgbClr val="FFFFFF"/>
              </a:solidFill>
              <a:latin typeface="Tahoma" pitchFamily="34" charset="0"/>
              <a:cs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7" descr="ZAQUEO%2BEN%2B%C3%81RBOL%2BY%2BJES%C3%9AS%5B1%5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7236296" y="0"/>
            <a:ext cx="1907704" cy="2677656"/>
          </a:xfrm>
          <a:prstGeom prst="rect">
            <a:avLst/>
          </a:prstGeom>
          <a:solidFill>
            <a:schemeClr val="hlink">
              <a:alpha val="64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 eaLnBrk="0" hangingPunct="0">
              <a:defRPr/>
            </a:pPr>
            <a:r>
              <a:rPr lang="es-EC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Zaqueo se </a:t>
            </a:r>
            <a:r>
              <a:rPr lang="es-EC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apresuró a </a:t>
            </a:r>
            <a:r>
              <a:rPr lang="es-EC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bajar, </a:t>
            </a:r>
            <a:r>
              <a:rPr lang="es-EC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y le recibió con alegría.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a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4339" name="Picture 10" descr="pan_tres_tom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214967"/>
            <a:ext cx="6948488" cy="557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0" y="0"/>
            <a:ext cx="2339752" cy="5909310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100000">
                <a:srgbClr val="C24F1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s-ES" sz="42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Jesús quiere sentarse </a:t>
            </a:r>
            <a:br>
              <a:rPr lang="es-ES" sz="42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s-ES" sz="42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 la </a:t>
            </a:r>
            <a:r>
              <a:rPr lang="es-ES" sz="4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mesa </a:t>
            </a:r>
            <a:r>
              <a:rPr lang="es-ES" sz="42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 cada uno de nosotros</a:t>
            </a:r>
            <a:endParaRPr lang="es-ES" sz="42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348039" y="230717"/>
            <a:ext cx="5616575" cy="67710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800" b="1" dirty="0">
                <a:effectLst/>
                <a:latin typeface="Arial Unicode MS" pitchFamily="34" charset="-128"/>
              </a:rPr>
              <a:t>Tanto </a:t>
            </a:r>
            <a:r>
              <a:rPr lang="es-ES" sz="3800" b="1" dirty="0" smtClean="0">
                <a:effectLst/>
                <a:latin typeface="Arial Unicode MS" pitchFamily="34" charset="-128"/>
              </a:rPr>
              <a:t>nos quiere Jesús</a:t>
            </a:r>
            <a:endParaRPr lang="es-ES" sz="3800" b="1" dirty="0">
              <a:solidFill>
                <a:srgbClr val="FF0000"/>
              </a:solidFill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289294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7" descr="zaque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6084167" y="8681"/>
            <a:ext cx="3049151" cy="3416320"/>
          </a:xfrm>
          <a:prstGeom prst="rect">
            <a:avLst/>
          </a:prstGeom>
          <a:solidFill>
            <a:schemeClr val="hlink">
              <a:alpha val="75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 eaLnBrk="0" hangingPunct="0">
              <a:defRPr/>
            </a:pPr>
            <a:r>
              <a:rPr lang="es-EC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Al </a:t>
            </a:r>
            <a:r>
              <a:rPr lang="es-EC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verlo, todos murmuraban diciendo: </a:t>
            </a:r>
          </a:p>
          <a:p>
            <a:pPr marL="342900" indent="-342900" algn="ctr" eaLnBrk="0" hangingPunct="0">
              <a:defRPr/>
            </a:pPr>
            <a:r>
              <a:rPr lang="es-EC" b="1" i="1" dirty="0">
                <a:solidFill>
                  <a:srgbClr val="F4F85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«Ha ido a hospedarse a casa de un hombre pecador.»</a:t>
            </a:r>
            <a:r>
              <a:rPr lang="es-EC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</a:t>
            </a:r>
          </a:p>
          <a:p>
            <a:pPr marL="342900" indent="-342900" algn="ctr" eaLnBrk="0" hangingPunct="0">
              <a:defRPr/>
            </a:pPr>
            <a:endParaRPr lang="es-EC" b="1" i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a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6387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423334"/>
            <a:ext cx="8826500" cy="636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282575" y="423334"/>
            <a:ext cx="2705249" cy="4832092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100000">
                <a:srgbClr val="C24F1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 eaLnBrk="0" hangingPunct="0">
              <a:defRPr/>
            </a:pPr>
            <a:r>
              <a:rPr lang="es-EC" sz="28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Zaqueo le dijo a Jesús: </a:t>
            </a:r>
            <a:endParaRPr lang="es-EC" sz="2800" b="1" i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342900" indent="-342900" algn="ctr" eaLnBrk="0" hangingPunct="0">
              <a:defRPr/>
            </a:pPr>
            <a:r>
              <a:rPr lang="es-EC" sz="28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«Daré, Señor, la mitad de mis bienes a los pobres; </a:t>
            </a:r>
          </a:p>
          <a:p>
            <a:pPr marL="342900" indent="-342900" algn="ctr" eaLnBrk="0" hangingPunct="0">
              <a:defRPr/>
            </a:pPr>
            <a:r>
              <a:rPr lang="es-EC" sz="28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y si en algo defraudé a alguien, le devolveré el cuádruplo.»  </a:t>
            </a:r>
          </a:p>
        </p:txBody>
      </p:sp>
    </p:spTree>
    <p:extLst>
      <p:ext uri="{BB962C8B-B14F-4D97-AF65-F5344CB8AC3E}">
        <p14:creationId xmlns:p14="http://schemas.microsoft.com/office/powerpoint/2010/main" val="6856296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7" descr="zaqueo%2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-16033" y="1964353"/>
            <a:ext cx="1979712" cy="4893647"/>
          </a:xfrm>
          <a:prstGeom prst="rect">
            <a:avLst/>
          </a:prstGeom>
          <a:solidFill>
            <a:srgbClr val="3366FF">
              <a:alpha val="7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 eaLnBrk="0" hangingPunct="0">
              <a:defRPr/>
            </a:pPr>
            <a:r>
              <a:rPr lang="es-EC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Jesús </a:t>
            </a:r>
            <a:r>
              <a:rPr lang="es-EC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le dijo: </a:t>
            </a:r>
            <a:r>
              <a:rPr lang="es-EC" b="1" i="1" dirty="0">
                <a:solidFill>
                  <a:srgbClr val="F4F85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«Hoy ha llegado la salvación a esta casa, porque también éste es hijo de </a:t>
            </a:r>
            <a:r>
              <a:rPr lang="es-EC" b="1" i="1" dirty="0" smtClean="0">
                <a:solidFill>
                  <a:srgbClr val="F4F85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Abraham.»</a:t>
            </a:r>
            <a:r>
              <a:rPr lang="es-EC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</a:t>
            </a:r>
            <a:endParaRPr lang="es-EC" b="1" i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Jesus%20He h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640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364088" y="620688"/>
            <a:ext cx="363589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s-ES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”Porque </a:t>
            </a:r>
            <a:r>
              <a:rPr lang="es-ES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 Hijo del hombre ha venido a buscar y a salvar lo que estaba perdido</a:t>
            </a:r>
            <a:r>
              <a:rPr lang="es-E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." </a:t>
            </a:r>
            <a:endParaRPr lang="es-E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0" y="0"/>
            <a:ext cx="10439400" cy="374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endParaRPr lang="es-ES_tradnl" altLang="es-ES" sz="4400" b="1" dirty="0">
              <a:solidFill>
                <a:srgbClr val="FFFFFF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r>
              <a:rPr lang="es-ES_tradnl" altLang="es-ES" sz="4400" b="1" dirty="0">
                <a:solidFill>
                  <a:srgbClr val="FFFFFF"/>
                </a:solidFill>
                <a:latin typeface="Arial Narrow" pitchFamily="34" charset="0"/>
              </a:rPr>
              <a:t>   </a:t>
            </a:r>
            <a:r>
              <a:rPr lang="es-ES_tradnl" altLang="es-ES" sz="4400" b="1" u="sng" dirty="0" smtClean="0">
                <a:solidFill>
                  <a:srgbClr val="FFFFFF"/>
                </a:solidFill>
                <a:latin typeface="Arial Narrow" pitchFamily="34" charset="0"/>
              </a:rPr>
              <a:t>¿Quién busca a quién?</a:t>
            </a:r>
          </a:p>
          <a:p>
            <a:pPr>
              <a:lnSpc>
                <a:spcPct val="90000"/>
              </a:lnSpc>
            </a:pPr>
            <a:r>
              <a:rPr lang="es-ES_tradnl" altLang="es-ES" sz="4400" b="1" dirty="0" smtClean="0">
                <a:solidFill>
                  <a:srgbClr val="FFFFFF"/>
                </a:solidFill>
                <a:latin typeface="Arial Narrow" pitchFamily="34" charset="0"/>
              </a:rPr>
              <a:t>   </a:t>
            </a:r>
          </a:p>
          <a:p>
            <a:pPr>
              <a:lnSpc>
                <a:spcPct val="90000"/>
              </a:lnSpc>
            </a:pPr>
            <a:r>
              <a:rPr lang="es-ES_tradnl" altLang="es-ES" sz="4400" b="1" dirty="0"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s-ES_tradnl" altLang="es-ES" sz="4400" b="1" dirty="0" smtClean="0">
                <a:solidFill>
                  <a:srgbClr val="FFFFFF"/>
                </a:solidFill>
                <a:latin typeface="Arial Narrow" pitchFamily="34" charset="0"/>
              </a:rPr>
              <a:t>  Zaqueo busca a Jesús,</a:t>
            </a:r>
          </a:p>
          <a:p>
            <a:pPr>
              <a:lnSpc>
                <a:spcPct val="90000"/>
              </a:lnSpc>
            </a:pPr>
            <a:r>
              <a:rPr lang="es-ES_tradnl" altLang="es-ES" sz="4400" b="1" dirty="0" smtClean="0">
                <a:solidFill>
                  <a:srgbClr val="FFFFFF"/>
                </a:solidFill>
                <a:latin typeface="Arial Narrow" pitchFamily="34" charset="0"/>
              </a:rPr>
              <a:t>   </a:t>
            </a:r>
          </a:p>
          <a:p>
            <a:pPr>
              <a:lnSpc>
                <a:spcPct val="90000"/>
              </a:lnSpc>
            </a:pPr>
            <a:r>
              <a:rPr lang="es-ES_tradnl" altLang="es-ES" sz="4400" b="1" dirty="0"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s-ES_tradnl" altLang="es-ES" sz="4400" b="1" dirty="0" smtClean="0">
                <a:solidFill>
                  <a:srgbClr val="FFFFFF"/>
                </a:solidFill>
                <a:latin typeface="Arial Narrow" pitchFamily="34" charset="0"/>
              </a:rPr>
              <a:t>  pero Jesús también busca a Zaqueo.</a:t>
            </a:r>
          </a:p>
        </p:txBody>
      </p:sp>
    </p:spTree>
    <p:extLst>
      <p:ext uri="{BB962C8B-B14F-4D97-AF65-F5344CB8AC3E}">
        <p14:creationId xmlns:p14="http://schemas.microsoft.com/office/powerpoint/2010/main" val="18023241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1875" y="0"/>
            <a:ext cx="9132125" cy="557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endParaRPr lang="es-ES_tradnl" altLang="es-ES" sz="4400" b="1" dirty="0">
              <a:solidFill>
                <a:srgbClr val="FFFFFF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r>
              <a:rPr lang="es-ES_tradnl" altLang="es-ES" sz="4400" b="1" dirty="0">
                <a:solidFill>
                  <a:srgbClr val="FFFFFF"/>
                </a:solidFill>
                <a:latin typeface="Arial Narrow" pitchFamily="34" charset="0"/>
              </a:rPr>
              <a:t>   </a:t>
            </a:r>
            <a:r>
              <a:rPr lang="es-ES_tradnl" altLang="es-ES" sz="4400" b="1" dirty="0" smtClean="0">
                <a:solidFill>
                  <a:srgbClr val="FFFFFF"/>
                </a:solidFill>
                <a:latin typeface="Arial Narrow" pitchFamily="34" charset="0"/>
              </a:rPr>
              <a:t>Jesús pidió al joven rico que diera todo   a los pobres.</a:t>
            </a:r>
          </a:p>
          <a:p>
            <a:pPr>
              <a:lnSpc>
                <a:spcPct val="90000"/>
              </a:lnSpc>
            </a:pPr>
            <a:endParaRPr lang="es-ES_tradnl" altLang="es-ES" sz="4400" b="1" dirty="0" smtClean="0">
              <a:solidFill>
                <a:srgbClr val="FFFFFF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r>
              <a:rPr lang="es-ES_tradnl" altLang="es-ES" sz="4400" b="1" dirty="0" smtClean="0">
                <a:solidFill>
                  <a:srgbClr val="FFFFFF"/>
                </a:solidFill>
                <a:latin typeface="Arial Narrow" pitchFamily="34" charset="0"/>
              </a:rPr>
              <a:t>A Zaqueo sólo le pide hospitalidad.</a:t>
            </a:r>
          </a:p>
          <a:p>
            <a:pPr>
              <a:lnSpc>
                <a:spcPct val="90000"/>
              </a:lnSpc>
            </a:pPr>
            <a:endParaRPr lang="es-ES_tradnl" altLang="es-ES" sz="4400" b="1" dirty="0">
              <a:solidFill>
                <a:srgbClr val="FFFFFF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r>
              <a:rPr lang="es-ES_tradnl" altLang="es-ES" sz="4400" b="1" dirty="0" smtClean="0">
                <a:solidFill>
                  <a:srgbClr val="FFFFFF"/>
                </a:solidFill>
                <a:latin typeface="Arial Narrow" pitchFamily="34" charset="0"/>
              </a:rPr>
              <a:t>¿Qué me pide a mí?</a:t>
            </a:r>
          </a:p>
          <a:p>
            <a:pPr>
              <a:lnSpc>
                <a:spcPct val="90000"/>
              </a:lnSpc>
            </a:pPr>
            <a:endParaRPr lang="es-ES_tradnl" altLang="es-ES" sz="4400" b="1" dirty="0">
              <a:solidFill>
                <a:srgbClr val="FFFFFF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r>
              <a:rPr lang="es-ES_tradnl" altLang="es-ES" sz="4400" b="1" dirty="0" smtClean="0">
                <a:solidFill>
                  <a:srgbClr val="FFFFFF"/>
                </a:solidFill>
                <a:latin typeface="Arial Narrow" pitchFamily="34" charset="0"/>
              </a:rPr>
              <a:t>¿Qué le doy yo?</a:t>
            </a:r>
          </a:p>
        </p:txBody>
      </p:sp>
    </p:spTree>
    <p:extLst>
      <p:ext uri="{BB962C8B-B14F-4D97-AF65-F5344CB8AC3E}">
        <p14:creationId xmlns:p14="http://schemas.microsoft.com/office/powerpoint/2010/main" val="18023241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57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endParaRPr lang="es-ES_tradnl" altLang="es-ES" sz="4400" b="1" dirty="0">
              <a:solidFill>
                <a:srgbClr val="FFFFFF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r>
              <a:rPr lang="es-ES_tradnl" altLang="es-ES" sz="4400" b="1" dirty="0">
                <a:solidFill>
                  <a:srgbClr val="FFFFFF"/>
                </a:solidFill>
                <a:latin typeface="Arial Narrow" pitchFamily="34" charset="0"/>
              </a:rPr>
              <a:t>   </a:t>
            </a:r>
            <a:r>
              <a:rPr lang="es-ES_tradnl" altLang="es-ES" sz="4400" b="1" u="sng" dirty="0" smtClean="0">
                <a:solidFill>
                  <a:srgbClr val="FFFFFF"/>
                </a:solidFill>
                <a:latin typeface="Arial Narrow" pitchFamily="34" charset="0"/>
              </a:rPr>
              <a:t>¿Qué cosas perdidas salvó Jesús?</a:t>
            </a:r>
          </a:p>
          <a:p>
            <a:pPr>
              <a:lnSpc>
                <a:spcPct val="90000"/>
              </a:lnSpc>
            </a:pPr>
            <a:endParaRPr lang="es-ES_tradnl" altLang="es-ES" sz="4400" b="1" dirty="0">
              <a:solidFill>
                <a:srgbClr val="FFFFFF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r>
              <a:rPr lang="es-ES_tradnl" altLang="es-ES" sz="4400" b="1" dirty="0" smtClean="0">
                <a:solidFill>
                  <a:srgbClr val="FFFFFF"/>
                </a:solidFill>
                <a:latin typeface="Arial Narrow" pitchFamily="34" charset="0"/>
              </a:rPr>
              <a:t>    </a:t>
            </a: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- La oveja perdida</a:t>
            </a:r>
          </a:p>
          <a:p>
            <a:pPr>
              <a:lnSpc>
                <a:spcPct val="90000"/>
              </a:lnSpc>
            </a:pPr>
            <a:r>
              <a:rPr lang="es-ES_tradnl" altLang="es-ES" sz="4400" dirty="0"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   - La dracma perdida</a:t>
            </a:r>
          </a:p>
          <a:p>
            <a:pPr>
              <a:lnSpc>
                <a:spcPct val="90000"/>
              </a:lnSpc>
            </a:pPr>
            <a:r>
              <a:rPr lang="es-ES_tradnl" altLang="es-ES" sz="4400" dirty="0"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   - El hijo pródigo</a:t>
            </a:r>
          </a:p>
          <a:p>
            <a:pPr>
              <a:lnSpc>
                <a:spcPct val="90000"/>
              </a:lnSpc>
            </a:pPr>
            <a:endParaRPr lang="es-ES_tradnl" altLang="es-ES" sz="4400" dirty="0">
              <a:solidFill>
                <a:srgbClr val="FFFFFF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    Zaqueo se liberó de sus obstáculos, sus afecciones desordenadas.</a:t>
            </a:r>
            <a:endParaRPr lang="es-ES" altLang="es-ES" sz="4800" dirty="0">
              <a:solidFill>
                <a:srgbClr val="FFFFFF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3241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025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endParaRPr lang="es-ES_tradnl" altLang="es-ES" sz="4400" b="1" dirty="0">
              <a:solidFill>
                <a:srgbClr val="FFFFFF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r>
              <a:rPr lang="es-ES_tradnl" altLang="es-ES" sz="4400" b="1" dirty="0">
                <a:solidFill>
                  <a:srgbClr val="FFFFFF"/>
                </a:solidFill>
                <a:latin typeface="Arial Narrow" pitchFamily="34" charset="0"/>
              </a:rPr>
              <a:t>   </a:t>
            </a:r>
            <a:r>
              <a:rPr lang="es-ES_tradnl" altLang="es-ES" sz="4400" b="1" dirty="0" smtClean="0">
                <a:solidFill>
                  <a:srgbClr val="FFFFFF"/>
                </a:solidFill>
                <a:latin typeface="Arial Narrow" pitchFamily="34" charset="0"/>
              </a:rPr>
              <a:t>- </a:t>
            </a:r>
            <a:r>
              <a:rPr lang="es-ES_tradnl" altLang="es-ES" sz="4400" i="1" dirty="0" smtClean="0">
                <a:solidFill>
                  <a:srgbClr val="FFFFFF"/>
                </a:solidFill>
                <a:latin typeface="Arial Narrow" pitchFamily="34" charset="0"/>
              </a:rPr>
              <a:t>“</a:t>
            </a:r>
            <a:r>
              <a:rPr lang="es-ES_tradnl" altLang="es-ES" sz="4800" i="1" dirty="0" smtClean="0">
                <a:solidFill>
                  <a:srgbClr val="FFFFFF"/>
                </a:solidFill>
                <a:latin typeface="Arial Narrow" pitchFamily="34" charset="0"/>
              </a:rPr>
              <a:t>Vengan a mí los que estén agobiados, y yo los consolaré”.</a:t>
            </a:r>
          </a:p>
          <a:p>
            <a:pPr>
              <a:lnSpc>
                <a:spcPct val="90000"/>
              </a:lnSpc>
            </a:pPr>
            <a:endParaRPr lang="es-ES_tradnl" altLang="es-ES" sz="4800" i="1" dirty="0">
              <a:solidFill>
                <a:srgbClr val="FFFFFF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r>
              <a:rPr lang="es-ES_tradnl" altLang="es-ES" sz="4800" i="1" dirty="0" smtClean="0">
                <a:solidFill>
                  <a:srgbClr val="FFFFFF"/>
                </a:solidFill>
                <a:latin typeface="Arial Narrow" pitchFamily="34" charset="0"/>
              </a:rPr>
              <a:t>   - “Estoy a la puerta llamando, y cenaremos juntos”</a:t>
            </a:r>
            <a:endParaRPr lang="es-ES" altLang="es-ES" sz="4800" i="1" dirty="0">
              <a:solidFill>
                <a:srgbClr val="FFFFFF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677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6" name="3 Imagen" descr="page62_picture0_1318350128.jpg"/>
          <p:cNvPicPr>
            <a:picLocks noChangeAspect="1"/>
          </p:cNvPicPr>
          <p:nvPr/>
        </p:nvPicPr>
        <p:blipFill>
          <a:blip r:embed="rId3">
            <a:lum contrast="32000"/>
          </a:blip>
          <a:stretch>
            <a:fillRect/>
          </a:stretch>
        </p:blipFill>
        <p:spPr bwMode="auto">
          <a:xfrm>
            <a:off x="4859338" y="981075"/>
            <a:ext cx="3671887" cy="5199063"/>
          </a:xfrm>
          <a:prstGeom prst="rect">
            <a:avLst/>
          </a:prstGeom>
          <a:ln w="38100" cap="sq">
            <a:solidFill>
              <a:srgbClr val="7E3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7218" name="Rectangle 2"/>
          <p:cNvSpPr>
            <a:spLocks noChangeArrowheads="1"/>
          </p:cNvSpPr>
          <p:nvPr/>
        </p:nvSpPr>
        <p:spPr bwMode="auto">
          <a:xfrm>
            <a:off x="179512" y="260648"/>
            <a:ext cx="4572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Front"/>
            <a:lightRig rig="threePt" dir="t"/>
          </a:scene3d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ES_tradnl" sz="33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  <a:t>Gloria a Dios en el cielo,</a:t>
            </a:r>
          </a:p>
          <a:p>
            <a:pPr algn="ctr" eaLnBrk="0" hangingPunct="0">
              <a:defRPr/>
            </a:pPr>
            <a:r>
              <a:rPr lang="es-ES_tradnl" sz="33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  <a:t>Y en la tierra paz a los hombres, que ama el Señor. </a:t>
            </a:r>
          </a:p>
          <a:p>
            <a:pPr algn="ctr" eaLnBrk="0" hangingPunct="0">
              <a:defRPr/>
            </a:pPr>
            <a:r>
              <a:rPr lang="es-ES_tradnl" sz="33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  <a:t>Por tu inmensa gloria te alabamos, te bendecimos, te adoramos, te glorificamos, te damos gracias, Señor Dios, </a:t>
            </a:r>
          </a:p>
          <a:p>
            <a:pPr algn="ctr" eaLnBrk="0" hangingPunct="0">
              <a:defRPr/>
            </a:pPr>
            <a:r>
              <a:rPr lang="es-ES_tradnl" sz="33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  <a:t>Rey celestial, Dios Padre todopoderoso. </a:t>
            </a:r>
            <a:r>
              <a:rPr lang="es-VE" sz="33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  <a:t>Señor, Hijo único, Jesucristo.</a:t>
            </a:r>
            <a:endParaRPr lang="es-ES_tradnl" sz="3300" b="1" dirty="0">
              <a:ln w="190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  <a:noFill/>
          <a:ln w="190500" cmpd="thickThin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996600"/>
                </a:gs>
              </a:gsLst>
              <a:lin ang="5400000" scaled="0"/>
            </a:gradFill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PDVD_0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4298950"/>
            <a:ext cx="9144000" cy="258532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ES" sz="5400" dirty="0" smtClean="0">
                <a:solidFill>
                  <a:schemeClr val="bg1"/>
                </a:solidFill>
                <a:latin typeface="Blue Highway" pitchFamily="2" charset="0"/>
              </a:rPr>
              <a:t>En el banquete eucarístico repasamos nuestras </a:t>
            </a:r>
            <a:r>
              <a:rPr lang="es-ES_tradnl" altLang="es-ES" sz="5400" dirty="0">
                <a:solidFill>
                  <a:schemeClr val="bg1"/>
                </a:solidFill>
                <a:latin typeface="Blue Highway" pitchFamily="2" charset="0"/>
              </a:rPr>
              <a:t>relaciones entre los miembros de la </a:t>
            </a:r>
            <a:r>
              <a:rPr lang="es-ES_tradnl" altLang="es-ES" sz="5400" dirty="0" smtClean="0">
                <a:solidFill>
                  <a:schemeClr val="bg1"/>
                </a:solidFill>
                <a:latin typeface="Blue Highway" pitchFamily="2" charset="0"/>
              </a:rPr>
              <a:t>comunidad.</a:t>
            </a:r>
            <a:r>
              <a:rPr lang="es-ES_tradnl" altLang="es-ES" dirty="0" smtClean="0">
                <a:solidFill>
                  <a:schemeClr val="bg1"/>
                </a:solidFill>
              </a:rPr>
              <a:t> </a:t>
            </a:r>
            <a:endParaRPr lang="es-ES" alt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ndAc>
      <p:stSnd loop="1">
        <p:snd r:embed="rId2" name="RayConniff-homenaje!!s 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PDVD_3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6876256" y="46072"/>
            <a:ext cx="2295451" cy="3046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ES" sz="3200" b="1" dirty="0" smtClean="0"/>
              <a:t>De todo tipo de comunidad: deportiva, familiar</a:t>
            </a:r>
            <a:r>
              <a:rPr lang="es-ES" altLang="es-ES" sz="3200" b="1" dirty="0"/>
              <a:t>, </a:t>
            </a:r>
            <a:r>
              <a:rPr lang="es-ES" altLang="es-ES" sz="3200" b="1" dirty="0" smtClean="0"/>
              <a:t>de trabajo, etc.</a:t>
            </a:r>
            <a:endParaRPr lang="es-ES" altLang="es-E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PDVD_1037h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4859338" y="0"/>
            <a:ext cx="42846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VE" altLang="es-ES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4716463" y="0"/>
            <a:ext cx="4248150" cy="56323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ES" sz="4000" b="1" dirty="0"/>
              <a:t>Tantas situaciones y relaciones </a:t>
            </a:r>
            <a:r>
              <a:rPr lang="es-ES_tradnl" altLang="es-ES" sz="4000" b="1" dirty="0" smtClean="0"/>
              <a:t>bloqueadas, </a:t>
            </a:r>
            <a:r>
              <a:rPr lang="es-ES_tradnl" altLang="es-ES" sz="4000" b="1" dirty="0"/>
              <a:t>porque no hay voluntad de perdón ni de conversión; tantas frases de resentimiento.</a:t>
            </a:r>
            <a:r>
              <a:rPr lang="es-ES_tradnl" altLang="es-ES" dirty="0"/>
              <a:t> </a:t>
            </a:r>
            <a:endParaRPr lang="es-ES" alt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PDVD_1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0" y="5398071"/>
            <a:ext cx="9144000" cy="144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ES" sz="4400" b="1" dirty="0" smtClean="0"/>
              <a:t>Nuestro </a:t>
            </a:r>
            <a:r>
              <a:rPr lang="es-ES_tradnl" altLang="es-ES" sz="4400" b="1" dirty="0"/>
              <a:t>amor </a:t>
            </a:r>
            <a:r>
              <a:rPr lang="es-ES_tradnl" altLang="es-ES" sz="4400" b="1" dirty="0" smtClean="0"/>
              <a:t>cristiano debe eliminar nuestras actitudes negativas.</a:t>
            </a:r>
            <a:r>
              <a:rPr lang="es-ES" altLang="es-ES" sz="4400" b="1" dirty="0" smtClean="0"/>
              <a:t> </a:t>
            </a:r>
            <a:endParaRPr lang="es-ES" altLang="es-E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PDVD_10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4756150"/>
            <a:ext cx="9144000" cy="21018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ES" sz="4400" b="1"/>
              <a:t>Es cierto que se crean lazos de amistad en gran parte por afinidad o simpatía.</a:t>
            </a:r>
            <a:r>
              <a:rPr lang="es-ES" altLang="es-E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PDVD_9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28"/>
          <a:stretch>
            <a:fillRect/>
          </a:stretch>
        </p:blipFill>
        <p:spPr bwMode="auto">
          <a:xfrm>
            <a:off x="0" y="0"/>
            <a:ext cx="9323388" cy="477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0" y="4327525"/>
            <a:ext cx="9144000" cy="2530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ES" sz="4000" b="1" dirty="0"/>
              <a:t>Pero también hay relaciones que se crean por las acciones que </a:t>
            </a:r>
            <a:r>
              <a:rPr lang="es-ES_tradnl" altLang="es-ES" sz="4000" b="1" dirty="0" smtClean="0"/>
              <a:t>hacemos, </a:t>
            </a:r>
            <a:r>
              <a:rPr lang="es-ES_tradnl" altLang="es-ES" sz="4000" b="1" dirty="0"/>
              <a:t>como fruto de un compromiso cristiano o de solidaridad.</a:t>
            </a:r>
            <a:endParaRPr lang="es-ES" altLang="es-E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PDVD_2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0" y="4086225"/>
            <a:ext cx="9144000" cy="2771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ES" sz="4400" b="1"/>
              <a:t>Que nos esforcemos realmente por hacer llegar signos de la misericordia de Dios a aquellos que más lo necesitan.</a:t>
            </a:r>
            <a:r>
              <a:rPr lang="es-ES" altLang="es-ES" sz="44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-36513" y="0"/>
            <a:ext cx="9180513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ca-ES" altLang="es-ES" smtClean="0"/>
          </a:p>
        </p:txBody>
      </p:sp>
      <p:sp>
        <p:nvSpPr>
          <p:cNvPr id="19459" name="Rectangle 6"/>
          <p:cNvSpPr>
            <a:spLocks noChangeArrowheads="1"/>
          </p:cNvSpPr>
          <p:nvPr/>
        </p:nvSpPr>
        <p:spPr bwMode="auto">
          <a:xfrm>
            <a:off x="600076" y="450851"/>
            <a:ext cx="7991475" cy="6193367"/>
          </a:xfrm>
          <a:prstGeom prst="rect">
            <a:avLst/>
          </a:prstGeom>
          <a:gradFill rotWithShape="0">
            <a:gsLst>
              <a:gs pos="0">
                <a:srgbClr val="DD4B09"/>
              </a:gs>
              <a:gs pos="100000">
                <a:srgbClr val="3A0904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ca-ES" altLang="es-ES" sz="2800" smtClean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1403351" y="1011767"/>
            <a:ext cx="6264275" cy="4720167"/>
          </a:xfrm>
          <a:prstGeom prst="rect">
            <a:avLst/>
          </a:prstGeom>
          <a:gradFill rotWithShape="1">
            <a:gsLst>
              <a:gs pos="0">
                <a:srgbClr val="DD4B09"/>
              </a:gs>
              <a:gs pos="100000">
                <a:srgbClr val="3A0904"/>
              </a:gs>
            </a:gsLst>
            <a:lin ang="162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ca-ES" altLang="es-ES" sz="2800" smtClean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19461" name="1 CuadroTexto"/>
          <p:cNvSpPr txBox="1">
            <a:spLocks noChangeArrowheads="1"/>
          </p:cNvSpPr>
          <p:nvPr/>
        </p:nvSpPr>
        <p:spPr bwMode="auto">
          <a:xfrm>
            <a:off x="1547813" y="931333"/>
            <a:ext cx="5903912" cy="338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ca-ES" altLang="es-ES" sz="1400" b="1" i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/>
            </a:r>
            <a:br>
              <a:rPr lang="ca-ES" altLang="es-ES" sz="1400" b="1" i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</a:br>
            <a:r>
              <a:rPr lang="ca-ES" sz="40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s-ES" sz="4000" b="1" dirty="0">
                <a:solidFill>
                  <a:srgbClr val="FFFFFF"/>
                </a:solidFill>
                <a:latin typeface="Arial" charset="0"/>
                <a:cs typeface="Arial" charset="0"/>
              </a:rPr>
              <a:t>Jesús, hoy te invitamos a nuestra casa, para anticipar la LIBERACIÓN universal </a:t>
            </a:r>
            <a:r>
              <a:rPr lang="es-ES" sz="4000" b="1">
                <a:solidFill>
                  <a:srgbClr val="FFFFFF"/>
                </a:solidFill>
                <a:latin typeface="Arial" charset="0"/>
                <a:cs typeface="Arial" charset="0"/>
              </a:rPr>
              <a:t>del </a:t>
            </a:r>
            <a:r>
              <a:rPr lang="es-ES" sz="40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Reino.</a:t>
            </a:r>
            <a:endParaRPr lang="es-ES" sz="4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5880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88900"/>
            <a:ext cx="9144000" cy="667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Creo en Dios </a:t>
            </a:r>
            <a:r>
              <a:rPr lang="es-ES_tradnl" altLang="es-ES" sz="4000" b="1">
                <a:solidFill>
                  <a:schemeClr val="bg1"/>
                </a:solidFill>
                <a:latin typeface="Arial Narrow" pitchFamily="34" charset="0"/>
              </a:rPr>
              <a:t>PADRE</a:t>
            </a: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 todopoderoso,</a:t>
            </a:r>
          </a:p>
          <a:p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creador del cielo y de la tierra.</a:t>
            </a:r>
          </a:p>
          <a:p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Creo en Jesucristo,</a:t>
            </a:r>
          </a:p>
          <a:p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su único Hijo, nuestro Señor,</a:t>
            </a:r>
          </a:p>
          <a:p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que fue concebido por obra </a:t>
            </a:r>
          </a:p>
          <a:p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y gracia del Espíritu Santo,</a:t>
            </a:r>
          </a:p>
          <a:p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nació de Santa María Virgen,</a:t>
            </a:r>
          </a:p>
          <a:p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Padeció bajo el poder de </a:t>
            </a:r>
          </a:p>
          <a:p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Poncio Pilato, fue crucificado,</a:t>
            </a:r>
            <a:endParaRPr lang="es-ES" altLang="es-ES" sz="4800" b="1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0" y="0"/>
            <a:ext cx="10439400" cy="735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endParaRPr lang="es-ES_tradnl" altLang="es-ES" sz="4400" b="1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r>
              <a:rPr lang="es-ES_tradnl" altLang="es-ES" sz="4400" b="1">
                <a:solidFill>
                  <a:schemeClr val="bg1"/>
                </a:solidFill>
                <a:latin typeface="Arial Narrow" pitchFamily="34" charset="0"/>
              </a:rPr>
              <a:t>   </a:t>
            </a: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muerto y sepultado,</a:t>
            </a:r>
          </a:p>
          <a:p>
            <a:pPr>
              <a:lnSpc>
                <a:spcPct val="90000"/>
              </a:lnSpc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   descendió a los infiernos,</a:t>
            </a:r>
          </a:p>
          <a:p>
            <a:pPr>
              <a:lnSpc>
                <a:spcPct val="90000"/>
              </a:lnSpc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   al tercer día resucitó </a:t>
            </a:r>
          </a:p>
          <a:p>
            <a:pPr>
              <a:lnSpc>
                <a:spcPct val="90000"/>
              </a:lnSpc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   de entre los muertos,</a:t>
            </a:r>
          </a:p>
          <a:p>
            <a:pPr>
              <a:lnSpc>
                <a:spcPct val="90000"/>
              </a:lnSpc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   subió a los cielos y está sentado</a:t>
            </a:r>
          </a:p>
          <a:p>
            <a:pPr>
              <a:lnSpc>
                <a:spcPct val="90000"/>
              </a:lnSpc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   a la derecha de Dios Padre</a:t>
            </a:r>
          </a:p>
          <a:p>
            <a:pPr>
              <a:lnSpc>
                <a:spcPct val="90000"/>
              </a:lnSpc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   Todopoderoso.</a:t>
            </a:r>
          </a:p>
          <a:p>
            <a:pPr>
              <a:lnSpc>
                <a:spcPct val="90000"/>
              </a:lnSpc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   Desde allí ha de venir a juzgar</a:t>
            </a:r>
          </a:p>
          <a:p>
            <a:pPr>
              <a:lnSpc>
                <a:spcPct val="90000"/>
              </a:lnSpc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   a vivos y muertos.</a:t>
            </a:r>
          </a:p>
          <a:p>
            <a:pPr eaLnBrk="1" hangingPunct="1"/>
            <a:endParaRPr lang="es-ES" altLang="es-ES" sz="4800" b="1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0" name="2 Imagen" descr="paloma_gif_jass_1.gif"/>
          <p:cNvPicPr>
            <a:picLocks noChangeAspect="1"/>
          </p:cNvPicPr>
          <p:nvPr/>
        </p:nvPicPr>
        <p:blipFill>
          <a:blip r:embed="rId3">
            <a:lum bright="-14000" contrast="36000"/>
          </a:blip>
          <a:stretch>
            <a:fillRect/>
          </a:stretch>
        </p:blipFill>
        <p:spPr bwMode="auto">
          <a:xfrm>
            <a:off x="4859338" y="692150"/>
            <a:ext cx="3903662" cy="5283200"/>
          </a:xfrm>
          <a:prstGeom prst="rect">
            <a:avLst/>
          </a:prstGeom>
          <a:ln w="38100" cap="sq">
            <a:solidFill>
              <a:srgbClr val="7E3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0" y="0"/>
            <a:ext cx="4427984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Front"/>
            <a:lightRig rig="threePt" dir="t"/>
          </a:scene3d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VE" sz="27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  <a:t>Señor Dios, Cordero de Dios, Hijo del Padre;</a:t>
            </a:r>
            <a:br>
              <a:rPr lang="es-VE" sz="27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</a:br>
            <a:r>
              <a:rPr lang="es-VE" sz="27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  <a:t>tú que quitas el pecado del mundo,</a:t>
            </a:r>
            <a:br>
              <a:rPr lang="es-VE" sz="27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</a:br>
            <a:r>
              <a:rPr lang="es-VE" sz="27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  <a:t>ten piedad de nosotros;</a:t>
            </a:r>
            <a:br>
              <a:rPr lang="es-VE" sz="27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</a:br>
            <a:r>
              <a:rPr lang="es-VE" sz="27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  <a:t>tú que quitas el pecado del mundo,</a:t>
            </a:r>
            <a:br>
              <a:rPr lang="es-VE" sz="27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</a:br>
            <a:r>
              <a:rPr lang="es-VE" sz="27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  <a:t>atiende nuestra súplica;</a:t>
            </a:r>
          </a:p>
          <a:p>
            <a:pPr algn="ctr" eaLnBrk="0" hangingPunct="0">
              <a:defRPr/>
            </a:pPr>
            <a:r>
              <a:rPr lang="es-ES_tradnl" sz="27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  <a:t>Tú que estás sentado a la derecha del Padre, ten piedad de nosotros. </a:t>
            </a:r>
          </a:p>
          <a:p>
            <a:pPr algn="ctr" eaLnBrk="0" hangingPunct="0">
              <a:defRPr/>
            </a:pPr>
            <a:r>
              <a:rPr lang="es-ES_tradnl" sz="27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  <a:t>Porque sólo Tú eres santo, </a:t>
            </a:r>
          </a:p>
          <a:p>
            <a:pPr algn="ctr" eaLnBrk="0" hangingPunct="0">
              <a:defRPr/>
            </a:pPr>
            <a:r>
              <a:rPr lang="es-ES_tradnl" sz="27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  <a:t>sólo Tú, Señor, sólo Tú Altísimo, Jesucristo, con el Espíritu Santo en la gloria de Dios Padre. Amén.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  <a:noFill/>
          <a:ln w="190500" cmpd="thickThin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996600"/>
                </a:gs>
              </a:gsLst>
              <a:lin ang="5400000" scaled="0"/>
            </a:gradFill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04800" y="304800"/>
            <a:ext cx="8458200" cy="588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s-ES_tradnl" altLang="es-ES" sz="4400" b="1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Creo en el Espíritu Santo,</a:t>
            </a:r>
          </a:p>
          <a:p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la Santa Iglesia católica,</a:t>
            </a:r>
          </a:p>
          <a:p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la comunión de los santos,</a:t>
            </a:r>
          </a:p>
          <a:p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el perdón de los pecados,</a:t>
            </a:r>
          </a:p>
          <a:p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la resurrección de la carne</a:t>
            </a:r>
          </a:p>
          <a:p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y la vida eterna.</a:t>
            </a:r>
          </a:p>
          <a:p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Amén.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12725" y="117475"/>
            <a:ext cx="87026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u-ES" altLang="es-ES" sz="360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20483" name="Picture 3" descr="C:\Documents and Settings\ALEX\Escritorio\jesucristo00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-1588"/>
            <a:ext cx="7239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3348038" y="5516563"/>
            <a:ext cx="52562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s-VE" altLang="es-ES" sz="1400">
              <a:solidFill>
                <a:srgbClr val="FFFF99"/>
              </a:solidFill>
              <a:cs typeface="Times New Roman" pitchFamily="18" charset="0"/>
            </a:endParaRPr>
          </a:p>
        </p:txBody>
      </p:sp>
      <p:sp>
        <p:nvSpPr>
          <p:cNvPr id="6" name="5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44"/>
            </a:avLst>
          </a:prstGeom>
          <a:gradFill flip="none" rotWithShape="1">
            <a:gsLst>
              <a:gs pos="96000">
                <a:srgbClr val="FFC000"/>
              </a:gs>
              <a:gs pos="23000">
                <a:srgbClr val="EFE99F"/>
              </a:gs>
              <a:gs pos="100000">
                <a:schemeClr val="bg2">
                  <a:lumMod val="2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000000"/>
              </a:solidFill>
            </a:endParaRPr>
          </a:p>
        </p:txBody>
      </p:sp>
      <p:grpSp>
        <p:nvGrpSpPr>
          <p:cNvPr id="33796" name="6 Grupo"/>
          <p:cNvGrpSpPr>
            <a:grpSpLocks/>
          </p:cNvGrpSpPr>
          <p:nvPr/>
        </p:nvGrpSpPr>
        <p:grpSpPr bwMode="auto">
          <a:xfrm>
            <a:off x="2033588" y="333375"/>
            <a:ext cx="5040312" cy="4108450"/>
            <a:chOff x="2033588" y="760413"/>
            <a:chExt cx="5040312" cy="4108450"/>
          </a:xfrm>
        </p:grpSpPr>
        <p:sp>
          <p:nvSpPr>
            <p:cNvPr id="14339" name="AutoShape 5"/>
            <p:cNvSpPr>
              <a:spLocks noChangeArrowheads="1"/>
            </p:cNvSpPr>
            <p:nvPr/>
          </p:nvSpPr>
          <p:spPr bwMode="auto">
            <a:xfrm>
              <a:off x="2033588" y="760413"/>
              <a:ext cx="5040312" cy="4108450"/>
            </a:xfrm>
            <a:custGeom>
              <a:avLst/>
              <a:gdLst>
                <a:gd name="T0" fmla="*/ 2147483647 w 4143375"/>
                <a:gd name="T1" fmla="*/ 0 h 6143625"/>
                <a:gd name="T2" fmla="*/ 0 w 4143375"/>
                <a:gd name="T3" fmla="*/ 18 h 6143625"/>
                <a:gd name="T4" fmla="*/ 2147483647 w 4143375"/>
                <a:gd name="T5" fmla="*/ 36 h 6143625"/>
                <a:gd name="T6" fmla="*/ 2147483647 w 4143375"/>
                <a:gd name="T7" fmla="*/ 18 h 6143625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7922 w 4143375"/>
                <a:gd name="T13" fmla="*/ 517922 h 6143625"/>
                <a:gd name="T14" fmla="*/ 3625453 w 4143375"/>
                <a:gd name="T15" fmla="*/ 5625700 h 61436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43375" h="6143625">
                  <a:moveTo>
                    <a:pt x="0" y="0"/>
                  </a:moveTo>
                  <a:lnTo>
                    <a:pt x="4143375" y="0"/>
                  </a:lnTo>
                  <a:lnTo>
                    <a:pt x="4143375" y="6143625"/>
                  </a:lnTo>
                  <a:lnTo>
                    <a:pt x="0" y="6143625"/>
                  </a:lnTo>
                  <a:lnTo>
                    <a:pt x="0" y="0"/>
                  </a:lnTo>
                  <a:close/>
                  <a:moveTo>
                    <a:pt x="517922" y="517922"/>
                  </a:moveTo>
                  <a:lnTo>
                    <a:pt x="517922" y="5625703"/>
                  </a:lnTo>
                  <a:lnTo>
                    <a:pt x="3625453" y="5625703"/>
                  </a:lnTo>
                  <a:lnTo>
                    <a:pt x="3625453" y="517922"/>
                  </a:lnTo>
                  <a:lnTo>
                    <a:pt x="517922" y="517922"/>
                  </a:lnTo>
                  <a:close/>
                </a:path>
              </a:pathLst>
            </a:custGeom>
            <a:gradFill rotWithShape="0">
              <a:gsLst>
                <a:gs pos="0">
                  <a:srgbClr val="3A1D00"/>
                </a:gs>
                <a:gs pos="81000">
                  <a:srgbClr val="3A1D00"/>
                </a:gs>
                <a:gs pos="91000">
                  <a:srgbClr val="1F0B0B"/>
                </a:gs>
                <a:gs pos="100000">
                  <a:schemeClr val="bg2">
                    <a:lumMod val="75000"/>
                  </a:schemeClr>
                </a:gs>
              </a:gsLst>
              <a:path path="rect">
                <a:fillToRect l="50000" t="50000" r="50000" b="50000"/>
              </a:path>
            </a:gradFill>
            <a:ln w="254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es-ES">
                <a:solidFill>
                  <a:prstClr val="black"/>
                </a:solidFill>
              </a:endParaRPr>
            </a:p>
          </p:txBody>
        </p:sp>
        <p:pic>
          <p:nvPicPr>
            <p:cNvPr id="33801" name="Picture 7" descr="http://1.bp.blogspot.com/_h921PQrijUM/TLw00XT_ubI/AAAAAAABkzg/gGX8PUxlhAM/s1600/sanlucas.Catedral+Valenci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8063" y="995363"/>
              <a:ext cx="4549775" cy="3640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7 Rectángulo"/>
          <p:cNvSpPr/>
          <p:nvPr/>
        </p:nvSpPr>
        <p:spPr>
          <a:xfrm>
            <a:off x="0" y="4549676"/>
            <a:ext cx="8964488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ES_tradnl" b="1" u="sng" dirty="0">
                <a:ln w="3175">
                  <a:solidFill>
                    <a:schemeClr val="tx1"/>
                  </a:solidFill>
                </a:ln>
                <a:solidFill>
                  <a:srgbClr val="000000"/>
                </a:solidFill>
                <a:effectLst>
                  <a:glow rad="139700">
                    <a:srgbClr val="FFFFFF"/>
                  </a:glow>
                </a:effectLst>
                <a:latin typeface="Segoe Print" pitchFamily="2" charset="0"/>
                <a:ea typeface="Arial Unicode MS" pitchFamily="34" charset="-128"/>
                <a:cs typeface="Arial Unicode MS" pitchFamily="34" charset="-128"/>
              </a:rPr>
              <a:t>Créditos:</a:t>
            </a:r>
          </a:p>
          <a:p>
            <a:pPr algn="ctr" eaLnBrk="0" hangingPunct="0">
              <a:defRPr/>
            </a:pPr>
            <a:r>
              <a:rPr lang="es-ES_tradnl" b="1" dirty="0">
                <a:ln w="3175">
                  <a:solidFill>
                    <a:schemeClr val="tx1"/>
                  </a:solidFill>
                </a:ln>
                <a:solidFill>
                  <a:srgbClr val="000000"/>
                </a:solidFill>
                <a:effectLst>
                  <a:glow rad="139700">
                    <a:srgbClr val="FFFFFF"/>
                  </a:glow>
                </a:effectLst>
                <a:latin typeface="Segoe Print" pitchFamily="2" charset="0"/>
                <a:ea typeface="Arial Unicode MS" pitchFamily="34" charset="-128"/>
                <a:cs typeface="Arial Unicode MS" pitchFamily="34" charset="-128"/>
              </a:rPr>
              <a:t>José Martínez de Toda, S.J. (martodaj@gmail.com)</a:t>
            </a:r>
          </a:p>
          <a:p>
            <a:pPr algn="ctr" eaLnBrk="0" hangingPunct="0">
              <a:defRPr/>
            </a:pPr>
            <a:r>
              <a:rPr lang="es-ES_tradnl" b="1" dirty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effectLst>
                  <a:glow rad="101600">
                    <a:srgbClr val="FFFFFF"/>
                  </a:glow>
                </a:effectLst>
                <a:latin typeface="Segoe Print" pitchFamily="2" charset="0"/>
              </a:rPr>
              <a:t>Benedictinas de Montserrat.</a:t>
            </a:r>
          </a:p>
          <a:p>
            <a:pPr algn="ctr" eaLnBrk="0" hangingPunct="0">
              <a:defRPr/>
            </a:pPr>
            <a:r>
              <a:rPr lang="es-ES_tradnl" b="1" dirty="0">
                <a:ln w="3175">
                  <a:solidFill>
                    <a:schemeClr val="tx1"/>
                  </a:solidFill>
                </a:ln>
                <a:solidFill>
                  <a:srgbClr val="000000"/>
                </a:solidFill>
                <a:effectLst>
                  <a:glow rad="139700">
                    <a:srgbClr val="FFFFFF"/>
                  </a:glow>
                </a:effectLst>
                <a:latin typeface="Segoe Print" pitchFamily="2" charset="0"/>
                <a:ea typeface="Arial Unicode MS" pitchFamily="34" charset="-128"/>
                <a:cs typeface="Arial Unicode MS" pitchFamily="34" charset="-128"/>
              </a:rPr>
              <a:t>Román Mendoza  (romanmp59@hotmail.com)</a:t>
            </a:r>
            <a:endParaRPr lang="es-VE" dirty="0"/>
          </a:p>
        </p:txBody>
      </p:sp>
      <p:sp>
        <p:nvSpPr>
          <p:cNvPr id="9" name="8 Rectángulo"/>
          <p:cNvSpPr/>
          <p:nvPr/>
        </p:nvSpPr>
        <p:spPr>
          <a:xfrm>
            <a:off x="1283794" y="6093296"/>
            <a:ext cx="65421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s-VE" sz="4000" b="1" i="1" dirty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latin typeface="Segoe Print" pitchFamily="2" charset="0"/>
                <a:ea typeface="Arial Unicode MS" pitchFamily="34" charset="-128"/>
                <a:cs typeface="Arial Unicode MS" pitchFamily="34" charset="-128"/>
              </a:rPr>
              <a:t>“En todo amar y servir”</a:t>
            </a:r>
            <a:endParaRPr lang="es-ES_tradnl" sz="4000" b="1" i="1" dirty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latin typeface="Segoe Print" pitchFamily="2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3799" name="Picture 2" descr="C:\Users\Rommy\Desktop\150341_215654851898593_477949142_n.jp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11525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37338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altLang="es-ES" sz="6000" b="1">
                <a:solidFill>
                  <a:schemeClr val="bg1"/>
                </a:solidFill>
                <a:latin typeface="Tahoma" pitchFamily="34" charset="0"/>
              </a:rPr>
              <a:t>Liturgia </a:t>
            </a:r>
          </a:p>
          <a:p>
            <a:pPr eaLnBrk="1" hangingPunct="1"/>
            <a:endParaRPr lang="es-ES" altLang="es-ES" sz="6000" b="1">
              <a:solidFill>
                <a:schemeClr val="bg1"/>
              </a:solidFill>
              <a:latin typeface="Tahoma" pitchFamily="34" charset="0"/>
            </a:endParaRPr>
          </a:p>
          <a:p>
            <a:pPr eaLnBrk="1" hangingPunct="1"/>
            <a:r>
              <a:rPr lang="es-ES" altLang="es-ES" sz="6000" b="1">
                <a:solidFill>
                  <a:schemeClr val="bg1"/>
                </a:solidFill>
                <a:latin typeface="Tahoma" pitchFamily="34" charset="0"/>
              </a:rPr>
              <a:t>de la </a:t>
            </a:r>
          </a:p>
          <a:p>
            <a:pPr eaLnBrk="1" hangingPunct="1"/>
            <a:endParaRPr lang="es-ES" altLang="es-ES" sz="6000" b="1">
              <a:solidFill>
                <a:schemeClr val="bg1"/>
              </a:solidFill>
              <a:latin typeface="Tahoma" pitchFamily="34" charset="0"/>
            </a:endParaRPr>
          </a:p>
          <a:p>
            <a:pPr eaLnBrk="1" hangingPunct="1"/>
            <a:r>
              <a:rPr lang="es-ES" altLang="es-ES" sz="6000" b="1">
                <a:solidFill>
                  <a:schemeClr val="bg1"/>
                </a:solidFill>
                <a:latin typeface="Tahoma" pitchFamily="34" charset="0"/>
              </a:rPr>
              <a:t>Palabra</a:t>
            </a:r>
          </a:p>
        </p:txBody>
      </p:sp>
      <p:pic>
        <p:nvPicPr>
          <p:cNvPr id="6147" name="Picture 3" descr="bibl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0"/>
            <a:ext cx="4800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la-bibli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460781"/>
            <a:ext cx="3528392" cy="4704523"/>
          </a:xfrm>
          <a:prstGeom prst="rect">
            <a:avLst/>
          </a:prstGeom>
          <a:noFill/>
          <a:ln>
            <a:gradFill flip="none" rotWithShape="1">
              <a:gsLst>
                <a:gs pos="0">
                  <a:srgbClr val="5E187E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5E187E"/>
                </a:gs>
              </a:gsLst>
              <a:lin ang="16200000" scaled="1"/>
              <a:tileRect/>
            </a:gradFill>
          </a:ln>
          <a:effectLst>
            <a:innerShdw blurRad="63500" dist="50800" dir="10800000">
              <a:prstClr val="black">
                <a:alpha val="50000"/>
              </a:prstClr>
            </a:innerShdw>
            <a:softEdge rad="127000"/>
          </a:effec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9512" y="1268760"/>
            <a:ext cx="424847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ES_tradnl" sz="4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  <a:t>Tu Palabra me da vida,</a:t>
            </a:r>
          </a:p>
          <a:p>
            <a:pPr algn="ctr" eaLnBrk="0" hangingPunct="0">
              <a:defRPr/>
            </a:pPr>
            <a:r>
              <a:rPr lang="es-ES_tradnl" sz="4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  <a:t>Confío en Ti, Señor.</a:t>
            </a:r>
          </a:p>
          <a:p>
            <a:pPr algn="ctr" eaLnBrk="0" hangingPunct="0">
              <a:defRPr/>
            </a:pPr>
            <a:r>
              <a:rPr lang="es-ES_tradnl" sz="4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  <a:t>Tu Palabra es eterna,</a:t>
            </a:r>
          </a:p>
          <a:p>
            <a:pPr algn="ctr" eaLnBrk="0" hangingPunct="0">
              <a:defRPr/>
            </a:pPr>
            <a:r>
              <a:rPr lang="es-ES_tradnl" sz="4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  <a:t>En ella esperaré.</a:t>
            </a:r>
          </a:p>
        </p:txBody>
      </p:sp>
      <p:pic>
        <p:nvPicPr>
          <p:cNvPr id="7172" name="2 Imagen" descr="Biblia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3 Imagen" descr="Biblia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  <a:noFill/>
          <a:ln w="190500" cmpd="thickThin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996600"/>
                </a:gs>
              </a:gsLst>
              <a:lin ang="5400000" scaled="0"/>
            </a:gradFill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</p:txBody>
      </p:sp>
      <p:sp>
        <p:nvSpPr>
          <p:cNvPr id="7" name="6 Rectángulo"/>
          <p:cNvSpPr/>
          <p:nvPr/>
        </p:nvSpPr>
        <p:spPr>
          <a:xfrm>
            <a:off x="1115616" y="0"/>
            <a:ext cx="6768752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ES_tradnl" sz="4800" b="1" dirty="0">
                <a:ln w="18415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16200000" scaled="0"/>
                  <a:tileRect/>
                </a:gradFill>
                <a:effectLst>
                  <a:glow rad="63500">
                    <a:srgbClr val="FFFFFF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ld English Text MT" pitchFamily="66" charset="0"/>
                <a:cs typeface="Arial" charset="0"/>
              </a:rPr>
              <a:t>Procesión de la Biblia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5496" y="195019"/>
            <a:ext cx="4464496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ES_tradnl" sz="4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  <a:t>Dichoso el que con Vida intachable</a:t>
            </a:r>
          </a:p>
          <a:p>
            <a:pPr algn="ctr" eaLnBrk="0" hangingPunct="0">
              <a:defRPr/>
            </a:pPr>
            <a:r>
              <a:rPr lang="es-ES_tradnl" sz="4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  <a:t>Camina en la ley del Señor</a:t>
            </a:r>
          </a:p>
          <a:p>
            <a:pPr algn="ctr" eaLnBrk="0" hangingPunct="0">
              <a:defRPr/>
            </a:pPr>
            <a:r>
              <a:rPr lang="es-ES_tradnl" sz="4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  <a:t>Dichoso el que guardando </a:t>
            </a:r>
          </a:p>
          <a:p>
            <a:pPr algn="ctr" eaLnBrk="0" hangingPunct="0">
              <a:defRPr/>
            </a:pPr>
            <a:r>
              <a:rPr lang="es-ES_tradnl" sz="4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  <a:t>Sus preceptos</a:t>
            </a:r>
          </a:p>
          <a:p>
            <a:pPr algn="ctr" eaLnBrk="0" hangingPunct="0">
              <a:defRPr/>
            </a:pPr>
            <a:r>
              <a:rPr lang="es-ES_tradnl" sz="4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  <a:t>Lo busca de todo corazón</a:t>
            </a:r>
          </a:p>
        </p:txBody>
      </p:sp>
      <p:pic>
        <p:nvPicPr>
          <p:cNvPr id="8195" name="2 Imagen" descr="Bibli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3 Imagen" descr="Bibli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 Imagen" descr="la-biblia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548680"/>
            <a:ext cx="4248472" cy="5832648"/>
          </a:xfrm>
          <a:prstGeom prst="rect">
            <a:avLst/>
          </a:prstGeom>
          <a:noFill/>
          <a:ln>
            <a:gradFill flip="none" rotWithShape="1">
              <a:gsLst>
                <a:gs pos="0">
                  <a:srgbClr val="5E187E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5E187E"/>
                </a:gs>
              </a:gsLst>
              <a:lin ang="16200000" scaled="1"/>
              <a:tileRect/>
            </a:gradFill>
          </a:ln>
          <a:effectLst>
            <a:innerShdw blurRad="63500" dist="50800" dir="10800000">
              <a:prstClr val="black">
                <a:alpha val="50000"/>
              </a:prstClr>
            </a:innerShdw>
            <a:softEdge rad="127000"/>
          </a:effectLst>
        </p:spPr>
      </p:pic>
      <p:sp>
        <p:nvSpPr>
          <p:cNvPr id="6" name="5 CuadroTexto"/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  <a:noFill/>
          <a:ln w="190500" cmpd="thickThin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996600"/>
                </a:gs>
              </a:gsLst>
              <a:lin ang="5400000" scaled="0"/>
            </a:gradFill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04800" y="304800"/>
            <a:ext cx="845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s-ES_tradnl" altLang="es-ES" sz="4400" b="1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-108520" y="620688"/>
            <a:ext cx="4752528" cy="54784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ES_tradnl" sz="50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  <a:t>Tu Palabra me da vida,</a:t>
            </a:r>
          </a:p>
          <a:p>
            <a:pPr algn="ctr" eaLnBrk="0" hangingPunct="0">
              <a:defRPr/>
            </a:pPr>
            <a:r>
              <a:rPr lang="es-ES_tradnl" sz="50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  <a:t>Confío en Ti, Señor.</a:t>
            </a:r>
          </a:p>
          <a:p>
            <a:pPr algn="ctr" eaLnBrk="0" hangingPunct="0">
              <a:defRPr/>
            </a:pPr>
            <a:r>
              <a:rPr lang="es-ES_tradnl" sz="50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  <a:t>Tu Palabra es eterna,</a:t>
            </a:r>
          </a:p>
          <a:p>
            <a:pPr algn="ctr" eaLnBrk="0" hangingPunct="0">
              <a:defRPr/>
            </a:pPr>
            <a:r>
              <a:rPr lang="es-ES_tradnl" sz="50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  <a:t>En ella esperaré.</a:t>
            </a:r>
            <a:endParaRPr lang="es-VE" sz="50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4" name="3 Imagen" descr="la-bibli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620688"/>
            <a:ext cx="4104456" cy="5564417"/>
          </a:xfrm>
          <a:prstGeom prst="rect">
            <a:avLst/>
          </a:prstGeom>
          <a:noFill/>
          <a:ln>
            <a:gradFill flip="none" rotWithShape="1">
              <a:gsLst>
                <a:gs pos="0">
                  <a:srgbClr val="5E187E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5E187E"/>
                </a:gs>
              </a:gsLst>
              <a:lin ang="16200000" scaled="1"/>
              <a:tileRect/>
            </a:gradFill>
          </a:ln>
          <a:effectLst>
            <a:innerShdw blurRad="63500" dist="50800" dir="10800000">
              <a:prstClr val="black">
                <a:alpha val="50000"/>
              </a:prstClr>
            </a:innerShdw>
            <a:softEdge rad="127000"/>
          </a:effectLst>
        </p:spPr>
      </p:pic>
      <p:sp>
        <p:nvSpPr>
          <p:cNvPr id="5" name="4 CuadroTexto"/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  <a:noFill/>
          <a:ln w="190500" cmpd="thickThin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996600"/>
                </a:gs>
              </a:gsLst>
              <a:lin ang="5400000" scaled="0"/>
            </a:gradFill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5" name="Text Box 1027"/>
          <p:cNvSpPr txBox="1">
            <a:spLocks noChangeArrowheads="1"/>
          </p:cNvSpPr>
          <p:nvPr/>
        </p:nvSpPr>
        <p:spPr bwMode="auto">
          <a:xfrm>
            <a:off x="323528" y="1412776"/>
            <a:ext cx="27718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defRPr/>
            </a:pPr>
            <a:r>
              <a:rPr lang="es-ES" sz="5200" b="1" dirty="0">
                <a:ln w="12700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996600">
                        <a:shade val="30000"/>
                        <a:satMod val="115000"/>
                      </a:srgbClr>
                    </a:gs>
                    <a:gs pos="50000">
                      <a:srgbClr val="996600">
                        <a:shade val="67500"/>
                        <a:satMod val="115000"/>
                      </a:srgbClr>
                    </a:gs>
                    <a:gs pos="100000">
                      <a:srgbClr val="9966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glow rad="139700">
                    <a:srgbClr val="FFFF66"/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Liturgia </a:t>
            </a:r>
          </a:p>
          <a:p>
            <a:pPr algn="ctr">
              <a:defRPr/>
            </a:pPr>
            <a:endParaRPr lang="es-ES" sz="5200" b="1" dirty="0">
              <a:ln w="12700"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0">
                    <a:srgbClr val="996600">
                      <a:shade val="30000"/>
                      <a:satMod val="115000"/>
                    </a:srgbClr>
                  </a:gs>
                  <a:gs pos="50000">
                    <a:srgbClr val="996600">
                      <a:shade val="67500"/>
                      <a:satMod val="115000"/>
                    </a:srgbClr>
                  </a:gs>
                  <a:gs pos="100000">
                    <a:srgbClr val="9966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glow rad="139700">
                  <a:srgbClr val="FFFF66"/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</a:endParaRPr>
          </a:p>
          <a:p>
            <a:pPr algn="ctr">
              <a:defRPr/>
            </a:pPr>
            <a:r>
              <a:rPr lang="es-ES" sz="5200" b="1" dirty="0">
                <a:ln w="12700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996600">
                        <a:shade val="30000"/>
                        <a:satMod val="115000"/>
                      </a:srgbClr>
                    </a:gs>
                    <a:gs pos="50000">
                      <a:srgbClr val="996600">
                        <a:shade val="67500"/>
                        <a:satMod val="115000"/>
                      </a:srgbClr>
                    </a:gs>
                    <a:gs pos="100000">
                      <a:srgbClr val="9966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glow rad="139700">
                    <a:srgbClr val="FFFF66"/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de la </a:t>
            </a:r>
          </a:p>
          <a:p>
            <a:pPr algn="ctr">
              <a:defRPr/>
            </a:pPr>
            <a:endParaRPr lang="es-ES" sz="5200" b="1" dirty="0">
              <a:ln w="12700"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0">
                    <a:srgbClr val="996600">
                      <a:shade val="30000"/>
                      <a:satMod val="115000"/>
                    </a:srgbClr>
                  </a:gs>
                  <a:gs pos="50000">
                    <a:srgbClr val="996600">
                      <a:shade val="67500"/>
                      <a:satMod val="115000"/>
                    </a:srgbClr>
                  </a:gs>
                  <a:gs pos="100000">
                    <a:srgbClr val="9966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glow rad="139700">
                  <a:srgbClr val="FFFF66"/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</a:endParaRPr>
          </a:p>
          <a:p>
            <a:pPr algn="ctr">
              <a:defRPr/>
            </a:pPr>
            <a:r>
              <a:rPr lang="es-ES" sz="5200" b="1" dirty="0">
                <a:ln w="12700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996600">
                        <a:shade val="30000"/>
                        <a:satMod val="115000"/>
                      </a:srgbClr>
                    </a:gs>
                    <a:gs pos="50000">
                      <a:srgbClr val="996600">
                        <a:shade val="67500"/>
                        <a:satMod val="115000"/>
                      </a:srgbClr>
                    </a:gs>
                    <a:gs pos="100000">
                      <a:srgbClr val="9966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glow rad="139700">
                    <a:srgbClr val="FFFF66"/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Palabra</a:t>
            </a:r>
          </a:p>
        </p:txBody>
      </p:sp>
      <p:pic>
        <p:nvPicPr>
          <p:cNvPr id="4" name="3 Imagen" descr="37088_402525163160449_2080111912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838" y="476250"/>
            <a:ext cx="4760912" cy="5845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4 CuadroTexto"/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  <a:noFill/>
          <a:ln w="190500" cmpd="thickThin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996600"/>
                </a:gs>
              </a:gsLst>
              <a:lin ang="5400000" scaled="0"/>
            </a:gradFill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m 31C TO 3 nov 13 Zaqueo PPT">
  <a:themeElements>
    <a:clrScheme name="PLANTILL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LANTILL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NTILL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Dom 31C TO 3 nov 13 Zaqueo PPT</Template>
  <TotalTime>90</TotalTime>
  <Words>862</Words>
  <Application>Microsoft Office PowerPoint</Application>
  <PresentationFormat>Presentación en pantalla (4:3)</PresentationFormat>
  <Paragraphs>261</Paragraphs>
  <Slides>42</Slides>
  <Notes>22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51" baseType="lpstr">
      <vt:lpstr>Times New Roman</vt:lpstr>
      <vt:lpstr>Arial</vt:lpstr>
      <vt:lpstr>Tahoma</vt:lpstr>
      <vt:lpstr>Arial Narrow</vt:lpstr>
      <vt:lpstr>Blue Highway</vt:lpstr>
      <vt:lpstr>MS PGothic</vt:lpstr>
      <vt:lpstr>Comic Sans MS</vt:lpstr>
      <vt:lpstr>Dom 31C TO 3 nov 13 Zaqueo PPT</vt:lpstr>
      <vt:lpstr>Imagen de mapa de bits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Admin</cp:lastModifiedBy>
  <cp:revision>9</cp:revision>
  <dcterms:created xsi:type="dcterms:W3CDTF">2013-10-29T21:07:28Z</dcterms:created>
  <dcterms:modified xsi:type="dcterms:W3CDTF">2013-10-29T22:37:50Z</dcterms:modified>
</cp:coreProperties>
</file>