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8" r:id="rId2"/>
    <p:sldMasterId id="2147483880" r:id="rId3"/>
    <p:sldMasterId id="2147483892" r:id="rId4"/>
  </p:sldMasterIdLst>
  <p:notesMasterIdLst>
    <p:notesMasterId r:id="rId27"/>
  </p:notesMasterIdLst>
  <p:sldIdLst>
    <p:sldId id="256" r:id="rId5"/>
    <p:sldId id="261" r:id="rId6"/>
    <p:sldId id="271" r:id="rId7"/>
    <p:sldId id="263" r:id="rId8"/>
    <p:sldId id="265" r:id="rId9"/>
    <p:sldId id="281" r:id="rId10"/>
    <p:sldId id="280" r:id="rId11"/>
    <p:sldId id="279" r:id="rId12"/>
    <p:sldId id="276" r:id="rId13"/>
    <p:sldId id="282" r:id="rId14"/>
    <p:sldId id="283" r:id="rId15"/>
    <p:sldId id="284" r:id="rId16"/>
    <p:sldId id="272" r:id="rId17"/>
    <p:sldId id="275" r:id="rId18"/>
    <p:sldId id="267" r:id="rId19"/>
    <p:sldId id="260" r:id="rId20"/>
    <p:sldId id="285" r:id="rId21"/>
    <p:sldId id="286" r:id="rId22"/>
    <p:sldId id="288" r:id="rId23"/>
    <p:sldId id="289" r:id="rId24"/>
    <p:sldId id="290" r:id="rId25"/>
    <p:sldId id="277"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33FF"/>
    <a:srgbClr val="66FF33"/>
    <a:srgbClr val="008000"/>
    <a:srgbClr val="33CC33"/>
    <a:srgbClr val="FF3399"/>
    <a:srgbClr val="FF33CC"/>
    <a:srgbClr val="FF9933"/>
    <a:srgbClr val="FF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84" d="100"/>
          <a:sy n="84" d="100"/>
        </p:scale>
        <p:origin x="-75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B071D6-2249-4DEB-A40D-6A2C539F1199}" type="datetimeFigureOut">
              <a:rPr lang="es-ES"/>
              <a:pPr>
                <a:defRPr/>
              </a:pPr>
              <a:t>02/07/2014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28B4778-05A2-449D-8C46-C2BC98FE4918}" type="slidenum">
              <a:rPr lang="es-ES"/>
              <a:pPr>
                <a:defRPr/>
              </a:pPr>
              <a:t>‹Nº›</a:t>
            </a:fld>
            <a:endParaRPr lang="es-ES"/>
          </a:p>
        </p:txBody>
      </p:sp>
    </p:spTree>
    <p:extLst>
      <p:ext uri="{BB962C8B-B14F-4D97-AF65-F5344CB8AC3E}">
        <p14:creationId xmlns:p14="http://schemas.microsoft.com/office/powerpoint/2010/main" val="2345497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C28B4778-05A2-449D-8C46-C2BC98FE4918}" type="slidenum">
              <a:rPr lang="es-ES" smtClean="0"/>
              <a:pPr>
                <a:defRPr/>
              </a:pPr>
              <a:t>1</a:t>
            </a:fld>
            <a:endParaRPr lang="es-ES"/>
          </a:p>
        </p:txBody>
      </p:sp>
    </p:spTree>
    <p:extLst>
      <p:ext uri="{BB962C8B-B14F-4D97-AF65-F5344CB8AC3E}">
        <p14:creationId xmlns:p14="http://schemas.microsoft.com/office/powerpoint/2010/main" val="268541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F4B556-2EC4-426A-815D-51782F008BBC}" type="slidenum">
              <a:rPr lang="es-ES" smtClean="0"/>
              <a:pPr eaLnBrk="1" hangingPunct="1"/>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C28B4778-05A2-449D-8C46-C2BC98FE4918}" type="slidenum">
              <a:rPr lang="es-ES" smtClean="0"/>
              <a:pPr>
                <a:defRPr/>
              </a:pPr>
              <a:t>3</a:t>
            </a:fld>
            <a:endParaRPr lang="es-ES"/>
          </a:p>
        </p:txBody>
      </p:sp>
    </p:spTree>
    <p:extLst>
      <p:ext uri="{BB962C8B-B14F-4D97-AF65-F5344CB8AC3E}">
        <p14:creationId xmlns:p14="http://schemas.microsoft.com/office/powerpoint/2010/main" val="279603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838F5-6E3B-4CF3-AAF8-CFB1F7533761}" type="slidenum">
              <a:rPr lang="es-ES">
                <a:solidFill>
                  <a:prstClr val="black"/>
                </a:solidFill>
              </a:rPr>
              <a:pPr/>
              <a:t>18</a:t>
            </a:fld>
            <a:endParaRPr lang="es-ES">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497ED-8859-413D-BE24-45EEDE7D7620}" type="slidenum">
              <a:rPr lang="es-ES">
                <a:solidFill>
                  <a:prstClr val="black"/>
                </a:solidFill>
              </a:rPr>
              <a:pPr/>
              <a:t>19</a:t>
            </a:fld>
            <a:endParaRPr lang="es-ES">
              <a:solidFill>
                <a:prstClr val="black"/>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84F34-CE63-4BCD-A16E-F0945F518C4B}" type="slidenum">
              <a:rPr lang="es-ES">
                <a:solidFill>
                  <a:prstClr val="black"/>
                </a:solidFill>
              </a:rPr>
              <a:pPr/>
              <a:t>20</a:t>
            </a:fld>
            <a:endParaRPr lang="es-ES">
              <a:solidFill>
                <a:prstClr val="black"/>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5629F280-676D-4156-991D-D9C42BF368D5}" type="datetimeFigureOut">
              <a:rPr lang="es-ES"/>
              <a:pPr>
                <a:defRPr/>
              </a:pPr>
              <a:t>02/07/2014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C6FC9CB-B4BF-4146-BFCE-3EED4A6F487A}" type="slidenum">
              <a:rPr lang="es-ES"/>
              <a:pPr>
                <a:defRPr/>
              </a:pPr>
              <a:t>‹Nº›</a:t>
            </a:fld>
            <a:endParaRPr lang="es-ES"/>
          </a:p>
        </p:txBody>
      </p:sp>
    </p:spTree>
    <p:extLst>
      <p:ext uri="{BB962C8B-B14F-4D97-AF65-F5344CB8AC3E}">
        <p14:creationId xmlns:p14="http://schemas.microsoft.com/office/powerpoint/2010/main" val="207525227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3F95B11-0C30-4D60-A48E-BEEF4382C65A}" type="datetimeFigureOut">
              <a:rPr lang="es-ES"/>
              <a:pPr>
                <a:defRPr/>
              </a:pPr>
              <a:t>02/07/2014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7593E82-4F48-4C5B-A2BF-67491DF0986B}" type="slidenum">
              <a:rPr lang="es-ES"/>
              <a:pPr>
                <a:defRPr/>
              </a:pPr>
              <a:t>‹Nº›</a:t>
            </a:fld>
            <a:endParaRPr lang="es-ES"/>
          </a:p>
        </p:txBody>
      </p:sp>
    </p:spTree>
    <p:extLst>
      <p:ext uri="{BB962C8B-B14F-4D97-AF65-F5344CB8AC3E}">
        <p14:creationId xmlns:p14="http://schemas.microsoft.com/office/powerpoint/2010/main" val="362455442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C7BA4D0-02DB-4DD9-8210-2D562EBA6E4A}" type="datetimeFigureOut">
              <a:rPr lang="es-ES"/>
              <a:pPr>
                <a:defRPr/>
              </a:pPr>
              <a:t>02/07/2014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B87A1D5-1043-4A21-A853-5C89FABF1658}" type="slidenum">
              <a:rPr lang="es-ES"/>
              <a:pPr>
                <a:defRPr/>
              </a:pPr>
              <a:t>‹Nº›</a:t>
            </a:fld>
            <a:endParaRPr lang="es-ES"/>
          </a:p>
        </p:txBody>
      </p:sp>
    </p:spTree>
    <p:extLst>
      <p:ext uri="{BB962C8B-B14F-4D97-AF65-F5344CB8AC3E}">
        <p14:creationId xmlns:p14="http://schemas.microsoft.com/office/powerpoint/2010/main" val="4003898273"/>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5629F280-676D-4156-991D-D9C42BF368D5}" type="datetimeFigureOut">
              <a:rPr lang="es-ES">
                <a:solidFill>
                  <a:prstClr val="black">
                    <a:tint val="75000"/>
                  </a:prstClr>
                </a:solidFill>
              </a:rPr>
              <a:pPr>
                <a:defRPr/>
              </a:pPr>
              <a:t>02/07/2014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C6FC9CB-B4BF-4146-BFCE-3EED4A6F487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55214375"/>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D92D535-BDEC-4712-BA4B-EF002F65F720}" type="datetimeFigureOut">
              <a:rPr lang="es-ES">
                <a:solidFill>
                  <a:prstClr val="black">
                    <a:tint val="75000"/>
                  </a:prstClr>
                </a:solidFill>
              </a:rPr>
              <a:pPr>
                <a:defRPr/>
              </a:pPr>
              <a:t>02/07/2014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D0D050D-AC57-46BF-9F49-9F3B8C2DCDB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90083101"/>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CB6ED6A-408F-4A67-B2BF-A879C5D06467}" type="datetimeFigureOut">
              <a:rPr lang="es-ES">
                <a:solidFill>
                  <a:prstClr val="black">
                    <a:tint val="75000"/>
                  </a:prstClr>
                </a:solidFill>
              </a:rPr>
              <a:pPr>
                <a:defRPr/>
              </a:pPr>
              <a:t>02/07/2014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4B0BAB9-00D8-4E13-8BA9-283EBADC679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777903835"/>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A96D565C-39BB-4773-AF4D-8AEB4E703925}" type="datetimeFigureOut">
              <a:rPr lang="es-ES">
                <a:solidFill>
                  <a:prstClr val="black">
                    <a:tint val="75000"/>
                  </a:prstClr>
                </a:solidFill>
              </a:rPr>
              <a:pPr>
                <a:defRPr/>
              </a:pPr>
              <a:t>02/07/2014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A7D5A63-B984-4D4A-B4DC-B9515DC1B1E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20437128"/>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4E0E792-F63F-49BB-A2CE-E0156816A156}" type="datetimeFigureOut">
              <a:rPr lang="es-ES">
                <a:solidFill>
                  <a:prstClr val="black">
                    <a:tint val="75000"/>
                  </a:prstClr>
                </a:solidFill>
              </a:rPr>
              <a:pPr>
                <a:defRPr/>
              </a:pPr>
              <a:t>02/07/2014</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A92A4DA7-5CA1-48ED-8B14-CBFC0199256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31547160"/>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807D5A9F-E397-4206-BC32-D01BBF7D00AA}" type="datetimeFigureOut">
              <a:rPr lang="es-ES">
                <a:solidFill>
                  <a:prstClr val="black">
                    <a:tint val="75000"/>
                  </a:prstClr>
                </a:solidFill>
              </a:rPr>
              <a:pPr>
                <a:defRPr/>
              </a:pPr>
              <a:t>02/07/2014</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23A5171C-4966-4820-BE27-4022F912D8D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19514596"/>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E15409F-E98B-489C-B500-9DE1D4D9BEF4}" type="datetimeFigureOut">
              <a:rPr lang="es-ES">
                <a:solidFill>
                  <a:prstClr val="black">
                    <a:tint val="75000"/>
                  </a:prstClr>
                </a:solidFill>
              </a:rPr>
              <a:pPr>
                <a:defRPr/>
              </a:pPr>
              <a:t>02/07/2014</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18493ED3-436C-4616-AB3D-40A2BF6ED4E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5924994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57A51BD-D134-4A70-A81A-8197F4A910C6}" type="datetimeFigureOut">
              <a:rPr lang="es-ES">
                <a:solidFill>
                  <a:prstClr val="black">
                    <a:tint val="75000"/>
                  </a:prstClr>
                </a:solidFill>
              </a:rPr>
              <a:pPr>
                <a:defRPr/>
              </a:pPr>
              <a:t>02/07/2014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23CF4FEC-B20B-4460-8BA7-8976117059CD}"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9783145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D92D535-BDEC-4712-BA4B-EF002F65F720}" type="datetimeFigureOut">
              <a:rPr lang="es-ES"/>
              <a:pPr>
                <a:defRPr/>
              </a:pPr>
              <a:t>02/07/2014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D0D050D-AC57-46BF-9F49-9F3B8C2DCDB9}" type="slidenum">
              <a:rPr lang="es-ES"/>
              <a:pPr>
                <a:defRPr/>
              </a:pPr>
              <a:t>‹Nº›</a:t>
            </a:fld>
            <a:endParaRPr lang="es-ES"/>
          </a:p>
        </p:txBody>
      </p:sp>
    </p:spTree>
    <p:extLst>
      <p:ext uri="{BB962C8B-B14F-4D97-AF65-F5344CB8AC3E}">
        <p14:creationId xmlns:p14="http://schemas.microsoft.com/office/powerpoint/2010/main" val="3390295156"/>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0FE261B-09ED-4B02-A136-C8228BE5ABE4}" type="datetimeFigureOut">
              <a:rPr lang="es-ES">
                <a:solidFill>
                  <a:prstClr val="black">
                    <a:tint val="75000"/>
                  </a:prstClr>
                </a:solidFill>
              </a:rPr>
              <a:pPr>
                <a:defRPr/>
              </a:pPr>
              <a:t>02/07/2014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1DC54D8-F724-44C2-B320-DD3BAECE9A8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35168666"/>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3F95B11-0C30-4D60-A48E-BEEF4382C65A}" type="datetimeFigureOut">
              <a:rPr lang="es-ES">
                <a:solidFill>
                  <a:prstClr val="black">
                    <a:tint val="75000"/>
                  </a:prstClr>
                </a:solidFill>
              </a:rPr>
              <a:pPr>
                <a:defRPr/>
              </a:pPr>
              <a:t>02/07/2014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7593E82-4F48-4C5B-A2BF-67491DF0986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65583549"/>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C7BA4D0-02DB-4DD9-8210-2D562EBA6E4A}" type="datetimeFigureOut">
              <a:rPr lang="es-ES">
                <a:solidFill>
                  <a:prstClr val="black">
                    <a:tint val="75000"/>
                  </a:prstClr>
                </a:solidFill>
              </a:rPr>
              <a:pPr>
                <a:defRPr/>
              </a:pPr>
              <a:t>02/07/2014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B87A1D5-1043-4A21-A853-5C89FABF165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44074979"/>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E3584097-27BD-4259-94AB-05E39BD6E6E8}" type="datetimeFigureOut">
              <a:rPr lang="es-ES" smtClean="0"/>
              <a:pPr>
                <a:defRPr/>
              </a:pPr>
              <a:t>02/07/2014</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5BF99C28-5CE1-4134-922B-957818614C8A}" type="slidenum">
              <a:rPr lang="es-ES" smtClean="0"/>
              <a:pPr>
                <a:defRPr/>
              </a:pPr>
              <a:t>‹Nº›</a:t>
            </a:fld>
            <a:endParaRPr lang="es-ES"/>
          </a:p>
        </p:txBody>
      </p:sp>
    </p:spTree>
  </p:cSld>
  <p:clrMapOvr>
    <a:masterClrMapping/>
  </p:clrMapOvr>
  <p:transition spd="slow">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E6456E57-99D0-48FD-866A-A1FF9099584D}" type="datetimeFigureOut">
              <a:rPr lang="es-ES" smtClean="0"/>
              <a:pPr>
                <a:defRPr/>
              </a:pPr>
              <a:t>02/07/2014</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F109F8D1-C940-4DED-99D4-65A58EA68610}" type="slidenum">
              <a:rPr lang="es-ES" smtClean="0"/>
              <a:pPr>
                <a:defRPr/>
              </a:pPr>
              <a:t>‹Nº›</a:t>
            </a:fld>
            <a:endParaRPr lang="es-ES"/>
          </a:p>
        </p:txBody>
      </p:sp>
    </p:spTree>
  </p:cSld>
  <p:clrMapOvr>
    <a:masterClrMapping/>
  </p:clrMapOvr>
  <p:transition spd="slow">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AE3BEE84-D4C0-41BC-B017-5606D4CB3C4A}" type="datetimeFigureOut">
              <a:rPr lang="es-ES" smtClean="0"/>
              <a:pPr>
                <a:defRPr/>
              </a:pPr>
              <a:t>02/07/2014</a:t>
            </a:fld>
            <a:endParaRPr lang="es-ES"/>
          </a:p>
        </p:txBody>
      </p:sp>
      <p:sp>
        <p:nvSpPr>
          <p:cNvPr id="8" name="Slide Number Placeholder 7"/>
          <p:cNvSpPr>
            <a:spLocks noGrp="1"/>
          </p:cNvSpPr>
          <p:nvPr>
            <p:ph type="sldNum" sz="quarter" idx="11"/>
          </p:nvPr>
        </p:nvSpPr>
        <p:spPr/>
        <p:txBody>
          <a:bodyPr/>
          <a:lstStyle/>
          <a:p>
            <a:pPr>
              <a:defRPr/>
            </a:pPr>
            <a:fld id="{D5B1578E-C15C-4863-8236-F3E87655F69D}" type="slidenum">
              <a:rPr lang="es-ES" smtClean="0"/>
              <a:pPr>
                <a:defRPr/>
              </a:pPr>
              <a:t>‹Nº›</a:t>
            </a:fld>
            <a:endParaRPr lang="es-ES"/>
          </a:p>
        </p:txBody>
      </p:sp>
      <p:sp>
        <p:nvSpPr>
          <p:cNvPr id="9" name="Footer Placeholder 8"/>
          <p:cNvSpPr>
            <a:spLocks noGrp="1"/>
          </p:cNvSpPr>
          <p:nvPr>
            <p:ph type="ftr" sz="quarter" idx="12"/>
          </p:nvPr>
        </p:nvSpPr>
        <p:spPr/>
        <p:txBody>
          <a:bodyPr/>
          <a:lstStyle/>
          <a:p>
            <a:pPr>
              <a:defRPr/>
            </a:pPr>
            <a:endParaRPr lang="es-ES"/>
          </a:p>
        </p:txBody>
      </p:sp>
    </p:spTree>
  </p:cSld>
  <p:clrMapOvr>
    <a:masterClrMapping/>
  </p:clrMapOvr>
  <p:transition spd="slow">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499353B4-591C-45DA-B14A-19A3117D162B}" type="datetimeFigureOut">
              <a:rPr lang="es-ES" smtClean="0"/>
              <a:pPr>
                <a:defRPr/>
              </a:pPr>
              <a:t>02/07/2014</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52843B7-A360-4EC8-897F-F7724CA809ED}" type="slidenum">
              <a:rPr lang="es-ES" smtClean="0"/>
              <a:pPr>
                <a:defRPr/>
              </a:pPr>
              <a:t>‹Nº›</a:t>
            </a:fld>
            <a:endParaRPr lang="es-ES"/>
          </a:p>
        </p:txBody>
      </p:sp>
    </p:spTree>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DABF595C-E476-4B45-ABA5-2550CDBFCDA5}" type="datetimeFigureOut">
              <a:rPr lang="es-ES" smtClean="0"/>
              <a:pPr>
                <a:defRPr/>
              </a:pPr>
              <a:t>02/07/2014</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C7A07E49-639E-44F0-AAE8-7AB23197EA06}" type="slidenum">
              <a:rPr lang="es-ES" smtClean="0"/>
              <a:pPr>
                <a:defRPr/>
              </a:pPr>
              <a:t>‹Nº›</a:t>
            </a:fld>
            <a:endParaRPr lang="es-ES"/>
          </a:p>
        </p:txBody>
      </p:sp>
    </p:spTree>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EF81513A-BB30-4AF1-808B-64909AB20FF5}" type="datetimeFigureOut">
              <a:rPr lang="es-ES" smtClean="0"/>
              <a:pPr>
                <a:defRPr/>
              </a:pPr>
              <a:t>02/07/2014</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C41C24A6-AC26-47D0-87CE-C751B080ED98}" type="slidenum">
              <a:rPr lang="es-ES" smtClean="0"/>
              <a:pPr>
                <a:defRPr/>
              </a:pPr>
              <a:t>‹Nº›</a:t>
            </a:fld>
            <a:endParaRPr lang="es-ES"/>
          </a:p>
        </p:txBody>
      </p:sp>
    </p:spTree>
  </p:cSld>
  <p:clrMapOvr>
    <a:masterClrMapping/>
  </p:clrMapOvr>
  <p:transition spd="slow">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FDD9ED9-6CFC-4512-BC15-0863858279EB}" type="datetimeFigureOut">
              <a:rPr lang="es-ES" smtClean="0"/>
              <a:pPr>
                <a:defRPr/>
              </a:pPr>
              <a:t>02/07/2014</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AE32CEBC-8B98-45FF-ACBA-C2F75E59AD0B}" type="slidenum">
              <a:rPr lang="es-ES" smtClean="0"/>
              <a:pPr>
                <a:defRPr/>
              </a:pPr>
              <a:t>‹Nº›</a:t>
            </a:fld>
            <a:endParaRPr lang="es-ES"/>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CB6ED6A-408F-4A67-B2BF-A879C5D06467}" type="datetimeFigureOut">
              <a:rPr lang="es-ES"/>
              <a:pPr>
                <a:defRPr/>
              </a:pPr>
              <a:t>02/07/2014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4B0BAB9-00D8-4E13-8BA9-283EBADC679F}" type="slidenum">
              <a:rPr lang="es-ES"/>
              <a:pPr>
                <a:defRPr/>
              </a:pPr>
              <a:t>‹Nº›</a:t>
            </a:fld>
            <a:endParaRPr lang="es-ES"/>
          </a:p>
        </p:txBody>
      </p:sp>
    </p:spTree>
    <p:extLst>
      <p:ext uri="{BB962C8B-B14F-4D97-AF65-F5344CB8AC3E}">
        <p14:creationId xmlns:p14="http://schemas.microsoft.com/office/powerpoint/2010/main" val="612660774"/>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C01E0045-200B-49AB-84C0-8595A0C4D630}" type="datetimeFigureOut">
              <a:rPr lang="es-ES" smtClean="0"/>
              <a:pPr>
                <a:defRPr/>
              </a:pPr>
              <a:t>02/07/2014</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A9B4AC5-7457-4539-BE7D-27699006AB1F}" type="slidenum">
              <a:rPr lang="es-ES" smtClean="0"/>
              <a:pPr>
                <a:defRPr/>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spd="slow">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F0AA61C-FE1D-40DC-A645-6A6CBCCA11C3}" type="datetimeFigureOut">
              <a:rPr lang="es-ES" smtClean="0"/>
              <a:pPr>
                <a:defRPr/>
              </a:pPr>
              <a:t>02/07/2014</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3717C2AC-DAAF-48B6-8FB1-0BC712500F40}" type="slidenum">
              <a:rPr lang="es-ES" smtClean="0"/>
              <a:pPr>
                <a:defRPr/>
              </a:pPr>
              <a:t>‹Nº›</a:t>
            </a:fld>
            <a:endParaRPr lang="es-E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s-ES" smtClean="0"/>
              <a:t>Haga clic para modificar el estilo de título del patrón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6C45ECBF-3D37-4A47-8FDC-AC5C53D6E846}" type="datetimeFigureOut">
              <a:rPr lang="es-ES" smtClean="0"/>
              <a:pPr>
                <a:defRPr/>
              </a:pPr>
              <a:t>02/07/2014</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34621956-459B-49F2-B9C9-6BAD540D1FFD}" type="slidenum">
              <a:rPr lang="es-ES" smtClean="0"/>
              <a:pPr>
                <a:defRPr/>
              </a:pPr>
              <a:t>‹Nº›</a:t>
            </a:fld>
            <a:endParaRPr lang="es-ES"/>
          </a:p>
        </p:txBody>
      </p:sp>
    </p:spTree>
  </p:cSld>
  <p:clrMapOvr>
    <a:masterClrMapping/>
  </p:clrMapOvr>
  <p:transition spd="slow">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15ADF4CC-A5EC-4713-A993-9E534E4DB799}" type="datetimeFigureOut">
              <a:rPr lang="es-ES" smtClean="0"/>
              <a:pPr>
                <a:defRPr/>
              </a:pPr>
              <a:t>02/07/2014</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3E172DEB-DCB3-45EF-8186-C41712BD1DC0}" type="slidenum">
              <a:rPr lang="es-ES" smtClean="0"/>
              <a:pPr>
                <a:defRPr/>
              </a:pPr>
              <a:t>‹Nº›</a:t>
            </a:fld>
            <a:endParaRPr lang="es-ES"/>
          </a:p>
        </p:txBody>
      </p:sp>
    </p:spTree>
  </p:cSld>
  <p:clrMapOvr>
    <a:masterClrMapping/>
  </p:clrMapOvr>
  <p:transition spd="slow">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6E162E5-5BFD-467B-8D24-7F992AC9F84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33345035"/>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219F081-68B9-4A8F-BB8C-524797A0C88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21741990"/>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C871C95-EAB6-4856-861D-DB5A940216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1140090"/>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086B87B-1965-458C-84C8-CC50AB5B86A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95014421"/>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E7142A9A-BA73-46B8-9FE5-587193C690D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15737712"/>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E5436BC4-E0D0-4BFD-9C86-117A1343CC0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18739727"/>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A96D565C-39BB-4773-AF4D-8AEB4E703925}" type="datetimeFigureOut">
              <a:rPr lang="es-ES"/>
              <a:pPr>
                <a:defRPr/>
              </a:pPr>
              <a:t>02/07/2014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A7D5A63-B984-4D4A-B4DC-B9515DC1B1EA}" type="slidenum">
              <a:rPr lang="es-ES"/>
              <a:pPr>
                <a:defRPr/>
              </a:pPr>
              <a:t>‹Nº›</a:t>
            </a:fld>
            <a:endParaRPr lang="es-ES"/>
          </a:p>
        </p:txBody>
      </p:sp>
    </p:spTree>
    <p:extLst>
      <p:ext uri="{BB962C8B-B14F-4D97-AF65-F5344CB8AC3E}">
        <p14:creationId xmlns:p14="http://schemas.microsoft.com/office/powerpoint/2010/main" val="2736544877"/>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BBE6BCB-692C-4551-8F00-BF106082688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13362260"/>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C5A5082-E3F9-46C5-8CBE-F6BF3D339A6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62406738"/>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C7C7F46-5851-43A6-B0A7-380327259D3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72607711"/>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0CF4F40-5849-4534-8B65-F81B1F2E143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64136283"/>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7337D06-A5A6-45AF-9E20-F4372EAD37D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72436250"/>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4E0E792-F63F-49BB-A2CE-E0156816A156}" type="datetimeFigureOut">
              <a:rPr lang="es-ES"/>
              <a:pPr>
                <a:defRPr/>
              </a:pPr>
              <a:t>02/07/2014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92A4DA7-5CA1-48ED-8B14-CBFC01992566}" type="slidenum">
              <a:rPr lang="es-ES"/>
              <a:pPr>
                <a:defRPr/>
              </a:pPr>
              <a:t>‹Nº›</a:t>
            </a:fld>
            <a:endParaRPr lang="es-ES"/>
          </a:p>
        </p:txBody>
      </p:sp>
    </p:spTree>
    <p:extLst>
      <p:ext uri="{BB962C8B-B14F-4D97-AF65-F5344CB8AC3E}">
        <p14:creationId xmlns:p14="http://schemas.microsoft.com/office/powerpoint/2010/main" val="329593623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807D5A9F-E397-4206-BC32-D01BBF7D00AA}" type="datetimeFigureOut">
              <a:rPr lang="es-ES"/>
              <a:pPr>
                <a:defRPr/>
              </a:pPr>
              <a:t>02/07/2014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23A5171C-4966-4820-BE27-4022F912D8D0}" type="slidenum">
              <a:rPr lang="es-ES"/>
              <a:pPr>
                <a:defRPr/>
              </a:pPr>
              <a:t>‹Nº›</a:t>
            </a:fld>
            <a:endParaRPr lang="es-ES"/>
          </a:p>
        </p:txBody>
      </p:sp>
    </p:spTree>
    <p:extLst>
      <p:ext uri="{BB962C8B-B14F-4D97-AF65-F5344CB8AC3E}">
        <p14:creationId xmlns:p14="http://schemas.microsoft.com/office/powerpoint/2010/main" val="101906219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E15409F-E98B-489C-B500-9DE1D4D9BEF4}" type="datetimeFigureOut">
              <a:rPr lang="es-ES"/>
              <a:pPr>
                <a:defRPr/>
              </a:pPr>
              <a:t>02/07/2014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8493ED3-436C-4616-AB3D-40A2BF6ED4E1}" type="slidenum">
              <a:rPr lang="es-ES"/>
              <a:pPr>
                <a:defRPr/>
              </a:pPr>
              <a:t>‹Nº›</a:t>
            </a:fld>
            <a:endParaRPr lang="es-ES"/>
          </a:p>
        </p:txBody>
      </p:sp>
    </p:spTree>
    <p:extLst>
      <p:ext uri="{BB962C8B-B14F-4D97-AF65-F5344CB8AC3E}">
        <p14:creationId xmlns:p14="http://schemas.microsoft.com/office/powerpoint/2010/main" val="1023093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57A51BD-D134-4A70-A81A-8197F4A910C6}" type="datetimeFigureOut">
              <a:rPr lang="es-ES"/>
              <a:pPr>
                <a:defRPr/>
              </a:pPr>
              <a:t>02/07/2014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3CF4FEC-B20B-4460-8BA7-8976117059CD}" type="slidenum">
              <a:rPr lang="es-ES"/>
              <a:pPr>
                <a:defRPr/>
              </a:pPr>
              <a:t>‹Nº›</a:t>
            </a:fld>
            <a:endParaRPr lang="es-ES"/>
          </a:p>
        </p:txBody>
      </p:sp>
    </p:spTree>
    <p:extLst>
      <p:ext uri="{BB962C8B-B14F-4D97-AF65-F5344CB8AC3E}">
        <p14:creationId xmlns:p14="http://schemas.microsoft.com/office/powerpoint/2010/main" val="425346453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0FE261B-09ED-4B02-A136-C8228BE5ABE4}" type="datetimeFigureOut">
              <a:rPr lang="es-ES"/>
              <a:pPr>
                <a:defRPr/>
              </a:pPr>
              <a:t>02/07/2014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1DC54D8-F724-44C2-B320-DD3BAECE9A86}" type="slidenum">
              <a:rPr lang="es-ES"/>
              <a:pPr>
                <a:defRPr/>
              </a:pPr>
              <a:t>‹Nº›</a:t>
            </a:fld>
            <a:endParaRPr lang="es-ES"/>
          </a:p>
        </p:txBody>
      </p:sp>
    </p:spTree>
    <p:extLst>
      <p:ext uri="{BB962C8B-B14F-4D97-AF65-F5344CB8AC3E}">
        <p14:creationId xmlns:p14="http://schemas.microsoft.com/office/powerpoint/2010/main" val="81409366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FC2450-1F6F-4544-80DE-DD501D0E2F48}" type="datetimeFigureOut">
              <a:rPr lang="es-ES"/>
              <a:pPr>
                <a:defRPr/>
              </a:pPr>
              <a:t>02/07/2014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A2C7FE-797F-496C-9236-C456B5C708B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FC2450-1F6F-4544-80DE-DD501D0E2F48}" type="datetimeFigureOut">
              <a:rPr lang="es-ES">
                <a:solidFill>
                  <a:prstClr val="black">
                    <a:tint val="75000"/>
                  </a:prstClr>
                </a:solidFill>
              </a:rPr>
              <a:pPr>
                <a:defRPr/>
              </a:pPr>
              <a:t>02/07/2014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A2C7FE-797F-496C-9236-C456B5C708B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1825308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66FC2450-1F6F-4544-80DE-DD501D0E2F48}" type="datetimeFigureOut">
              <a:rPr lang="es-ES" smtClean="0"/>
              <a:pPr>
                <a:defRPr/>
              </a:pPr>
              <a:t>02/07/2014</a:t>
            </a:fld>
            <a:endParaRPr lang="es-E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s-E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2EA2C7FE-797F-496C-9236-C456B5C708BB}" type="slidenum">
              <a:rPr lang="es-ES" smtClean="0"/>
              <a:pPr>
                <a:defRPr/>
              </a:pPr>
              <a:t>‹Nº›</a:t>
            </a:fld>
            <a:endParaRPr lang="es-E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spd="slow">
    <p:wipe dir="r"/>
  </p:transition>
  <p:timing>
    <p:tnLst>
      <p:par>
        <p:cTn id="1" dur="indefinite" restart="never" nodeType="tmRoot"/>
      </p:par>
    </p:tnLst>
  </p:timing>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smtClean="0">
              <a:solidFill>
                <a:srgbClr val="000000"/>
              </a:solidFill>
              <a:cs typeface="+mn-cs"/>
            </a:endParaRP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smtClean="0">
              <a:solidFill>
                <a:srgbClr val="000000"/>
              </a:solidFill>
              <a:cs typeface="+mn-cs"/>
            </a:endParaRP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D15F55-C89D-4B45-BB0E-6BD6CE365DCD}" type="slidenum">
              <a:rPr lang="es-ES" smtClean="0">
                <a:solidFill>
                  <a:srgbClr val="000000"/>
                </a:solidFill>
                <a:cs typeface="+mn-cs"/>
              </a:rPr>
              <a:pPr/>
              <a:t>‹Nº›</a:t>
            </a:fld>
            <a:endParaRPr lang="es-ES" smtClean="0">
              <a:solidFill>
                <a:srgbClr val="000000"/>
              </a:solidFill>
              <a:cs typeface="+mn-cs"/>
            </a:endParaRPr>
          </a:p>
        </p:txBody>
      </p:sp>
    </p:spTree>
    <p:extLst>
      <p:ext uri="{BB962C8B-B14F-4D97-AF65-F5344CB8AC3E}">
        <p14:creationId xmlns:p14="http://schemas.microsoft.com/office/powerpoint/2010/main" val="418783086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ransition spd="slow">
    <p:zo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9218" name="Picture 7" descr="C:\Users\Administrador\Desktop\Image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80728"/>
            <a:ext cx="856895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C:\Users\Administrador\Desktop\Image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7" y="980728"/>
            <a:ext cx="8568953"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arco"/>
          <p:cNvSpPr/>
          <p:nvPr/>
        </p:nvSpPr>
        <p:spPr>
          <a:xfrm>
            <a:off x="0" y="0"/>
            <a:ext cx="9144000" cy="6858000"/>
          </a:xfrm>
          <a:prstGeom prst="frame">
            <a:avLst>
              <a:gd name="adj1" fmla="val 2061"/>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7" name="6 CuadroTexto"/>
          <p:cNvSpPr txBox="1"/>
          <p:nvPr/>
        </p:nvSpPr>
        <p:spPr bwMode="auto">
          <a:xfrm>
            <a:off x="899592" y="282714"/>
            <a:ext cx="7344816" cy="55399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fontAlgn="auto">
              <a:spcBef>
                <a:spcPts val="0"/>
              </a:spcBef>
              <a:spcAft>
                <a:spcPts val="0"/>
              </a:spcAft>
              <a:defRPr/>
            </a:pPr>
            <a:r>
              <a:rPr lang="es-ES" sz="3000" b="1" dirty="0">
                <a:solidFill>
                  <a:srgbClr val="C00000"/>
                </a:solidFill>
                <a:cs typeface="Times New Roman" pitchFamily="18" charset="0"/>
              </a:rPr>
              <a:t>Domingo 14º </a:t>
            </a:r>
            <a:r>
              <a:rPr lang="es-ES" sz="3000" b="1" dirty="0" smtClean="0">
                <a:solidFill>
                  <a:srgbClr val="C00000"/>
                </a:solidFill>
                <a:cs typeface="Times New Roman" pitchFamily="18" charset="0"/>
              </a:rPr>
              <a:t>/ Tiempo </a:t>
            </a:r>
            <a:r>
              <a:rPr lang="es-ES" sz="3000" b="1" dirty="0">
                <a:solidFill>
                  <a:srgbClr val="C00000"/>
                </a:solidFill>
                <a:cs typeface="Times New Roman" pitchFamily="18" charset="0"/>
              </a:rPr>
              <a:t>Ordinario – </a:t>
            </a:r>
            <a:r>
              <a:rPr lang="es-ES" sz="2400" b="1" dirty="0" smtClean="0">
                <a:solidFill>
                  <a:srgbClr val="C00000"/>
                </a:solidFill>
                <a:cs typeface="Times New Roman" pitchFamily="18" charset="0"/>
              </a:rPr>
              <a:t>A</a:t>
            </a:r>
            <a:endParaRPr lang="es-ES" sz="2400" b="1" dirty="0">
              <a:solidFill>
                <a:srgbClr val="C00000"/>
              </a:solidFill>
              <a:cs typeface="Times New Roman" pitchFamily="18" charset="0"/>
            </a:endParaRPr>
          </a:p>
        </p:txBody>
      </p:sp>
      <p:sp>
        <p:nvSpPr>
          <p:cNvPr id="9224" name="4 CuadroTexto"/>
          <p:cNvSpPr txBox="1">
            <a:spLocks noChangeArrowheads="1"/>
          </p:cNvSpPr>
          <p:nvPr/>
        </p:nvSpPr>
        <p:spPr bwMode="auto">
          <a:xfrm>
            <a:off x="-24852" y="4905077"/>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600" b="1" dirty="0">
                <a:solidFill>
                  <a:srgbClr val="FFFF00"/>
                </a:solidFill>
                <a:latin typeface="Calibri" pitchFamily="34" charset="0"/>
                <a:cs typeface="Calibri" pitchFamily="34" charset="0"/>
              </a:rPr>
              <a:t>     </a:t>
            </a:r>
            <a:r>
              <a:rPr lang="es-ES" sz="2600" b="1" dirty="0">
                <a:solidFill>
                  <a:srgbClr val="66FF33"/>
                </a:solidFill>
                <a:latin typeface="Calibri" pitchFamily="34" charset="0"/>
                <a:cs typeface="Calibri" pitchFamily="34" charset="0"/>
              </a:rPr>
              <a:t>En aquel tiempo Jesús exclamó:</a:t>
            </a:r>
          </a:p>
          <a:p>
            <a:pPr algn="ctr" eaLnBrk="1" hangingPunct="1"/>
            <a:r>
              <a:rPr lang="es-ES" sz="2600" b="1" dirty="0">
                <a:solidFill>
                  <a:srgbClr val="FFFF00"/>
                </a:solidFill>
                <a:latin typeface="Calibri" pitchFamily="34" charset="0"/>
                <a:cs typeface="Calibri" pitchFamily="34" charset="0"/>
              </a:rPr>
              <a:t> “Te doy gracias , Padre, Señor de cielo y tierra, </a:t>
            </a:r>
          </a:p>
          <a:p>
            <a:pPr algn="ctr" eaLnBrk="1" hangingPunct="1"/>
            <a:r>
              <a:rPr lang="es-ES" sz="2600" b="1" dirty="0">
                <a:solidFill>
                  <a:srgbClr val="FFFF00"/>
                </a:solidFill>
                <a:latin typeface="Calibri" pitchFamily="34" charset="0"/>
                <a:cs typeface="Calibri" pitchFamily="34" charset="0"/>
              </a:rPr>
              <a:t>porque has escondido estas cosas a los sabios y entendidos, </a:t>
            </a:r>
          </a:p>
          <a:p>
            <a:pPr algn="ctr" eaLnBrk="1" hangingPunct="1"/>
            <a:r>
              <a:rPr lang="es-ES" sz="2600" b="1" dirty="0">
                <a:solidFill>
                  <a:srgbClr val="FFFF00"/>
                </a:solidFill>
                <a:latin typeface="Calibri" pitchFamily="34" charset="0"/>
                <a:cs typeface="Calibri" pitchFamily="34" charset="0"/>
              </a:rPr>
              <a:t>y se las has revelado a la gente sencilla”.</a:t>
            </a:r>
          </a:p>
        </p:txBody>
      </p:sp>
    </p:spTree>
  </p:cSld>
  <p:clrMapOvr>
    <a:overrideClrMapping bg1="lt1" tx1="dk1" bg2="lt2" tx2="dk2" accent1="accent1" accent2="accent2" accent3="accent3" accent4="accent4" accent5="accent5" accent6="accent6" hlink="hlink" folHlink="folHlink"/>
  </p:clrMapOvr>
  <p:transition spd="slow" advTm="12000">
    <p:wipe dir="r"/>
    <p:sndAc>
      <p:stSnd loop="1">
        <p:snd r:embed="rId3" name="02 Moon Over Cair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75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radioevangelizacion.org/sites/default/files/pobreza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rot="20204863">
            <a:off x="2761001" y="1226146"/>
            <a:ext cx="3706506" cy="70788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¡Traedlos a Mí!</a:t>
            </a:r>
          </a:p>
        </p:txBody>
      </p:sp>
      <p:pic>
        <p:nvPicPr>
          <p:cNvPr id="4" name="3 Imagen" descr="inmigrantes.jpg"/>
          <p:cNvPicPr>
            <a:picLocks noChangeAspect="1"/>
          </p:cNvPicPr>
          <p:nvPr/>
        </p:nvPicPr>
        <p:blipFill>
          <a:blip r:embed="rId3" cstate="email"/>
          <a:stretch>
            <a:fillRect/>
          </a:stretch>
        </p:blipFill>
        <p:spPr>
          <a:xfrm>
            <a:off x="0" y="-171400"/>
            <a:ext cx="3755995" cy="2664296"/>
          </a:xfrm>
          <a:prstGeom prst="rect">
            <a:avLst/>
          </a:prstGeom>
          <a:effectLst>
            <a:softEdge rad="635000"/>
          </a:effectLst>
        </p:spPr>
      </p:pic>
      <p:pic>
        <p:nvPicPr>
          <p:cNvPr id="5" name="4 Imagen" descr="madre-triste-preocupada.jpg"/>
          <p:cNvPicPr>
            <a:picLocks noChangeAspect="1"/>
          </p:cNvPicPr>
          <p:nvPr/>
        </p:nvPicPr>
        <p:blipFill>
          <a:blip r:embed="rId4" cstate="email"/>
          <a:stretch>
            <a:fillRect/>
          </a:stretch>
        </p:blipFill>
        <p:spPr>
          <a:xfrm>
            <a:off x="6948264" y="3717032"/>
            <a:ext cx="2520280" cy="2688151"/>
          </a:xfrm>
          <a:prstGeom prst="rect">
            <a:avLst/>
          </a:prstGeom>
          <a:effectLst>
            <a:softEdge rad="635000"/>
          </a:effectLst>
        </p:spPr>
      </p:pic>
      <p:pic>
        <p:nvPicPr>
          <p:cNvPr id="6" name="5 Imagen" descr="homeless_canada.jpg"/>
          <p:cNvPicPr>
            <a:picLocks noChangeAspect="1"/>
          </p:cNvPicPr>
          <p:nvPr/>
        </p:nvPicPr>
        <p:blipFill>
          <a:blip r:embed="rId5" cstate="email"/>
          <a:stretch>
            <a:fillRect/>
          </a:stretch>
        </p:blipFill>
        <p:spPr>
          <a:xfrm rot="653182">
            <a:off x="-198275" y="1441155"/>
            <a:ext cx="2117589" cy="3064035"/>
          </a:xfrm>
          <a:prstGeom prst="rect">
            <a:avLst/>
          </a:prstGeom>
          <a:effectLst>
            <a:softEdge rad="635000"/>
          </a:effectLst>
        </p:spPr>
      </p:pic>
      <p:pic>
        <p:nvPicPr>
          <p:cNvPr id="7" name="6 Imagen" descr="news_thumb_5705_630.jpg"/>
          <p:cNvPicPr>
            <a:picLocks noChangeAspect="1"/>
          </p:cNvPicPr>
          <p:nvPr/>
        </p:nvPicPr>
        <p:blipFill>
          <a:blip r:embed="rId6" cstate="email"/>
          <a:stretch>
            <a:fillRect/>
          </a:stretch>
        </p:blipFill>
        <p:spPr>
          <a:xfrm>
            <a:off x="0" y="4797152"/>
            <a:ext cx="4705622" cy="2255711"/>
          </a:xfrm>
          <a:prstGeom prst="rect">
            <a:avLst/>
          </a:prstGeom>
          <a:effectLst>
            <a:softEdge rad="635000"/>
          </a:effectLst>
        </p:spPr>
      </p:pic>
      <p:pic>
        <p:nvPicPr>
          <p:cNvPr id="8" name="7 Imagen" descr="subsidio_400_requisitos_0.jpg"/>
          <p:cNvPicPr>
            <a:picLocks noChangeAspect="1"/>
          </p:cNvPicPr>
          <p:nvPr/>
        </p:nvPicPr>
        <p:blipFill>
          <a:blip r:embed="rId7" cstate="email"/>
          <a:stretch>
            <a:fillRect/>
          </a:stretch>
        </p:blipFill>
        <p:spPr>
          <a:xfrm>
            <a:off x="5996153" y="23402"/>
            <a:ext cx="3131840" cy="2304255"/>
          </a:xfrm>
          <a:prstGeom prst="rect">
            <a:avLst/>
          </a:prstGeom>
          <a:effectLst>
            <a:softEdge rad="635000"/>
          </a:effectLst>
        </p:spPr>
      </p:pic>
      <p:pic>
        <p:nvPicPr>
          <p:cNvPr id="9" name="8 Imagen" descr="Imagen1ij.jpg"/>
          <p:cNvPicPr>
            <a:picLocks noChangeAspect="1"/>
          </p:cNvPicPr>
          <p:nvPr/>
        </p:nvPicPr>
        <p:blipFill>
          <a:blip r:embed="rId8" cstate="email"/>
          <a:stretch>
            <a:fillRect/>
          </a:stretch>
        </p:blipFill>
        <p:spPr>
          <a:xfrm rot="20871810">
            <a:off x="2972915" y="4219343"/>
            <a:ext cx="4139952" cy="2984276"/>
          </a:xfrm>
          <a:prstGeom prst="rect">
            <a:avLst/>
          </a:prstGeom>
          <a:effectLst>
            <a:softEdge rad="635000"/>
          </a:effectLst>
        </p:spPr>
      </p:pic>
      <p:pic>
        <p:nvPicPr>
          <p:cNvPr id="10" name="9 Imagen" descr="7148604-lg.jpg"/>
          <p:cNvPicPr>
            <a:picLocks noChangeAspect="1"/>
          </p:cNvPicPr>
          <p:nvPr/>
        </p:nvPicPr>
        <p:blipFill>
          <a:blip r:embed="rId9" cstate="email"/>
          <a:stretch>
            <a:fillRect/>
          </a:stretch>
        </p:blipFill>
        <p:spPr>
          <a:xfrm rot="21236944">
            <a:off x="928938" y="2649251"/>
            <a:ext cx="2870530" cy="3440918"/>
          </a:xfrm>
          <a:prstGeom prst="rect">
            <a:avLst/>
          </a:prstGeom>
          <a:effectLst>
            <a:softEdge rad="635000"/>
          </a:effectLst>
        </p:spPr>
      </p:pic>
    </p:spTree>
  </p:cSld>
  <p:clrMapOvr>
    <a:masterClrMapping/>
  </p:clrMapOvr>
  <p:transition spd="slow" advTm="20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ppt_w+.3"/>
                                          </p:val>
                                        </p:tav>
                                        <p:tav tm="100000">
                                          <p:val>
                                            <p:strVal val="#ppt_w"/>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animEffect transition="in" filter="fade">
                                      <p:cBhvr>
                                        <p:cTn id="9" dur="5000"/>
                                        <p:tgtEl>
                                          <p:spTgt spid="4"/>
                                        </p:tgtEl>
                                      </p:cBhvr>
                                    </p:animEffect>
                                  </p:childTnLst>
                                </p:cTn>
                              </p:par>
                              <p:par>
                                <p:cTn id="10" presetID="1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5000"/>
                                        <p:tgtEl>
                                          <p:spTgt spid="4"/>
                                        </p:tgtEl>
                                      </p:cBhvr>
                                    </p:animEffect>
                                  </p:childTnLst>
                                </p:cTn>
                              </p:par>
                            </p:childTnLst>
                          </p:cTn>
                        </p:par>
                        <p:par>
                          <p:cTn id="13" fill="hold" nodeType="afterGroup">
                            <p:stCondLst>
                              <p:cond delay="5000"/>
                            </p:stCondLst>
                            <p:childTnLst>
                              <p:par>
                                <p:cTn id="14" presetID="50" presetClass="entr" presetSubtype="0" decel="10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0" fill="hold"/>
                                        <p:tgtEl>
                                          <p:spTgt spid="6"/>
                                        </p:tgtEl>
                                        <p:attrNameLst>
                                          <p:attrName>ppt_w</p:attrName>
                                        </p:attrNameLst>
                                      </p:cBhvr>
                                      <p:tavLst>
                                        <p:tav tm="0">
                                          <p:val>
                                            <p:strVal val="#ppt_w+.3"/>
                                          </p:val>
                                        </p:tav>
                                        <p:tav tm="100000">
                                          <p:val>
                                            <p:strVal val="#ppt_w"/>
                                          </p:val>
                                        </p:tav>
                                      </p:tavLst>
                                    </p:anim>
                                    <p:anim calcmode="lin" valueType="num">
                                      <p:cBhvr>
                                        <p:cTn id="17" dur="5000" fill="hold"/>
                                        <p:tgtEl>
                                          <p:spTgt spid="6"/>
                                        </p:tgtEl>
                                        <p:attrNameLst>
                                          <p:attrName>ppt_h</p:attrName>
                                        </p:attrNameLst>
                                      </p:cBhvr>
                                      <p:tavLst>
                                        <p:tav tm="0">
                                          <p:val>
                                            <p:strVal val="#ppt_h"/>
                                          </p:val>
                                        </p:tav>
                                        <p:tav tm="100000">
                                          <p:val>
                                            <p:strVal val="#ppt_h"/>
                                          </p:val>
                                        </p:tav>
                                      </p:tavLst>
                                    </p:anim>
                                    <p:animEffect transition="in" filter="fade">
                                      <p:cBhvr>
                                        <p:cTn id="18" dur="5000"/>
                                        <p:tgtEl>
                                          <p:spTgt spid="6"/>
                                        </p:tgtEl>
                                      </p:cBhvr>
                                    </p:animEffect>
                                  </p:childTnLst>
                                </p:cTn>
                              </p:par>
                              <p:par>
                                <p:cTn id="19" presetID="1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plus(in)">
                                      <p:cBhvr>
                                        <p:cTn id="21" dur="5000"/>
                                        <p:tgtEl>
                                          <p:spTgt spid="6"/>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0" fill="hold"/>
                                        <p:tgtEl>
                                          <p:spTgt spid="7"/>
                                        </p:tgtEl>
                                        <p:attrNameLst>
                                          <p:attrName>ppt_w</p:attrName>
                                        </p:attrNameLst>
                                      </p:cBhvr>
                                      <p:tavLst>
                                        <p:tav tm="0">
                                          <p:val>
                                            <p:strVal val="#ppt_w+.3"/>
                                          </p:val>
                                        </p:tav>
                                        <p:tav tm="100000">
                                          <p:val>
                                            <p:strVal val="#ppt_w"/>
                                          </p:val>
                                        </p:tav>
                                      </p:tavLst>
                                    </p:anim>
                                    <p:anim calcmode="lin" valueType="num">
                                      <p:cBhvr>
                                        <p:cTn id="25" dur="5000" fill="hold"/>
                                        <p:tgtEl>
                                          <p:spTgt spid="7"/>
                                        </p:tgtEl>
                                        <p:attrNameLst>
                                          <p:attrName>ppt_h</p:attrName>
                                        </p:attrNameLst>
                                      </p:cBhvr>
                                      <p:tavLst>
                                        <p:tav tm="0">
                                          <p:val>
                                            <p:strVal val="#ppt_h"/>
                                          </p:val>
                                        </p:tav>
                                        <p:tav tm="100000">
                                          <p:val>
                                            <p:strVal val="#ppt_h"/>
                                          </p:val>
                                        </p:tav>
                                      </p:tavLst>
                                    </p:anim>
                                    <p:animEffect transition="in" filter="fade">
                                      <p:cBhvr>
                                        <p:cTn id="26" dur="5000"/>
                                        <p:tgtEl>
                                          <p:spTgt spid="7"/>
                                        </p:tgtEl>
                                      </p:cBhvr>
                                    </p:animEffect>
                                  </p:childTnLst>
                                </p:cTn>
                              </p:par>
                              <p:par>
                                <p:cTn id="27" presetID="1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5000"/>
                                        <p:tgtEl>
                                          <p:spTgt spid="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0" fill="hold"/>
                                        <p:tgtEl>
                                          <p:spTgt spid="9"/>
                                        </p:tgtEl>
                                        <p:attrNameLst>
                                          <p:attrName>ppt_w</p:attrName>
                                        </p:attrNameLst>
                                      </p:cBhvr>
                                      <p:tavLst>
                                        <p:tav tm="0">
                                          <p:val>
                                            <p:strVal val="#ppt_w+.3"/>
                                          </p:val>
                                        </p:tav>
                                        <p:tav tm="100000">
                                          <p:val>
                                            <p:strVal val="#ppt_w"/>
                                          </p:val>
                                        </p:tav>
                                      </p:tavLst>
                                    </p:anim>
                                    <p:anim calcmode="lin" valueType="num">
                                      <p:cBhvr>
                                        <p:cTn id="33" dur="5000" fill="hold"/>
                                        <p:tgtEl>
                                          <p:spTgt spid="9"/>
                                        </p:tgtEl>
                                        <p:attrNameLst>
                                          <p:attrName>ppt_h</p:attrName>
                                        </p:attrNameLst>
                                      </p:cBhvr>
                                      <p:tavLst>
                                        <p:tav tm="0">
                                          <p:val>
                                            <p:strVal val="#ppt_h"/>
                                          </p:val>
                                        </p:tav>
                                        <p:tav tm="100000">
                                          <p:val>
                                            <p:strVal val="#ppt_h"/>
                                          </p:val>
                                        </p:tav>
                                      </p:tavLst>
                                    </p:anim>
                                    <p:animEffect transition="in" filter="fade">
                                      <p:cBhvr>
                                        <p:cTn id="34" dur="5000"/>
                                        <p:tgtEl>
                                          <p:spTgt spid="9"/>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3000" fill="hold"/>
                                        <p:tgtEl>
                                          <p:spTgt spid="10"/>
                                        </p:tgtEl>
                                        <p:attrNameLst>
                                          <p:attrName>ppt_w</p:attrName>
                                        </p:attrNameLst>
                                      </p:cBhvr>
                                      <p:tavLst>
                                        <p:tav tm="0">
                                          <p:val>
                                            <p:strVal val="#ppt_w+.3"/>
                                          </p:val>
                                        </p:tav>
                                        <p:tav tm="100000">
                                          <p:val>
                                            <p:strVal val="#ppt_w"/>
                                          </p:val>
                                        </p:tav>
                                      </p:tavLst>
                                    </p:anim>
                                    <p:anim calcmode="lin" valueType="num">
                                      <p:cBhvr>
                                        <p:cTn id="38" dur="3000" fill="hold"/>
                                        <p:tgtEl>
                                          <p:spTgt spid="10"/>
                                        </p:tgtEl>
                                        <p:attrNameLst>
                                          <p:attrName>ppt_h</p:attrName>
                                        </p:attrNameLst>
                                      </p:cBhvr>
                                      <p:tavLst>
                                        <p:tav tm="0">
                                          <p:val>
                                            <p:strVal val="#ppt_h"/>
                                          </p:val>
                                        </p:tav>
                                        <p:tav tm="100000">
                                          <p:val>
                                            <p:strVal val="#ppt_h"/>
                                          </p:val>
                                        </p:tav>
                                      </p:tavLst>
                                    </p:anim>
                                    <p:animEffect transition="in" filter="fade">
                                      <p:cBhvr>
                                        <p:cTn id="39" dur="3000"/>
                                        <p:tgtEl>
                                          <p:spTgt spid="10"/>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0" fill="hold"/>
                                        <p:tgtEl>
                                          <p:spTgt spid="8"/>
                                        </p:tgtEl>
                                        <p:attrNameLst>
                                          <p:attrName>ppt_w</p:attrName>
                                        </p:attrNameLst>
                                      </p:cBhvr>
                                      <p:tavLst>
                                        <p:tav tm="0">
                                          <p:val>
                                            <p:strVal val="#ppt_w+.3"/>
                                          </p:val>
                                        </p:tav>
                                        <p:tav tm="100000">
                                          <p:val>
                                            <p:strVal val="#ppt_w"/>
                                          </p:val>
                                        </p:tav>
                                      </p:tavLst>
                                    </p:anim>
                                    <p:anim calcmode="lin" valueType="num">
                                      <p:cBhvr>
                                        <p:cTn id="43" dur="5000" fill="hold"/>
                                        <p:tgtEl>
                                          <p:spTgt spid="8"/>
                                        </p:tgtEl>
                                        <p:attrNameLst>
                                          <p:attrName>ppt_h</p:attrName>
                                        </p:attrNameLst>
                                      </p:cBhvr>
                                      <p:tavLst>
                                        <p:tav tm="0">
                                          <p:val>
                                            <p:strVal val="#ppt_h"/>
                                          </p:val>
                                        </p:tav>
                                        <p:tav tm="100000">
                                          <p:val>
                                            <p:strVal val="#ppt_h"/>
                                          </p:val>
                                        </p:tav>
                                      </p:tavLst>
                                    </p:anim>
                                    <p:animEffect transition="in" filter="fade">
                                      <p:cBhvr>
                                        <p:cTn id="44" dur="5000"/>
                                        <p:tgtEl>
                                          <p:spTgt spid="8"/>
                                        </p:tgtEl>
                                      </p:cBhvr>
                                    </p:animEffect>
                                  </p:childTnLst>
                                </p:cTn>
                              </p:par>
                              <p:par>
                                <p:cTn id="45" presetID="50" presetClass="entr" presetSubtype="0" decel="10000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0" fill="hold"/>
                                        <p:tgtEl>
                                          <p:spTgt spid="5"/>
                                        </p:tgtEl>
                                        <p:attrNameLst>
                                          <p:attrName>ppt_w</p:attrName>
                                        </p:attrNameLst>
                                      </p:cBhvr>
                                      <p:tavLst>
                                        <p:tav tm="0">
                                          <p:val>
                                            <p:strVal val="#ppt_w+.3"/>
                                          </p:val>
                                        </p:tav>
                                        <p:tav tm="100000">
                                          <p:val>
                                            <p:strVal val="#ppt_w"/>
                                          </p:val>
                                        </p:tav>
                                      </p:tavLst>
                                    </p:anim>
                                    <p:anim calcmode="lin" valueType="num">
                                      <p:cBhvr>
                                        <p:cTn id="48" dur="5000" fill="hold"/>
                                        <p:tgtEl>
                                          <p:spTgt spid="5"/>
                                        </p:tgtEl>
                                        <p:attrNameLst>
                                          <p:attrName>ppt_h</p:attrName>
                                        </p:attrNameLst>
                                      </p:cBhvr>
                                      <p:tavLst>
                                        <p:tav tm="0">
                                          <p:val>
                                            <p:strVal val="#ppt_h"/>
                                          </p:val>
                                        </p:tav>
                                        <p:tav tm="100000">
                                          <p:val>
                                            <p:strVal val="#ppt_h"/>
                                          </p:val>
                                        </p:tav>
                                      </p:tavLst>
                                    </p:anim>
                                    <p:animEffect transition="in" filter="fade">
                                      <p:cBhvr>
                                        <p:cTn id="49" dur="5000"/>
                                        <p:tgtEl>
                                          <p:spTgt spid="5"/>
                                        </p:tgtEl>
                                      </p:cBhvr>
                                    </p:animEffect>
                                  </p:childTnLst>
                                </p:cTn>
                              </p:par>
                              <p:par>
                                <p:cTn id="50" presetID="13" presetClass="entr" presetSubtype="16"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plus(in)">
                                      <p:cBhvr>
                                        <p:cTn id="52" dur="5000"/>
                                        <p:tgtEl>
                                          <p:spTgt spid="5"/>
                                        </p:tgtEl>
                                      </p:cBhvr>
                                    </p:animEffect>
                                  </p:childTnLst>
                                </p:cTn>
                              </p:par>
                            </p:childTnLst>
                          </p:cTn>
                        </p:par>
                        <p:par>
                          <p:cTn id="53" fill="hold" nodeType="afterGroup">
                            <p:stCondLst>
                              <p:cond delay="10000"/>
                            </p:stCondLst>
                            <p:childTnLst>
                              <p:par>
                                <p:cTn id="54" presetID="10" presetClass="entr" presetSubtype="0" fill="hold" nodeType="afterEffect">
                                  <p:stCondLst>
                                    <p:cond delay="10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Rectángulo"/>
          <p:cNvSpPr/>
          <p:nvPr/>
        </p:nvSpPr>
        <p:spPr>
          <a:xfrm>
            <a:off x="3491880" y="1033572"/>
            <a:ext cx="2376264"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 os aliviaré</a:t>
            </a:r>
          </a:p>
        </p:txBody>
      </p:sp>
    </p:spTree>
    <p:extLst>
      <p:ext uri="{BB962C8B-B14F-4D97-AF65-F5344CB8AC3E}">
        <p14:creationId xmlns:p14="http://schemas.microsoft.com/office/powerpoint/2010/main" val="3340057851"/>
      </p:ext>
    </p:extLst>
  </p:cSld>
  <p:clrMapOvr>
    <a:masterClrMapping/>
  </p:clrMapOvr>
  <p:transition spd="slow" advTm="8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7EA2">
                <a:alpha val="68235"/>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7413" name="3 Rectángulo"/>
          <p:cNvSpPr>
            <a:spLocks noChangeArrowheads="1"/>
          </p:cNvSpPr>
          <p:nvPr/>
        </p:nvSpPr>
        <p:spPr bwMode="auto">
          <a:xfrm>
            <a:off x="395536" y="620688"/>
            <a:ext cx="34205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s-ES" sz="3600" b="1" dirty="0" smtClean="0">
                <a:ln>
                  <a:solidFill>
                    <a:srgbClr val="FF9933"/>
                  </a:solidFill>
                </a:ln>
                <a:solidFill>
                  <a:srgbClr val="66FF33"/>
                </a:solidFill>
                <a:latin typeface="Arial" pitchFamily="34" charset="0"/>
                <a:cs typeface="Arial" pitchFamily="34" charset="0"/>
              </a:rPr>
              <a:t>¡¡Fíjate!!</a:t>
            </a:r>
            <a:endParaRPr lang="es-ES_tradnl" sz="3600" b="1" dirty="0">
              <a:ln>
                <a:solidFill>
                  <a:srgbClr val="FF9933"/>
                </a:solidFill>
              </a:ln>
              <a:solidFill>
                <a:srgbClr val="66FF33"/>
              </a:solidFill>
              <a:latin typeface="Arial" pitchFamily="34" charset="0"/>
              <a:cs typeface="Arial" pitchFamily="34" charset="0"/>
            </a:endParaRPr>
          </a:p>
        </p:txBody>
      </p:sp>
      <p:pic>
        <p:nvPicPr>
          <p:cNvPr id="27652" name="Picture 2" descr="http://upload.wikimedia.org/wikipedia/commons/9/96/Bloch-SermonOnTheMou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476250"/>
            <a:ext cx="4535488" cy="5905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 Rectángulo"/>
          <p:cNvSpPr>
            <a:spLocks noChangeArrowheads="1"/>
          </p:cNvSpPr>
          <p:nvPr/>
        </p:nvSpPr>
        <p:spPr bwMode="auto">
          <a:xfrm>
            <a:off x="359792" y="2132856"/>
            <a:ext cx="36718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400" dirty="0" smtClean="0">
                <a:solidFill>
                  <a:srgbClr val="000000"/>
                </a:solidFill>
              </a:rPr>
              <a:t>Mientras </a:t>
            </a:r>
            <a:r>
              <a:rPr lang="es-ES" sz="2400" dirty="0">
                <a:solidFill>
                  <a:srgbClr val="000000"/>
                </a:solidFill>
              </a:rPr>
              <a:t>unos </a:t>
            </a:r>
            <a:endParaRPr lang="es-ES" sz="2400" dirty="0" smtClean="0">
              <a:solidFill>
                <a:srgbClr val="000000"/>
              </a:solidFill>
            </a:endParaRPr>
          </a:p>
          <a:p>
            <a:pPr algn="ctr"/>
            <a:r>
              <a:rPr lang="es-ES" sz="2400" dirty="0" smtClean="0">
                <a:solidFill>
                  <a:srgbClr val="000000"/>
                </a:solidFill>
              </a:rPr>
              <a:t>escuchan </a:t>
            </a:r>
            <a:r>
              <a:rPr lang="es-ES" sz="2400" dirty="0">
                <a:solidFill>
                  <a:srgbClr val="000000"/>
                </a:solidFill>
              </a:rPr>
              <a:t>complacidos </a:t>
            </a:r>
          </a:p>
          <a:p>
            <a:pPr algn="ctr"/>
            <a:r>
              <a:rPr lang="es-ES" sz="2400" dirty="0">
                <a:solidFill>
                  <a:srgbClr val="000000"/>
                </a:solidFill>
              </a:rPr>
              <a:t>y otros embelesados, </a:t>
            </a:r>
          </a:p>
          <a:p>
            <a:pPr algn="ctr"/>
            <a:r>
              <a:rPr lang="es-ES" sz="2400" dirty="0">
                <a:solidFill>
                  <a:srgbClr val="000000"/>
                </a:solidFill>
              </a:rPr>
              <a:t>se ve a algunos pensativos </a:t>
            </a:r>
          </a:p>
          <a:p>
            <a:pPr algn="ctr"/>
            <a:r>
              <a:rPr lang="es-ES" sz="2400" dirty="0">
                <a:solidFill>
                  <a:srgbClr val="000000"/>
                </a:solidFill>
              </a:rPr>
              <a:t>y no falta quien </a:t>
            </a:r>
          </a:p>
          <a:p>
            <a:pPr algn="ctr"/>
            <a:r>
              <a:rPr lang="es-ES" sz="2400" dirty="0">
                <a:solidFill>
                  <a:srgbClr val="000000"/>
                </a:solidFill>
              </a:rPr>
              <a:t>parece irritado. </a:t>
            </a:r>
            <a:endParaRPr lang="es-ES_tradnl" sz="2400" b="1" dirty="0">
              <a:solidFill>
                <a:srgbClr val="0D1D31"/>
              </a:solidFill>
            </a:endParaRPr>
          </a:p>
        </p:txBody>
      </p:sp>
      <p:sp>
        <p:nvSpPr>
          <p:cNvPr id="9" name="3 Rectángulo"/>
          <p:cNvSpPr>
            <a:spLocks noChangeArrowheads="1"/>
          </p:cNvSpPr>
          <p:nvPr/>
        </p:nvSpPr>
        <p:spPr bwMode="auto">
          <a:xfrm>
            <a:off x="251520" y="5229200"/>
            <a:ext cx="388843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s-ES" sz="3400" b="1" dirty="0" smtClean="0">
                <a:ln>
                  <a:solidFill>
                    <a:srgbClr val="FF9933"/>
                  </a:solidFill>
                </a:ln>
                <a:solidFill>
                  <a:srgbClr val="66FF33"/>
                </a:solidFill>
                <a:latin typeface="Arial" pitchFamily="34" charset="0"/>
                <a:cs typeface="Arial" pitchFamily="34" charset="0"/>
              </a:rPr>
              <a:t>La historia</a:t>
            </a:r>
          </a:p>
          <a:p>
            <a:pPr algn="ctr">
              <a:defRPr/>
            </a:pPr>
            <a:r>
              <a:rPr lang="es-ES" sz="3400" b="1" dirty="0" smtClean="0">
                <a:ln>
                  <a:solidFill>
                    <a:srgbClr val="FF9933"/>
                  </a:solidFill>
                </a:ln>
                <a:solidFill>
                  <a:srgbClr val="66FF33"/>
                </a:solidFill>
                <a:latin typeface="Arial" pitchFamily="34" charset="0"/>
                <a:cs typeface="Arial" pitchFamily="34" charset="0"/>
              </a:rPr>
              <a:t>se repite</a:t>
            </a:r>
            <a:endParaRPr lang="es-ES_tradnl" sz="3400" b="1" dirty="0">
              <a:ln>
                <a:solidFill>
                  <a:srgbClr val="FF9933"/>
                </a:solidFill>
              </a:ln>
              <a:solidFill>
                <a:srgbClr val="66FF33"/>
              </a:solidFill>
              <a:latin typeface="Arial" pitchFamily="34" charset="0"/>
              <a:cs typeface="Arial" pitchFamily="34" charset="0"/>
            </a:endParaRPr>
          </a:p>
        </p:txBody>
      </p:sp>
    </p:spTree>
    <p:extLst>
      <p:ext uri="{BB962C8B-B14F-4D97-AF65-F5344CB8AC3E}">
        <p14:creationId xmlns:p14="http://schemas.microsoft.com/office/powerpoint/2010/main" val="1284670036"/>
      </p:ext>
    </p:extLst>
  </p:cSld>
  <p:clrMapOvr>
    <a:masterClrMapping/>
  </p:clrMapOvr>
  <p:transition spd="slow" advTm="15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0"/>
                            </p:stCondLst>
                            <p:childTnLst>
                              <p:par>
                                <p:cTn id="11" presetID="31" presetClass="entr" presetSubtype="0" fill="hold" nodeType="afterEffect">
                                  <p:stCondLst>
                                    <p:cond delay="8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tuperiodicodigital.com/img/272201227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20713"/>
            <a:ext cx="55435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1 CuadroTexto"/>
          <p:cNvSpPr txBox="1">
            <a:spLocks noChangeArrowheads="1"/>
          </p:cNvSpPr>
          <p:nvPr/>
        </p:nvSpPr>
        <p:spPr bwMode="auto">
          <a:xfrm>
            <a:off x="3923034" y="1940639"/>
            <a:ext cx="4897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400" dirty="0" smtClean="0">
                <a:solidFill>
                  <a:srgbClr val="3333FF"/>
                </a:solidFill>
                <a:latin typeface="Arial Black" pitchFamily="34" charset="0"/>
              </a:rPr>
              <a:t>¿No será </a:t>
            </a:r>
            <a:r>
              <a:rPr lang="es-ES" sz="2400" dirty="0">
                <a:solidFill>
                  <a:srgbClr val="3333FF"/>
                </a:solidFill>
                <a:latin typeface="Arial Black" pitchFamily="34" charset="0"/>
              </a:rPr>
              <a:t>mejor distraerse,</a:t>
            </a:r>
          </a:p>
          <a:p>
            <a:pPr eaLnBrk="1" hangingPunct="1"/>
            <a:r>
              <a:rPr lang="es-ES" sz="2400" dirty="0">
                <a:solidFill>
                  <a:srgbClr val="3333FF"/>
                </a:solidFill>
                <a:latin typeface="Arial Black" pitchFamily="34" charset="0"/>
              </a:rPr>
              <a:t>divertirse</a:t>
            </a:r>
          </a:p>
          <a:p>
            <a:pPr eaLnBrk="1" hangingPunct="1"/>
            <a:r>
              <a:rPr lang="es-ES" sz="2400" dirty="0">
                <a:solidFill>
                  <a:srgbClr val="3333FF"/>
                </a:solidFill>
                <a:latin typeface="Arial Black" pitchFamily="34" charset="0"/>
              </a:rPr>
              <a:t>y olvidar a los </a:t>
            </a:r>
            <a:r>
              <a:rPr lang="es-ES" sz="2400" dirty="0" smtClean="0">
                <a:solidFill>
                  <a:srgbClr val="3333FF"/>
                </a:solidFill>
                <a:latin typeface="Arial Black" pitchFamily="34" charset="0"/>
              </a:rPr>
              <a:t>necesitados?</a:t>
            </a:r>
            <a:endParaRPr lang="es-ES" sz="2400" dirty="0">
              <a:solidFill>
                <a:srgbClr val="3333FF"/>
              </a:solidFill>
              <a:latin typeface="Arial Black" pitchFamily="34" charset="0"/>
            </a:endParaRPr>
          </a:p>
        </p:txBody>
      </p:sp>
      <p:sp>
        <p:nvSpPr>
          <p:cNvPr id="12292" name="2 CuadroTexto"/>
          <p:cNvSpPr txBox="1">
            <a:spLocks noChangeArrowheads="1"/>
          </p:cNvSpPr>
          <p:nvPr/>
        </p:nvSpPr>
        <p:spPr bwMode="auto">
          <a:xfrm>
            <a:off x="5651500" y="5807075"/>
            <a:ext cx="3384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800" b="1" dirty="0">
                <a:solidFill>
                  <a:srgbClr val="FF9900"/>
                </a:solidFill>
              </a:rPr>
              <a:t>¡Vamos a la playa,</a:t>
            </a:r>
          </a:p>
          <a:p>
            <a:pPr eaLnBrk="1" hangingPunct="1"/>
            <a:r>
              <a:rPr lang="es-ES" sz="2800" b="1" dirty="0">
                <a:solidFill>
                  <a:srgbClr val="FF9900"/>
                </a:solidFill>
              </a:rPr>
              <a:t>calienta el sol!</a:t>
            </a:r>
          </a:p>
        </p:txBody>
      </p:sp>
      <p:pic>
        <p:nvPicPr>
          <p:cNvPr id="12294" name="Picture 6" descr="http://i1.sndcdn.com/artworks-000045533901-sz13bp-original.png?30a25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2540000"/>
            <a:ext cx="3743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774997" y="436047"/>
            <a:ext cx="2104727" cy="461665"/>
          </a:xfrm>
          <a:prstGeom prst="rect">
            <a:avLst/>
          </a:prstGeom>
          <a:noFill/>
        </p:spPr>
        <p:txBody>
          <a:bodyPr wrap="square" rtlCol="0">
            <a:spAutoFit/>
          </a:bodyPr>
          <a:lstStyle/>
          <a:p>
            <a:r>
              <a:rPr lang="es-ES" sz="2400" dirty="0" smtClean="0">
                <a:latin typeface="Arial Black" pitchFamily="34" charset="0"/>
              </a:rPr>
              <a:t>Entonces…</a:t>
            </a:r>
            <a:endParaRPr lang="es-ES" sz="2400" dirty="0">
              <a:latin typeface="Arial Black" pitchFamily="34" charset="0"/>
            </a:endParaRPr>
          </a:p>
        </p:txBody>
      </p:sp>
      <p:pic>
        <p:nvPicPr>
          <p:cNvPr id="20487" name="Picture 7" descr="http://canalviajeros.files.wordpress.com/2012/06/fiesta-en-la-play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1" y="-27808"/>
            <a:ext cx="9172201" cy="68858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4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 presetClass="entr" presetSubtype="0" fill="hold" grpId="0" nodeType="afterEffect">
                                  <p:stCondLst>
                                    <p:cond delay="0"/>
                                  </p:stCondLst>
                                  <p:childTnLst>
                                    <p:set>
                                      <p:cBhvr>
                                        <p:cTn id="11" dur="1" fill="hold">
                                          <p:stCondLst>
                                            <p:cond delay="499"/>
                                          </p:stCondLst>
                                        </p:cTn>
                                        <p:tgtEl>
                                          <p:spTgt spid="20483"/>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2500"/>
                                  </p:stCondLst>
                                  <p:childTnLst>
                                    <p:set>
                                      <p:cBhvr>
                                        <p:cTn id="14" dur="1" fill="hold">
                                          <p:stCondLst>
                                            <p:cond delay="499"/>
                                          </p:stCondLst>
                                        </p:cTn>
                                        <p:tgtEl>
                                          <p:spTgt spid="12294"/>
                                        </p:tgtEl>
                                        <p:attrNameLst>
                                          <p:attrName>style.visibility</p:attrName>
                                        </p:attrNameLst>
                                      </p:cBhvr>
                                      <p:to>
                                        <p:strVal val="visible"/>
                                      </p:to>
                                    </p:set>
                                  </p:childTnLst>
                                </p:cTn>
                              </p:par>
                            </p:childTnLst>
                          </p:cTn>
                        </p:par>
                        <p:par>
                          <p:cTn id="15" fill="hold">
                            <p:stCondLst>
                              <p:cond delay="5000"/>
                            </p:stCondLst>
                            <p:childTnLst>
                              <p:par>
                                <p:cTn id="16" presetID="1" presetClass="entr" presetSubtype="0" fill="hold" grpId="0" nodeType="afterEffect">
                                  <p:stCondLst>
                                    <p:cond delay="0"/>
                                  </p:stCondLst>
                                  <p:childTnLst>
                                    <p:set>
                                      <p:cBhvr>
                                        <p:cTn id="17" dur="1" fill="hold">
                                          <p:stCondLst>
                                            <p:cond delay="499"/>
                                          </p:stCondLst>
                                        </p:cTn>
                                        <p:tgtEl>
                                          <p:spTgt spid="12292"/>
                                        </p:tgtEl>
                                        <p:attrNameLst>
                                          <p:attrName>style.visibility</p:attrName>
                                        </p:attrNameLst>
                                      </p:cBhvr>
                                      <p:to>
                                        <p:strVal val="visible"/>
                                      </p:to>
                                    </p:set>
                                  </p:childTnLst>
                                </p:cTn>
                              </p:par>
                            </p:childTnLst>
                          </p:cTn>
                        </p:par>
                        <p:par>
                          <p:cTn id="18" fill="hold">
                            <p:stCondLst>
                              <p:cond delay="5500"/>
                            </p:stCondLst>
                            <p:childTnLst>
                              <p:par>
                                <p:cTn id="19" presetID="10" presetClass="entr" presetSubtype="0" fill="hold" nodeType="afterEffect">
                                  <p:stCondLst>
                                    <p:cond delay="3000"/>
                                  </p:stCondLst>
                                  <p:childTnLst>
                                    <p:set>
                                      <p:cBhvr>
                                        <p:cTn id="20" dur="1" fill="hold">
                                          <p:stCondLst>
                                            <p:cond delay="0"/>
                                          </p:stCondLst>
                                        </p:cTn>
                                        <p:tgtEl>
                                          <p:spTgt spid="20487"/>
                                        </p:tgtEl>
                                        <p:attrNameLst>
                                          <p:attrName>style.visibility</p:attrName>
                                        </p:attrNameLst>
                                      </p:cBhvr>
                                      <p:to>
                                        <p:strVal val="visible"/>
                                      </p:to>
                                    </p:set>
                                    <p:animEffect transition="in" filter="fade">
                                      <p:cBhvr>
                                        <p:cTn id="21"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1229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3" name="2 Rectángulo"/>
          <p:cNvSpPr/>
          <p:nvPr/>
        </p:nvSpPr>
        <p:spPr>
          <a:xfrm>
            <a:off x="573792" y="548680"/>
            <a:ext cx="3998209" cy="830997"/>
          </a:xfrm>
          <a:prstGeom prst="rect">
            <a:avLst/>
          </a:prstGeom>
          <a:noFill/>
        </p:spPr>
        <p:txBody>
          <a:bodyPr wrap="none" lIns="91440" tIns="45720" rIns="91440" bIns="45720">
            <a:spAutoFit/>
          </a:bodyPr>
          <a:lstStyle/>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Conviértete</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3 Rectángulo"/>
          <p:cNvSpPr/>
          <p:nvPr/>
        </p:nvSpPr>
        <p:spPr>
          <a:xfrm rot="354584">
            <a:off x="4860032" y="1379677"/>
            <a:ext cx="3998209" cy="830997"/>
          </a:xfrm>
          <a:prstGeom prst="rect">
            <a:avLst/>
          </a:prstGeom>
          <a:noFill/>
        </p:spPr>
        <p:txBody>
          <a:bodyPr wrap="none" lIns="91440" tIns="45720" rIns="91440" bIns="45720">
            <a:spAutoFit/>
          </a:bodyPr>
          <a:lstStyle/>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Conviértete</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Rectángulo"/>
          <p:cNvSpPr/>
          <p:nvPr/>
        </p:nvSpPr>
        <p:spPr>
          <a:xfrm rot="21276546">
            <a:off x="726191" y="1998798"/>
            <a:ext cx="3998209" cy="830997"/>
          </a:xfrm>
          <a:prstGeom prst="rect">
            <a:avLst/>
          </a:prstGeom>
          <a:noFill/>
        </p:spPr>
        <p:txBody>
          <a:bodyPr wrap="none" lIns="91440" tIns="45720" rIns="91440" bIns="45720">
            <a:spAutoFit/>
          </a:bodyPr>
          <a:lstStyle/>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Conviértete</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Rectángulo"/>
          <p:cNvSpPr/>
          <p:nvPr/>
        </p:nvSpPr>
        <p:spPr>
          <a:xfrm rot="158879">
            <a:off x="3293033" y="2994624"/>
            <a:ext cx="3998209" cy="830997"/>
          </a:xfrm>
          <a:prstGeom prst="rect">
            <a:avLst/>
          </a:prstGeom>
          <a:noFill/>
        </p:spPr>
        <p:txBody>
          <a:bodyPr wrap="none" lIns="91440" tIns="45720" rIns="91440" bIns="45720">
            <a:spAutoFit/>
          </a:bodyPr>
          <a:lstStyle/>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Conviértete</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6 Rectángulo"/>
          <p:cNvSpPr/>
          <p:nvPr/>
        </p:nvSpPr>
        <p:spPr>
          <a:xfrm>
            <a:off x="395536" y="3933056"/>
            <a:ext cx="3998209" cy="830997"/>
          </a:xfrm>
          <a:prstGeom prst="rect">
            <a:avLst/>
          </a:prstGeom>
          <a:noFill/>
        </p:spPr>
        <p:txBody>
          <a:bodyPr wrap="none" lIns="91440" tIns="45720" rIns="91440" bIns="45720">
            <a:spAutoFit/>
          </a:bodyPr>
          <a:lstStyle/>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Conviértete</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7 Rectángulo"/>
          <p:cNvSpPr/>
          <p:nvPr/>
        </p:nvSpPr>
        <p:spPr>
          <a:xfrm rot="21207289">
            <a:off x="4724401" y="4509120"/>
            <a:ext cx="3998209" cy="830997"/>
          </a:xfrm>
          <a:prstGeom prst="rect">
            <a:avLst/>
          </a:prstGeom>
          <a:noFill/>
        </p:spPr>
        <p:txBody>
          <a:bodyPr wrap="none" lIns="91440" tIns="45720" rIns="91440" bIns="45720">
            <a:spAutoFit/>
          </a:bodyPr>
          <a:lstStyle/>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Conviértete</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8 Rectángulo"/>
          <p:cNvSpPr/>
          <p:nvPr/>
        </p:nvSpPr>
        <p:spPr>
          <a:xfrm>
            <a:off x="1581903" y="5517232"/>
            <a:ext cx="3998209" cy="830997"/>
          </a:xfrm>
          <a:prstGeom prst="rect">
            <a:avLst/>
          </a:prstGeom>
          <a:noFill/>
        </p:spPr>
        <p:txBody>
          <a:bodyPr wrap="none" lIns="91440" tIns="45720" rIns="91440" bIns="45720">
            <a:spAutoFit/>
          </a:bodyPr>
          <a:lstStyle/>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Conviértete</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slow" advTm="800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2" name="1 CuadroTexto"/>
          <p:cNvSpPr txBox="1"/>
          <p:nvPr/>
        </p:nvSpPr>
        <p:spPr>
          <a:xfrm>
            <a:off x="1390724" y="476672"/>
            <a:ext cx="6192689" cy="523875"/>
          </a:xfrm>
          <a:prstGeom prst="rect">
            <a:avLst/>
          </a:prstGeom>
          <a:noFill/>
        </p:spPr>
        <p:txBody>
          <a:bodyPr wrap="square">
            <a:spAutoFit/>
          </a:bodyPr>
          <a:lstStyle/>
          <a:p>
            <a:pPr algn="ctr" fontAlgn="auto">
              <a:spcBef>
                <a:spcPts val="0"/>
              </a:spcBef>
              <a:spcAft>
                <a:spcPts val="0"/>
              </a:spcAft>
              <a:defRPr/>
            </a:pPr>
            <a:r>
              <a:rPr lang="es-ES_tradnl" sz="2800" b="1" dirty="0">
                <a:solidFill>
                  <a:srgbClr val="FF9900"/>
                </a:solidFill>
                <a:effectLst>
                  <a:outerShdw blurRad="50800" dist="38100" dir="8100000" algn="tr" rotWithShape="0">
                    <a:prstClr val="black"/>
                  </a:outerShdw>
                </a:effectLst>
                <a:latin typeface="+mn-lt"/>
                <a:cs typeface="Times New Roman" pitchFamily="18" charset="0"/>
              </a:rPr>
              <a:t>L</a:t>
            </a:r>
            <a:r>
              <a:rPr lang="es-ES_tradnl" sz="2800" b="1" dirty="0" smtClean="0">
                <a:solidFill>
                  <a:srgbClr val="FF9900"/>
                </a:solidFill>
                <a:effectLst>
                  <a:outerShdw blurRad="50800" dist="38100" dir="8100000" algn="tr" rotWithShape="0">
                    <a:prstClr val="black"/>
                  </a:outerShdw>
                </a:effectLst>
                <a:latin typeface="+mn-lt"/>
                <a:cs typeface="Times New Roman" pitchFamily="18" charset="0"/>
              </a:rPr>
              <a:t>o </a:t>
            </a:r>
            <a:r>
              <a:rPr lang="es-ES_tradnl" sz="2800" b="1" dirty="0">
                <a:solidFill>
                  <a:srgbClr val="FF9900"/>
                </a:solidFill>
                <a:effectLst>
                  <a:outerShdw blurRad="50800" dist="38100" dir="8100000" algn="tr" rotWithShape="0">
                    <a:prstClr val="black"/>
                  </a:outerShdw>
                </a:effectLst>
                <a:latin typeface="+mn-lt"/>
                <a:cs typeface="Times New Roman" pitchFamily="18" charset="0"/>
              </a:rPr>
              <a:t>dijo D. </a:t>
            </a:r>
            <a:r>
              <a:rPr lang="es-ES_tradnl" sz="2800" b="1" dirty="0" smtClean="0">
                <a:solidFill>
                  <a:srgbClr val="FF9900"/>
                </a:solidFill>
                <a:effectLst>
                  <a:outerShdw blurRad="50800" dist="38100" dir="8100000" algn="tr" rotWithShape="0">
                    <a:prstClr val="black"/>
                  </a:outerShdw>
                </a:effectLst>
                <a:latin typeface="+mn-lt"/>
                <a:cs typeface="Times New Roman" pitchFamily="18" charset="0"/>
              </a:rPr>
              <a:t>Quijote</a:t>
            </a:r>
            <a:endParaRPr lang="es-ES" sz="2800" b="1" dirty="0">
              <a:solidFill>
                <a:srgbClr val="FF9900"/>
              </a:solidFill>
              <a:effectLst>
                <a:outerShdw blurRad="50800" dist="38100" dir="8100000" algn="tr" rotWithShape="0">
                  <a:prstClr val="black"/>
                </a:outerShdw>
              </a:effectLst>
              <a:latin typeface="+mn-lt"/>
              <a:cs typeface="Times New Roman" pitchFamily="18" charset="0"/>
            </a:endParaRPr>
          </a:p>
        </p:txBody>
      </p:sp>
      <p:sp>
        <p:nvSpPr>
          <p:cNvPr id="3" name="2 Marco"/>
          <p:cNvSpPr/>
          <p:nvPr/>
        </p:nvSpPr>
        <p:spPr>
          <a:xfrm>
            <a:off x="0" y="0"/>
            <a:ext cx="9144000" cy="6858000"/>
          </a:xfrm>
          <a:prstGeom prst="frame">
            <a:avLst>
              <a:gd name="adj1" fmla="val 3611"/>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4" name="3 Rectángulo"/>
          <p:cNvSpPr/>
          <p:nvPr/>
        </p:nvSpPr>
        <p:spPr>
          <a:xfrm>
            <a:off x="323529" y="2951261"/>
            <a:ext cx="8496622" cy="2492990"/>
          </a:xfrm>
          <a:prstGeom prst="rect">
            <a:avLst/>
          </a:prstGeom>
        </p:spPr>
        <p:txBody>
          <a:bodyPr wrap="square">
            <a:spAutoFit/>
          </a:bodyPr>
          <a:lstStyle/>
          <a:p>
            <a:pPr marL="457200" indent="-457200" fontAlgn="auto">
              <a:spcBef>
                <a:spcPts val="0"/>
              </a:spcBef>
              <a:spcAft>
                <a:spcPts val="0"/>
              </a:spcAft>
              <a:buFont typeface="Wingdings" pitchFamily="2" charset="2"/>
              <a:buChar char="v"/>
              <a:defRPr/>
            </a:pPr>
            <a:r>
              <a:rPr lang="es-ES" sz="2800" b="1" dirty="0">
                <a:solidFill>
                  <a:srgbClr val="33CC33"/>
                </a:solidFill>
                <a:effectLst>
                  <a:outerShdw blurRad="50800" dist="50800" dir="5400000" algn="ctr" rotWithShape="0">
                    <a:schemeClr val="tx1"/>
                  </a:outerShdw>
                </a:effectLst>
                <a:latin typeface="Arial" pitchFamily="34" charset="0"/>
                <a:cs typeface="Arial" pitchFamily="34" charset="0"/>
              </a:rPr>
              <a:t>La </a:t>
            </a:r>
            <a:r>
              <a:rPr lang="es-ES" sz="2800" b="1" dirty="0" smtClean="0">
                <a:solidFill>
                  <a:srgbClr val="33CC33"/>
                </a:solidFill>
                <a:effectLst>
                  <a:outerShdw blurRad="50800" dist="50800" dir="5400000" algn="ctr" rotWithShape="0">
                    <a:schemeClr val="tx1"/>
                  </a:outerShdw>
                </a:effectLst>
                <a:latin typeface="Arial" pitchFamily="34" charset="0"/>
                <a:cs typeface="Arial" pitchFamily="34" charset="0"/>
              </a:rPr>
              <a:t>vanidad</a:t>
            </a:r>
            <a:r>
              <a:rPr lang="es-ES" sz="2800" b="1" dirty="0" smtClean="0">
                <a:solidFill>
                  <a:srgbClr val="FFFF66"/>
                </a:solidFill>
                <a:effectLst>
                  <a:outerShdw blurRad="50800" dist="50800" dir="5400000" algn="ctr" rotWithShape="0">
                    <a:schemeClr val="tx1"/>
                  </a:outerShdw>
                </a:effectLst>
                <a:latin typeface="Arial" pitchFamily="34" charset="0"/>
                <a:cs typeface="Arial" pitchFamily="34" charset="0"/>
              </a:rPr>
              <a:t> </a:t>
            </a:r>
            <a:r>
              <a:rPr lang="es-ES" sz="2400" b="1" dirty="0">
                <a:solidFill>
                  <a:srgbClr val="FFC000"/>
                </a:solidFill>
                <a:effectLst>
                  <a:outerShdw blurRad="50800" dist="50800" dir="5400000" algn="ctr" rotWithShape="0">
                    <a:schemeClr val="tx1"/>
                  </a:outerShdw>
                </a:effectLst>
                <a:latin typeface="Arial" pitchFamily="34" charset="0"/>
                <a:cs typeface="Arial" pitchFamily="34" charset="0"/>
              </a:rPr>
              <a:t>se exalta, se justifica </a:t>
            </a:r>
          </a:p>
          <a:p>
            <a:pPr fontAlgn="auto">
              <a:spcBef>
                <a:spcPts val="0"/>
              </a:spcBef>
              <a:spcAft>
                <a:spcPts val="0"/>
              </a:spcAft>
              <a:defRPr/>
            </a:pPr>
            <a:r>
              <a:rPr lang="es-ES" sz="2400" b="1" dirty="0">
                <a:solidFill>
                  <a:srgbClr val="FFC000"/>
                </a:solidFill>
                <a:effectLst>
                  <a:outerShdw blurRad="50800" dist="50800" dir="5400000" algn="ctr" rotWithShape="0">
                    <a:schemeClr val="tx1"/>
                  </a:outerShdw>
                </a:effectLst>
                <a:latin typeface="Arial" pitchFamily="34" charset="0"/>
                <a:cs typeface="Arial" pitchFamily="34" charset="0"/>
              </a:rPr>
              <a:t>	y se trata de imponer como norma social.</a:t>
            </a:r>
          </a:p>
          <a:p>
            <a:pPr algn="ctr" fontAlgn="auto">
              <a:spcBef>
                <a:spcPts val="0"/>
              </a:spcBef>
              <a:spcAft>
                <a:spcPts val="0"/>
              </a:spcAft>
              <a:defRPr/>
            </a:pPr>
            <a:endParaRPr lang="es-ES" sz="2400" b="1" dirty="0">
              <a:solidFill>
                <a:srgbClr val="FFC000"/>
              </a:solidFill>
              <a:effectLst>
                <a:outerShdw blurRad="50800" dist="50800" dir="5400000" algn="ctr" rotWithShape="0">
                  <a:schemeClr val="tx1"/>
                </a:outerShdw>
              </a:effectLst>
              <a:latin typeface="Arial" pitchFamily="34" charset="0"/>
              <a:cs typeface="Arial" pitchFamily="34" charset="0"/>
            </a:endParaRPr>
          </a:p>
          <a:p>
            <a:pPr marL="457200" indent="-457200" fontAlgn="auto">
              <a:spcBef>
                <a:spcPts val="0"/>
              </a:spcBef>
              <a:spcAft>
                <a:spcPts val="0"/>
              </a:spcAft>
              <a:buFont typeface="Wingdings" pitchFamily="2" charset="2"/>
              <a:buChar char="v"/>
              <a:defRPr/>
            </a:pPr>
            <a:r>
              <a:rPr lang="es-ES" sz="2800" b="1" dirty="0">
                <a:solidFill>
                  <a:srgbClr val="0066FF"/>
                </a:solidFill>
                <a:effectLst>
                  <a:outerShdw blurRad="50800" dist="50800" dir="5400000" algn="ctr" rotWithShape="0">
                    <a:schemeClr val="tx1"/>
                  </a:outerShdw>
                </a:effectLst>
                <a:latin typeface="Arial" pitchFamily="34" charset="0"/>
                <a:cs typeface="Arial" pitchFamily="34" charset="0"/>
              </a:rPr>
              <a:t>La </a:t>
            </a:r>
            <a:r>
              <a:rPr lang="es-ES" sz="2800" b="1" dirty="0" smtClean="0">
                <a:solidFill>
                  <a:srgbClr val="0066FF"/>
                </a:solidFill>
                <a:effectLst>
                  <a:outerShdw blurRad="50800" dist="50800" dir="5400000" algn="ctr" rotWithShape="0">
                    <a:schemeClr val="tx1"/>
                  </a:outerShdw>
                </a:effectLst>
                <a:latin typeface="Arial" pitchFamily="34" charset="0"/>
                <a:cs typeface="Arial" pitchFamily="34" charset="0"/>
              </a:rPr>
              <a:t>humildad </a:t>
            </a:r>
            <a:r>
              <a:rPr lang="es-ES" sz="2400" b="1" dirty="0">
                <a:solidFill>
                  <a:srgbClr val="FFC000"/>
                </a:solidFill>
                <a:effectLst>
                  <a:outerShdw blurRad="50800" dist="50800" dir="5400000" algn="ctr" rotWithShape="0">
                    <a:schemeClr val="tx1"/>
                  </a:outerShdw>
                </a:effectLst>
                <a:latin typeface="Arial" pitchFamily="34" charset="0"/>
                <a:cs typeface="Arial" pitchFamily="34" charset="0"/>
              </a:rPr>
              <a:t>se ridiculiza como si fuera mojigatería.</a:t>
            </a:r>
          </a:p>
          <a:p>
            <a:pPr fontAlgn="auto">
              <a:spcBef>
                <a:spcPts val="0"/>
              </a:spcBef>
              <a:spcAft>
                <a:spcPts val="0"/>
              </a:spcAft>
              <a:defRPr/>
            </a:pPr>
            <a:endParaRPr lang="es-ES" sz="2400" b="1" dirty="0">
              <a:solidFill>
                <a:srgbClr val="FFC000"/>
              </a:solidFill>
              <a:effectLst>
                <a:outerShdw blurRad="50800" dist="50800" dir="5400000" algn="ctr" rotWithShape="0">
                  <a:schemeClr val="tx1"/>
                </a:outerShdw>
              </a:effectLst>
              <a:latin typeface="Arial" pitchFamily="34" charset="0"/>
              <a:cs typeface="Arial" pitchFamily="34" charset="0"/>
            </a:endParaRPr>
          </a:p>
          <a:p>
            <a:pPr marL="457200" indent="-457200" fontAlgn="auto">
              <a:spcBef>
                <a:spcPts val="0"/>
              </a:spcBef>
              <a:spcAft>
                <a:spcPts val="0"/>
              </a:spcAft>
              <a:buFont typeface="Wingdings" pitchFamily="2" charset="2"/>
              <a:buChar char="v"/>
              <a:defRPr/>
            </a:pPr>
            <a:r>
              <a:rPr lang="es-ES_tradnl" sz="2800" b="1" dirty="0">
                <a:solidFill>
                  <a:srgbClr val="CCCC00"/>
                </a:solidFill>
                <a:effectLst>
                  <a:outerShdw blurRad="50800" dist="50800" dir="5400000" algn="ctr" rotWithShape="0">
                    <a:schemeClr val="tx1"/>
                  </a:outerShdw>
                </a:effectLst>
                <a:latin typeface="Arial" pitchFamily="34" charset="0"/>
                <a:cs typeface="Arial" pitchFamily="34" charset="0"/>
              </a:rPr>
              <a:t>La </a:t>
            </a:r>
            <a:r>
              <a:rPr lang="es-ES_tradnl" sz="2800" b="1" dirty="0" smtClean="0">
                <a:solidFill>
                  <a:srgbClr val="CCCC00"/>
                </a:solidFill>
                <a:effectLst>
                  <a:outerShdw blurRad="50800" dist="50800" dir="5400000" algn="ctr" rotWithShape="0">
                    <a:schemeClr val="tx1"/>
                  </a:outerShdw>
                </a:effectLst>
                <a:latin typeface="Arial" pitchFamily="34" charset="0"/>
                <a:cs typeface="Arial" pitchFamily="34" charset="0"/>
              </a:rPr>
              <a:t>pobreza </a:t>
            </a:r>
            <a:r>
              <a:rPr lang="es-ES_tradnl" sz="2400" b="1" dirty="0">
                <a:solidFill>
                  <a:srgbClr val="FFC000"/>
                </a:solidFill>
                <a:effectLst>
                  <a:outerShdw blurRad="50800" dist="50800" dir="5400000" algn="ctr" rotWithShape="0">
                    <a:schemeClr val="tx1"/>
                  </a:outerShdw>
                </a:effectLst>
                <a:latin typeface="Arial" pitchFamily="34" charset="0"/>
                <a:cs typeface="Arial" pitchFamily="34" charset="0"/>
              </a:rPr>
              <a:t>se identifica con falta de espíritu.</a:t>
            </a:r>
          </a:p>
        </p:txBody>
      </p:sp>
      <p:sp>
        <p:nvSpPr>
          <p:cNvPr id="4101" name="5 Rectángulo"/>
          <p:cNvSpPr>
            <a:spLocks noChangeArrowheads="1"/>
          </p:cNvSpPr>
          <p:nvPr/>
        </p:nvSpPr>
        <p:spPr bwMode="auto">
          <a:xfrm>
            <a:off x="443899" y="1196752"/>
            <a:ext cx="8286750" cy="815975"/>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p>
            <a:pPr>
              <a:defRPr/>
            </a:pPr>
            <a:r>
              <a:rPr lang="es-ES" sz="2400" b="1" dirty="0">
                <a:cs typeface="Times New Roman" pitchFamily="18" charset="0"/>
              </a:rPr>
              <a:t>«Préciate más de ser humilde virtuoso que pecador soberbio»</a:t>
            </a:r>
          </a:p>
          <a:p>
            <a:pPr>
              <a:defRPr/>
            </a:pPr>
            <a:r>
              <a:rPr lang="es-ES" sz="2300" b="1" dirty="0">
                <a:cs typeface="Times New Roman" pitchFamily="18" charset="0"/>
              </a:rPr>
              <a:t>                                                                       - </a:t>
            </a:r>
            <a:r>
              <a:rPr lang="es-ES" b="1" dirty="0">
                <a:cs typeface="Times New Roman" pitchFamily="18" charset="0"/>
              </a:rPr>
              <a:t>Don Quijote de la Mancha-</a:t>
            </a:r>
            <a:r>
              <a:rPr lang="es-ES" sz="2300" b="1" dirty="0">
                <a:latin typeface="Times New Roman" pitchFamily="18" charset="0"/>
                <a:cs typeface="Times New Roman" pitchFamily="18" charset="0"/>
              </a:rPr>
              <a:t>.</a:t>
            </a:r>
            <a:endParaRPr lang="es-ES" sz="2300" b="1" dirty="0">
              <a:cs typeface="Times New Roman" pitchFamily="18" charset="0"/>
            </a:endParaRPr>
          </a:p>
        </p:txBody>
      </p:sp>
      <p:sp>
        <p:nvSpPr>
          <p:cNvPr id="6" name="5 CuadroTexto"/>
          <p:cNvSpPr txBox="1"/>
          <p:nvPr/>
        </p:nvSpPr>
        <p:spPr>
          <a:xfrm>
            <a:off x="1089025" y="5785445"/>
            <a:ext cx="6796088" cy="523875"/>
          </a:xfrm>
          <a:prstGeom prst="rect">
            <a:avLst/>
          </a:prstGeom>
          <a:noFill/>
        </p:spPr>
        <p:txBody>
          <a:bodyPr>
            <a:spAutoFit/>
          </a:bodyPr>
          <a:lstStyle/>
          <a:p>
            <a:pPr>
              <a:defRPr/>
            </a:pPr>
            <a:r>
              <a:rPr lang="es-ES_tradnl" sz="2800" b="1" dirty="0">
                <a:solidFill>
                  <a:srgbClr val="FF9900"/>
                </a:solidFill>
                <a:effectLst>
                  <a:outerShdw blurRad="50800" dist="38100" dir="8100000" algn="tr" rotWithShape="0">
                    <a:prstClr val="black"/>
                  </a:outerShdw>
                </a:effectLst>
                <a:cs typeface="Times New Roman" pitchFamily="18" charset="0"/>
              </a:rPr>
              <a:t>¡Hoy no está de moda el Quijote, claro!</a:t>
            </a:r>
            <a:endParaRPr lang="es-ES" sz="2800" b="1" dirty="0">
              <a:solidFill>
                <a:srgbClr val="FF9900"/>
              </a:solidFill>
              <a:effectLst>
                <a:outerShdw blurRad="50800" dist="38100" dir="8100000" algn="tr" rotWithShape="0">
                  <a:prstClr val="black"/>
                </a:outerShdw>
              </a:effectLst>
              <a:cs typeface="Times New Roman" pitchFamily="18" charset="0"/>
            </a:endParaRPr>
          </a:p>
        </p:txBody>
      </p:sp>
      <p:sp>
        <p:nvSpPr>
          <p:cNvPr id="7" name="6 CuadroTexto"/>
          <p:cNvSpPr txBox="1"/>
          <p:nvPr/>
        </p:nvSpPr>
        <p:spPr>
          <a:xfrm>
            <a:off x="1543123" y="2156743"/>
            <a:ext cx="6192689" cy="523875"/>
          </a:xfrm>
          <a:prstGeom prst="rect">
            <a:avLst/>
          </a:prstGeom>
          <a:noFill/>
        </p:spPr>
        <p:txBody>
          <a:bodyPr wrap="square">
            <a:spAutoFit/>
          </a:bodyPr>
          <a:lstStyle/>
          <a:p>
            <a:pPr algn="ctr" fontAlgn="auto">
              <a:spcBef>
                <a:spcPts val="0"/>
              </a:spcBef>
              <a:spcAft>
                <a:spcPts val="0"/>
              </a:spcAft>
              <a:defRPr/>
            </a:pPr>
            <a:r>
              <a:rPr lang="es-ES_tradnl" sz="2800" b="1" dirty="0">
                <a:solidFill>
                  <a:srgbClr val="FF9900"/>
                </a:solidFill>
                <a:effectLst>
                  <a:outerShdw blurRad="50800" dist="38100" dir="8100000" algn="tr" rotWithShape="0">
                    <a:prstClr val="black"/>
                  </a:outerShdw>
                </a:effectLst>
                <a:latin typeface="+mn-lt"/>
                <a:cs typeface="Times New Roman" pitchFamily="18" charset="0"/>
              </a:rPr>
              <a:t>P</a:t>
            </a:r>
            <a:r>
              <a:rPr lang="es-ES_tradnl" sz="2800" b="1" dirty="0" smtClean="0">
                <a:solidFill>
                  <a:srgbClr val="FF9900"/>
                </a:solidFill>
                <a:effectLst>
                  <a:outerShdw blurRad="50800" dist="38100" dir="8100000" algn="tr" rotWithShape="0">
                    <a:prstClr val="black"/>
                  </a:outerShdw>
                </a:effectLst>
                <a:latin typeface="+mn-lt"/>
                <a:cs typeface="Times New Roman" pitchFamily="18" charset="0"/>
              </a:rPr>
              <a:t>ero hoy</a:t>
            </a:r>
            <a:r>
              <a:rPr lang="es-ES_tradnl" sz="2800" b="1" dirty="0">
                <a:solidFill>
                  <a:srgbClr val="FF9900"/>
                </a:solidFill>
                <a:effectLst>
                  <a:outerShdw blurRad="50800" dist="38100" dir="8100000" algn="tr" rotWithShape="0">
                    <a:prstClr val="black"/>
                  </a:outerShdw>
                </a:effectLst>
                <a:latin typeface="+mn-lt"/>
                <a:cs typeface="Times New Roman" pitchFamily="18" charset="0"/>
              </a:rPr>
              <a:t>…. </a:t>
            </a:r>
            <a:endParaRPr lang="es-ES" sz="2800" b="1" dirty="0">
              <a:solidFill>
                <a:srgbClr val="FF9900"/>
              </a:solidFill>
              <a:effectLst>
                <a:outerShdw blurRad="50800" dist="38100" dir="8100000" algn="tr" rotWithShape="0">
                  <a:prstClr val="black"/>
                </a:outerShdw>
              </a:effectLst>
              <a:latin typeface="+mn-lt"/>
              <a:cs typeface="Times New Roman" pitchFamily="18" charset="0"/>
            </a:endParaRPr>
          </a:p>
        </p:txBody>
      </p:sp>
    </p:spTree>
  </p:cSld>
  <p:clrMapOvr>
    <a:masterClrMapping/>
  </p:clrMapOvr>
  <p:transition spd="slow" advTm="20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10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4000"/>
                            </p:stCondLst>
                            <p:childTnLst>
                              <p:par>
                                <p:cTn id="14" presetID="2" presetClass="entr" presetSubtype="8"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45" presetClass="entr" presetSubtype="0" fill="hold" grpId="0" nodeType="afterEffect">
                                  <p:stCondLst>
                                    <p:cond delay="4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101"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427038" y="4945231"/>
            <a:ext cx="8429625" cy="1508105"/>
          </a:xfrm>
          <a:prstGeom prst="rect">
            <a:avLst/>
          </a:prstGeom>
          <a:noFill/>
        </p:spPr>
        <p:txBody>
          <a:bodyPr>
            <a:spAutoFit/>
          </a:bodyPr>
          <a:lstStyle/>
          <a:p>
            <a:pPr algn="ctr" fontAlgn="auto">
              <a:spcBef>
                <a:spcPts val="0"/>
              </a:spcBef>
              <a:spcAft>
                <a:spcPts val="0"/>
              </a:spcAft>
              <a:defRPr/>
            </a:pPr>
            <a:r>
              <a:rPr lang="es-ES_tradnl" sz="2800" b="1" dirty="0" smtClean="0">
                <a:solidFill>
                  <a:srgbClr val="66FF33"/>
                </a:solidFill>
                <a:effectLst>
                  <a:outerShdw blurRad="50800" dist="38100" dir="8100000" algn="tr" rotWithShape="0">
                    <a:prstClr val="black"/>
                  </a:outerShdw>
                </a:effectLst>
                <a:latin typeface="Arial" pitchFamily="34" charset="0"/>
                <a:cs typeface="Arial" pitchFamily="34" charset="0"/>
              </a:rPr>
              <a:t>«Su Amor hasta el extremo»</a:t>
            </a:r>
            <a:endParaRPr lang="es-ES_tradnl" sz="2800" b="1" dirty="0">
              <a:solidFill>
                <a:srgbClr val="66FF33"/>
              </a:solidFill>
              <a:effectLst>
                <a:outerShdw blurRad="50800" dist="38100" dir="8100000" algn="tr" rotWithShape="0">
                  <a:prstClr val="black"/>
                </a:outerShdw>
              </a:effectLst>
              <a:latin typeface="Arial" pitchFamily="34" charset="0"/>
              <a:cs typeface="Arial" pitchFamily="34" charset="0"/>
            </a:endParaRPr>
          </a:p>
          <a:p>
            <a:pPr algn="ctr" fontAlgn="auto">
              <a:spcBef>
                <a:spcPts val="0"/>
              </a:spcBef>
              <a:spcAft>
                <a:spcPts val="0"/>
              </a:spcAft>
              <a:defRPr/>
            </a:pPr>
            <a:r>
              <a:rPr lang="es-ES_tradnl" sz="3200" b="1" dirty="0" smtClean="0">
                <a:solidFill>
                  <a:srgbClr val="66FF33"/>
                </a:solidFill>
                <a:effectLst>
                  <a:outerShdw blurRad="50800" dist="38100" dir="8100000" algn="tr" rotWithShape="0">
                    <a:prstClr val="black"/>
                  </a:outerShdw>
                </a:effectLst>
                <a:latin typeface="Arial" pitchFamily="34" charset="0"/>
                <a:cs typeface="Arial" pitchFamily="34" charset="0"/>
              </a:rPr>
              <a:t>continúa vivo, sigue actuando.</a:t>
            </a:r>
            <a:endParaRPr lang="es-ES_tradnl" sz="3200" b="1" dirty="0">
              <a:solidFill>
                <a:srgbClr val="66FF33"/>
              </a:solidFill>
              <a:effectLst>
                <a:outerShdw blurRad="50800" dist="38100" dir="8100000" algn="tr" rotWithShape="0">
                  <a:prstClr val="black"/>
                </a:outerShdw>
              </a:effectLst>
              <a:latin typeface="Arial" pitchFamily="34" charset="0"/>
              <a:cs typeface="Arial" pitchFamily="34" charset="0"/>
            </a:endParaRPr>
          </a:p>
          <a:p>
            <a:pPr algn="ctr" fontAlgn="auto">
              <a:spcBef>
                <a:spcPts val="0"/>
              </a:spcBef>
              <a:spcAft>
                <a:spcPts val="0"/>
              </a:spcAft>
              <a:defRPr/>
            </a:pPr>
            <a:r>
              <a:rPr lang="es-ES_tradnl" sz="3200" b="1" dirty="0" smtClean="0">
                <a:solidFill>
                  <a:srgbClr val="FF0000"/>
                </a:solidFill>
                <a:effectLst>
                  <a:outerShdw blurRad="50800" dist="38100" dir="8100000" algn="tr" rotWithShape="0">
                    <a:prstClr val="black"/>
                  </a:outerShdw>
                </a:effectLst>
                <a:latin typeface="Arial" pitchFamily="34" charset="0"/>
                <a:cs typeface="Arial" pitchFamily="34" charset="0"/>
              </a:rPr>
              <a:t>¡¡No ha pasado de moda!!</a:t>
            </a:r>
            <a:endParaRPr lang="es-ES" sz="3200" b="1" dirty="0">
              <a:solidFill>
                <a:srgbClr val="FF0000"/>
              </a:solidFill>
              <a:effectLst>
                <a:outerShdw blurRad="50800" dist="38100" dir="8100000" algn="tr" rotWithShape="0">
                  <a:prstClr val="black"/>
                </a:outerShdw>
              </a:effectLst>
              <a:latin typeface="Arial" pitchFamily="34" charset="0"/>
              <a:cs typeface="Arial" pitchFamily="34" charset="0"/>
            </a:endParaRPr>
          </a:p>
        </p:txBody>
      </p:sp>
      <p:sp>
        <p:nvSpPr>
          <p:cNvPr id="4" name="3 Marco"/>
          <p:cNvSpPr/>
          <p:nvPr/>
        </p:nvSpPr>
        <p:spPr>
          <a:xfrm>
            <a:off x="0" y="0"/>
            <a:ext cx="9144000" cy="6858000"/>
          </a:xfrm>
          <a:prstGeom prst="frame">
            <a:avLst>
              <a:gd name="adj1" fmla="val 1419"/>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6" name="5 CuadroTexto"/>
          <p:cNvSpPr txBox="1"/>
          <p:nvPr/>
        </p:nvSpPr>
        <p:spPr>
          <a:xfrm>
            <a:off x="2657283" y="332656"/>
            <a:ext cx="3870192" cy="646331"/>
          </a:xfrm>
          <a:prstGeom prst="rect">
            <a:avLst/>
          </a:prstGeom>
          <a:gradFill>
            <a:gsLst>
              <a:gs pos="20000">
                <a:srgbClr val="E19E79">
                  <a:alpha val="89804"/>
                </a:srgbClr>
              </a:gs>
              <a:gs pos="66000">
                <a:schemeClr val="bg2">
                  <a:lumMod val="75000"/>
                </a:schemeClr>
              </a:gs>
            </a:gsLst>
          </a:gradFill>
        </p:spPr>
        <p:style>
          <a:lnRef idx="0">
            <a:schemeClr val="accent6"/>
          </a:lnRef>
          <a:fillRef idx="3">
            <a:schemeClr val="accent6"/>
          </a:fillRef>
          <a:effectRef idx="3">
            <a:schemeClr val="accent6"/>
          </a:effectRef>
          <a:fontRef idx="minor">
            <a:schemeClr val="lt1"/>
          </a:fontRef>
        </p:style>
        <p:txBody>
          <a:bodyPr>
            <a:spAutoFit/>
            <a:sp3d extrusionH="57150">
              <a:bevelT w="38100" h="38100" prst="convex"/>
            </a:sp3d>
          </a:bodyPr>
          <a:lstStyle/>
          <a:p>
            <a:pPr algn="ctr" fontAlgn="auto">
              <a:spcBef>
                <a:spcPts val="0"/>
              </a:spcBef>
              <a:spcAft>
                <a:spcPts val="0"/>
              </a:spcAft>
              <a:defRPr/>
            </a:pPr>
            <a:r>
              <a:rPr lang="es-ES" sz="3600" b="1" dirty="0">
                <a:solidFill>
                  <a:srgbClr val="3333FF"/>
                </a:solidFill>
                <a:cs typeface="Times New Roman" pitchFamily="18" charset="0"/>
              </a:rPr>
              <a:t>“Aprended de mí”</a:t>
            </a:r>
          </a:p>
        </p:txBody>
      </p:sp>
      <p:pic>
        <p:nvPicPr>
          <p:cNvPr id="23562" name="Picture 10" descr="http://diegojavier.files.wordpress.com/2013/11/eu81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78" y="1412776"/>
            <a:ext cx="7279138"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6 Marco"/>
          <p:cNvSpPr/>
          <p:nvPr/>
        </p:nvSpPr>
        <p:spPr>
          <a:xfrm>
            <a:off x="899592" y="1268760"/>
            <a:ext cx="7560839" cy="3528392"/>
          </a:xfrm>
          <a:prstGeom prst="frame">
            <a:avLst>
              <a:gd name="adj1" fmla="val 4640"/>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s-ES">
              <a:solidFill>
                <a:schemeClr val="tx1"/>
              </a:solidFill>
            </a:endParaRPr>
          </a:p>
        </p:txBody>
      </p:sp>
    </p:spTree>
  </p:cSld>
  <p:clrMapOvr>
    <a:masterClrMapping/>
  </p:clrMapOvr>
  <p:transition spd="slow" advTm="10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3" name="2 Rectángulo"/>
          <p:cNvSpPr/>
          <p:nvPr/>
        </p:nvSpPr>
        <p:spPr>
          <a:xfrm>
            <a:off x="573792" y="548680"/>
            <a:ext cx="3998209" cy="830997"/>
          </a:xfrm>
          <a:prstGeom prst="rect">
            <a:avLst/>
          </a:prstGeom>
          <a:noFill/>
        </p:spPr>
        <p:txBody>
          <a:bodyPr wrap="none" lIns="91440" tIns="45720" rIns="91440" bIns="45720">
            <a:spAutoFit/>
          </a:bodyPr>
          <a:lstStyle/>
          <a:p>
            <a:pPr algn="ctr"/>
            <a:r>
              <a:rPr lang="es-ES" sz="48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Conviértete</a:t>
            </a:r>
          </a:p>
        </p:txBody>
      </p:sp>
      <p:sp>
        <p:nvSpPr>
          <p:cNvPr id="4" name="3 Rectángulo"/>
          <p:cNvSpPr/>
          <p:nvPr/>
        </p:nvSpPr>
        <p:spPr>
          <a:xfrm rot="354584">
            <a:off x="4860032" y="1379677"/>
            <a:ext cx="3998209" cy="830997"/>
          </a:xfrm>
          <a:prstGeom prst="rect">
            <a:avLst/>
          </a:prstGeom>
          <a:noFill/>
        </p:spPr>
        <p:txBody>
          <a:bodyPr wrap="none" lIns="91440" tIns="45720" rIns="91440" bIns="45720">
            <a:spAutoFit/>
          </a:bodyPr>
          <a:lstStyle/>
          <a:p>
            <a:pPr algn="ctr"/>
            <a:r>
              <a:rPr lang="es-ES" sz="48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Conviértete</a:t>
            </a:r>
          </a:p>
        </p:txBody>
      </p:sp>
      <p:sp>
        <p:nvSpPr>
          <p:cNvPr id="5" name="4 Rectángulo"/>
          <p:cNvSpPr/>
          <p:nvPr/>
        </p:nvSpPr>
        <p:spPr>
          <a:xfrm rot="21276546">
            <a:off x="726191" y="1998798"/>
            <a:ext cx="3998209" cy="830997"/>
          </a:xfrm>
          <a:prstGeom prst="rect">
            <a:avLst/>
          </a:prstGeom>
          <a:noFill/>
        </p:spPr>
        <p:txBody>
          <a:bodyPr wrap="none" lIns="91440" tIns="45720" rIns="91440" bIns="45720">
            <a:spAutoFit/>
          </a:bodyPr>
          <a:lstStyle/>
          <a:p>
            <a:pPr algn="ctr"/>
            <a:r>
              <a:rPr lang="es-ES" sz="48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Conviértete</a:t>
            </a:r>
          </a:p>
        </p:txBody>
      </p:sp>
      <p:sp>
        <p:nvSpPr>
          <p:cNvPr id="6" name="5 Rectángulo"/>
          <p:cNvSpPr/>
          <p:nvPr/>
        </p:nvSpPr>
        <p:spPr>
          <a:xfrm rot="158879">
            <a:off x="3293033" y="2994624"/>
            <a:ext cx="3998209" cy="830997"/>
          </a:xfrm>
          <a:prstGeom prst="rect">
            <a:avLst/>
          </a:prstGeom>
          <a:noFill/>
        </p:spPr>
        <p:txBody>
          <a:bodyPr wrap="none" lIns="91440" tIns="45720" rIns="91440" bIns="45720">
            <a:spAutoFit/>
          </a:bodyPr>
          <a:lstStyle/>
          <a:p>
            <a:pPr algn="ctr"/>
            <a:r>
              <a:rPr lang="es-ES" sz="48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Conviértete</a:t>
            </a:r>
          </a:p>
        </p:txBody>
      </p:sp>
      <p:sp>
        <p:nvSpPr>
          <p:cNvPr id="7" name="6 Rectángulo"/>
          <p:cNvSpPr/>
          <p:nvPr/>
        </p:nvSpPr>
        <p:spPr>
          <a:xfrm>
            <a:off x="395536" y="3933056"/>
            <a:ext cx="3998209" cy="830997"/>
          </a:xfrm>
          <a:prstGeom prst="rect">
            <a:avLst/>
          </a:prstGeom>
          <a:noFill/>
        </p:spPr>
        <p:txBody>
          <a:bodyPr wrap="none" lIns="91440" tIns="45720" rIns="91440" bIns="45720">
            <a:spAutoFit/>
          </a:bodyPr>
          <a:lstStyle/>
          <a:p>
            <a:pPr algn="ctr"/>
            <a:r>
              <a:rPr lang="es-ES" sz="48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Conviértete</a:t>
            </a:r>
          </a:p>
        </p:txBody>
      </p:sp>
      <p:sp>
        <p:nvSpPr>
          <p:cNvPr id="8" name="7 Rectángulo"/>
          <p:cNvSpPr/>
          <p:nvPr/>
        </p:nvSpPr>
        <p:spPr>
          <a:xfrm rot="21207289">
            <a:off x="4724401" y="4509120"/>
            <a:ext cx="3998209" cy="830997"/>
          </a:xfrm>
          <a:prstGeom prst="rect">
            <a:avLst/>
          </a:prstGeom>
          <a:noFill/>
        </p:spPr>
        <p:txBody>
          <a:bodyPr wrap="none" lIns="91440" tIns="45720" rIns="91440" bIns="45720">
            <a:spAutoFit/>
          </a:bodyPr>
          <a:lstStyle/>
          <a:p>
            <a:pPr algn="ctr"/>
            <a:r>
              <a:rPr lang="es-ES" sz="48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Conviértete</a:t>
            </a:r>
          </a:p>
        </p:txBody>
      </p:sp>
      <p:sp>
        <p:nvSpPr>
          <p:cNvPr id="9" name="8 Rectángulo"/>
          <p:cNvSpPr/>
          <p:nvPr/>
        </p:nvSpPr>
        <p:spPr>
          <a:xfrm>
            <a:off x="1581903" y="5517232"/>
            <a:ext cx="3998209" cy="830997"/>
          </a:xfrm>
          <a:prstGeom prst="rect">
            <a:avLst/>
          </a:prstGeom>
          <a:noFill/>
        </p:spPr>
        <p:txBody>
          <a:bodyPr wrap="none" lIns="91440" tIns="45720" rIns="91440" bIns="45720">
            <a:spAutoFit/>
          </a:bodyPr>
          <a:lstStyle/>
          <a:p>
            <a:pPr algn="ctr"/>
            <a:r>
              <a:rPr lang="es-ES" sz="48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Conviértete</a:t>
            </a:r>
          </a:p>
        </p:txBody>
      </p:sp>
    </p:spTree>
    <p:extLst>
      <p:ext uri="{BB962C8B-B14F-4D97-AF65-F5344CB8AC3E}">
        <p14:creationId xmlns:p14="http://schemas.microsoft.com/office/powerpoint/2010/main" val="3702339650"/>
      </p:ext>
    </p:extLst>
  </p:cSld>
  <p:clrMapOvr>
    <a:masterClrMapping/>
  </p:clrMapOvr>
  <p:transition spd="slow" advTm="8000">
    <p:wipe dir="r"/>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3300">
                <a:gamma/>
                <a:shade val="52549"/>
                <a:invGamma/>
              </a:srgbClr>
            </a:gs>
            <a:gs pos="50000">
              <a:srgbClr val="CC3300"/>
            </a:gs>
            <a:gs pos="100000">
              <a:srgbClr val="CC3300">
                <a:gamma/>
                <a:shade val="52549"/>
                <a:invGamma/>
              </a:srgbClr>
            </a:gs>
          </a:gsLst>
          <a:lin ang="5400000" scaled="1"/>
        </a:gradFill>
        <a:effectLst/>
      </p:bgPr>
    </p:bg>
    <p:spTree>
      <p:nvGrpSpPr>
        <p:cNvPr id="1" name=""/>
        <p:cNvGrpSpPr/>
        <p:nvPr/>
      </p:nvGrpSpPr>
      <p:grpSpPr>
        <a:xfrm>
          <a:off x="0" y="0"/>
          <a:ext cx="0" cy="0"/>
          <a:chOff x="0" y="0"/>
          <a:chExt cx="0" cy="0"/>
        </a:xfrm>
      </p:grpSpPr>
      <p:sp>
        <p:nvSpPr>
          <p:cNvPr id="4105" name="Rectangle 9"/>
          <p:cNvSpPr>
            <a:spLocks noChangeArrowheads="1"/>
          </p:cNvSpPr>
          <p:nvPr/>
        </p:nvSpPr>
        <p:spPr bwMode="auto">
          <a:xfrm>
            <a:off x="5076825" y="1663700"/>
            <a:ext cx="3598863" cy="4645025"/>
          </a:xfrm>
          <a:prstGeom prst="rect">
            <a:avLst/>
          </a:prstGeom>
          <a:solidFill>
            <a:srgbClr val="800000"/>
          </a:solidFill>
          <a:ln w="2857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mtClean="0">
              <a:solidFill>
                <a:srgbClr val="CC3300"/>
              </a:solidFill>
              <a:cs typeface="+mn-cs"/>
            </a:endParaRPr>
          </a:p>
        </p:txBody>
      </p:sp>
      <p:sp>
        <p:nvSpPr>
          <p:cNvPr id="4102" name="Text Box 6"/>
          <p:cNvSpPr txBox="1">
            <a:spLocks noChangeArrowheads="1"/>
          </p:cNvSpPr>
          <p:nvPr/>
        </p:nvSpPr>
        <p:spPr bwMode="auto">
          <a:xfrm>
            <a:off x="467544" y="1666765"/>
            <a:ext cx="4104456" cy="4632037"/>
          </a:xfrm>
          <a:prstGeom prst="rect">
            <a:avLst/>
          </a:prstGeom>
          <a:solidFill>
            <a:srgbClr val="4D4D4D"/>
          </a:solidFill>
          <a:ln w="2857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endParaRPr lang="es-ES" sz="700" b="1" dirty="0" smtClean="0">
              <a:solidFill>
                <a:srgbClr val="FF9900"/>
              </a:solidFill>
              <a:latin typeface="Arial Rounded MT Bold" pitchFamily="34" charset="0"/>
              <a:cs typeface="+mn-cs"/>
            </a:endParaRPr>
          </a:p>
          <a:p>
            <a:pPr algn="just">
              <a:spcBef>
                <a:spcPct val="50000"/>
              </a:spcBef>
            </a:pPr>
            <a:r>
              <a:rPr lang="es-ES" sz="2000" b="1" dirty="0" smtClean="0">
                <a:solidFill>
                  <a:srgbClr val="FF9900"/>
                </a:solidFill>
                <a:latin typeface="Arial Rounded MT Bold" pitchFamily="34" charset="0"/>
                <a:cs typeface="+mn-cs"/>
              </a:rPr>
              <a:t>C</a:t>
            </a:r>
            <a:r>
              <a:rPr lang="es-ES" dirty="0" smtClean="0">
                <a:solidFill>
                  <a:srgbClr val="FFFFFF"/>
                </a:solidFill>
                <a:latin typeface="Arial Rounded MT Bold" pitchFamily="34" charset="0"/>
                <a:cs typeface="+mn-cs"/>
              </a:rPr>
              <a:t>on una gran espontaneidad, el salmista nos describe su actitud humilde y confiada delante de Dios, fundada en la renuncia a toda “aspiración desmedida” (v. 1). </a:t>
            </a:r>
          </a:p>
          <a:p>
            <a:pPr algn="just">
              <a:spcBef>
                <a:spcPct val="50000"/>
              </a:spcBef>
            </a:pPr>
            <a:r>
              <a:rPr lang="es-ES" sz="2000" b="1" dirty="0" smtClean="0">
                <a:solidFill>
                  <a:srgbClr val="FF9900"/>
                </a:solidFill>
                <a:latin typeface="Arial Rounded MT Bold" pitchFamily="34" charset="0"/>
                <a:cs typeface="+mn-cs"/>
              </a:rPr>
              <a:t>E</a:t>
            </a:r>
            <a:r>
              <a:rPr lang="es-ES" dirty="0" smtClean="0">
                <a:solidFill>
                  <a:srgbClr val="FFFFFF"/>
                </a:solidFill>
                <a:latin typeface="Arial Rounded MT Bold" pitchFamily="34" charset="0"/>
                <a:cs typeface="+mn-cs"/>
              </a:rPr>
              <a:t>sta actitud se expresa admirable-mente en la imagen del niño que descansa tranquilo en los “brazos de su madre” (v. 2). </a:t>
            </a:r>
          </a:p>
          <a:p>
            <a:pPr algn="just">
              <a:spcBef>
                <a:spcPct val="50000"/>
              </a:spcBef>
            </a:pPr>
            <a:r>
              <a:rPr lang="es-ES" sz="2000" b="1" dirty="0" smtClean="0">
                <a:solidFill>
                  <a:srgbClr val="FF9900"/>
                </a:solidFill>
                <a:latin typeface="Arial Rounded MT Bold" pitchFamily="34" charset="0"/>
                <a:cs typeface="+mn-cs"/>
              </a:rPr>
              <a:t>E</a:t>
            </a:r>
            <a:r>
              <a:rPr lang="es-ES" dirty="0" smtClean="0">
                <a:solidFill>
                  <a:srgbClr val="FFFFFF"/>
                </a:solidFill>
                <a:latin typeface="Arial Rounded MT Bold" pitchFamily="34" charset="0"/>
                <a:cs typeface="+mn-cs"/>
              </a:rPr>
              <a:t>l versículo final del salmo amplía la perspectiva a todo el Pueblo de Dios, para exhortarlo a tener ese mismo espíritu de humildad y confianza en el Señor.</a:t>
            </a:r>
          </a:p>
        </p:txBody>
      </p:sp>
      <p:pic>
        <p:nvPicPr>
          <p:cNvPr id="4104" name="Picture 8" descr="Imagen 511++"/>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5364163" y="2024063"/>
            <a:ext cx="2978150" cy="3971925"/>
          </a:xfrm>
          <a:prstGeom prst="rect">
            <a:avLst/>
          </a:prstGeom>
          <a:noFill/>
          <a:ln w="127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2578742" y="404664"/>
            <a:ext cx="360868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cs typeface="+mn-cs"/>
              </a:rPr>
              <a:t>Salmo 131</a:t>
            </a:r>
          </a:p>
        </p:txBody>
      </p:sp>
    </p:spTree>
    <p:extLst>
      <p:ext uri="{BB962C8B-B14F-4D97-AF65-F5344CB8AC3E}">
        <p14:creationId xmlns:p14="http://schemas.microsoft.com/office/powerpoint/2010/main" val="4000688096"/>
      </p:ext>
    </p:extLst>
  </p:cSld>
  <p:clrMapOvr>
    <a:masterClrMapping/>
  </p:clrMapOvr>
  <p:transition spd="slow" advTm="32000">
    <p:zoom/>
    <p:sndAc>
      <p:stSnd>
        <p:snd r:embed="rId3" name="-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2000" fill="hold"/>
                                        <p:tgtEl>
                                          <p:spTgt spid="4105"/>
                                        </p:tgtEl>
                                        <p:attrNameLst>
                                          <p:attrName>ppt_x</p:attrName>
                                        </p:attrNameLst>
                                      </p:cBhvr>
                                      <p:tavLst>
                                        <p:tav tm="0">
                                          <p:val>
                                            <p:strVal val="#ppt_x"/>
                                          </p:val>
                                        </p:tav>
                                        <p:tav tm="100000">
                                          <p:val>
                                            <p:strVal val="#ppt_x"/>
                                          </p:val>
                                        </p:tav>
                                      </p:tavLst>
                                    </p:anim>
                                    <p:anim calcmode="lin" valueType="num">
                                      <p:cBhvr additive="base">
                                        <p:cTn id="8" dur="2000" fill="hold"/>
                                        <p:tgtEl>
                                          <p:spTgt spid="4105"/>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3000"/>
                            </p:stCondLst>
                            <p:childTnLst>
                              <p:par>
                                <p:cTn id="10" presetID="2" presetClass="entr" presetSubtype="2" fill="hold" nodeType="afterEffect">
                                  <p:stCondLst>
                                    <p:cond delay="500"/>
                                  </p:stCondLst>
                                  <p:childTnLst>
                                    <p:set>
                                      <p:cBhvr>
                                        <p:cTn id="11" dur="1" fill="hold">
                                          <p:stCondLst>
                                            <p:cond delay="0"/>
                                          </p:stCondLst>
                                        </p:cTn>
                                        <p:tgtEl>
                                          <p:spTgt spid="4104"/>
                                        </p:tgtEl>
                                        <p:attrNameLst>
                                          <p:attrName>style.visibility</p:attrName>
                                        </p:attrNameLst>
                                      </p:cBhvr>
                                      <p:to>
                                        <p:strVal val="visible"/>
                                      </p:to>
                                    </p:set>
                                    <p:anim calcmode="lin" valueType="num">
                                      <p:cBhvr additive="base">
                                        <p:cTn id="12" dur="1000" fill="hold"/>
                                        <p:tgtEl>
                                          <p:spTgt spid="4104"/>
                                        </p:tgtEl>
                                        <p:attrNameLst>
                                          <p:attrName>ppt_x</p:attrName>
                                        </p:attrNameLst>
                                      </p:cBhvr>
                                      <p:tavLst>
                                        <p:tav tm="0">
                                          <p:val>
                                            <p:strVal val="1+#ppt_w/2"/>
                                          </p:val>
                                        </p:tav>
                                        <p:tav tm="100000">
                                          <p:val>
                                            <p:strVal val="#ppt_x"/>
                                          </p:val>
                                        </p:tav>
                                      </p:tavLst>
                                    </p:anim>
                                    <p:anim calcmode="lin" valueType="num">
                                      <p:cBhvr additive="base">
                                        <p:cTn id="13" dur="1000" fill="hold"/>
                                        <p:tgtEl>
                                          <p:spTgt spid="410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500"/>
                            </p:stCondLst>
                            <p:childTnLst>
                              <p:par>
                                <p:cTn id="15" presetID="23" presetClass="entr" presetSubtype="16" fill="hold" grpId="0" nodeType="afterEffect">
                                  <p:stCondLst>
                                    <p:cond delay="1000"/>
                                  </p:stCondLst>
                                  <p:childTnLst>
                                    <p:set>
                                      <p:cBhvr>
                                        <p:cTn id="16" dur="1" fill="hold">
                                          <p:stCondLst>
                                            <p:cond delay="0"/>
                                          </p:stCondLst>
                                        </p:cTn>
                                        <p:tgtEl>
                                          <p:spTgt spid="4102"/>
                                        </p:tgtEl>
                                        <p:attrNameLst>
                                          <p:attrName>style.visibility</p:attrName>
                                        </p:attrNameLst>
                                      </p:cBhvr>
                                      <p:to>
                                        <p:strVal val="visible"/>
                                      </p:to>
                                    </p:set>
                                    <p:anim calcmode="lin" valueType="num">
                                      <p:cBhvr>
                                        <p:cTn id="17" dur="1000" fill="hold"/>
                                        <p:tgtEl>
                                          <p:spTgt spid="4102"/>
                                        </p:tgtEl>
                                        <p:attrNameLst>
                                          <p:attrName>ppt_w</p:attrName>
                                        </p:attrNameLst>
                                      </p:cBhvr>
                                      <p:tavLst>
                                        <p:tav tm="0">
                                          <p:val>
                                            <p:fltVal val="0"/>
                                          </p:val>
                                        </p:tav>
                                        <p:tav tm="100000">
                                          <p:val>
                                            <p:strVal val="#ppt_w"/>
                                          </p:val>
                                        </p:tav>
                                      </p:tavLst>
                                    </p:anim>
                                    <p:anim calcmode="lin" valueType="num">
                                      <p:cBhvr>
                                        <p:cTn id="18" dur="1000" fill="hold"/>
                                        <p:tgtEl>
                                          <p:spTgt spid="4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3300">
                <a:gamma/>
                <a:shade val="46275"/>
                <a:invGamma/>
              </a:srgbClr>
            </a:gs>
            <a:gs pos="50000">
              <a:srgbClr val="CC3300"/>
            </a:gs>
            <a:gs pos="100000">
              <a:srgbClr val="CC3300">
                <a:gamma/>
                <a:shade val="46275"/>
                <a:invGamma/>
              </a:srgbClr>
            </a:gs>
          </a:gsLst>
          <a:lin ang="5400000" scaled="1"/>
        </a:gradFill>
        <a:effectLst/>
      </p:bgPr>
    </p:bg>
    <p:spTree>
      <p:nvGrpSpPr>
        <p:cNvPr id="1" name=""/>
        <p:cNvGrpSpPr/>
        <p:nvPr/>
      </p:nvGrpSpPr>
      <p:grpSpPr>
        <a:xfrm>
          <a:off x="0" y="0"/>
          <a:ext cx="0" cy="0"/>
          <a:chOff x="0" y="0"/>
          <a:chExt cx="0" cy="0"/>
        </a:xfrm>
      </p:grpSpPr>
      <p:pic>
        <p:nvPicPr>
          <p:cNvPr id="6157" name="Picture 13" descr="n456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9575"/>
            <a:ext cx="8280400" cy="609282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156" name="Rectangle 12"/>
          <p:cNvSpPr>
            <a:spLocks noChangeArrowheads="1"/>
          </p:cNvSpPr>
          <p:nvPr/>
        </p:nvSpPr>
        <p:spPr bwMode="auto">
          <a:xfrm>
            <a:off x="792163" y="5537349"/>
            <a:ext cx="75596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 dirty="0" smtClean="0">
                <a:solidFill>
                  <a:srgbClr val="000000"/>
                </a:solidFill>
                <a:latin typeface="Comic Sans MS" pitchFamily="66" charset="0"/>
                <a:cs typeface="+mn-cs"/>
              </a:rPr>
              <a:t>Señor, mi corazón no es ambicioso, ni mis ojos altaneros;</a:t>
            </a:r>
            <a:br>
              <a:rPr lang="es-ES" dirty="0" smtClean="0">
                <a:solidFill>
                  <a:srgbClr val="000000"/>
                </a:solidFill>
                <a:latin typeface="Comic Sans MS" pitchFamily="66" charset="0"/>
                <a:cs typeface="+mn-cs"/>
              </a:rPr>
            </a:br>
            <a:r>
              <a:rPr lang="es-ES" dirty="0" smtClean="0">
                <a:solidFill>
                  <a:srgbClr val="000000"/>
                </a:solidFill>
                <a:latin typeface="Comic Sans MS" pitchFamily="66" charset="0"/>
                <a:cs typeface="+mn-cs"/>
              </a:rPr>
              <a:t>no pretendo grandezas que superan mi capacidad; sino que acallo </a:t>
            </a:r>
          </a:p>
          <a:p>
            <a:pPr algn="ctr"/>
            <a:r>
              <a:rPr lang="es-ES" dirty="0" smtClean="0">
                <a:solidFill>
                  <a:srgbClr val="000000"/>
                </a:solidFill>
                <a:latin typeface="Comic Sans MS" pitchFamily="66" charset="0"/>
                <a:cs typeface="+mn-cs"/>
              </a:rPr>
              <a:t>y modero mis deseos, como un niño en brazos de su madre.</a:t>
            </a:r>
          </a:p>
        </p:txBody>
      </p:sp>
    </p:spTree>
    <p:extLst>
      <p:ext uri="{BB962C8B-B14F-4D97-AF65-F5344CB8AC3E}">
        <p14:creationId xmlns:p14="http://schemas.microsoft.com/office/powerpoint/2010/main" val="3175727294"/>
      </p:ext>
    </p:extLst>
  </p:cSld>
  <p:clrMapOvr>
    <a:masterClrMapping/>
  </p:clrMapOvr>
  <p:transition spd="slow" advTm="30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6157"/>
                                        </p:tgtEl>
                                        <p:attrNameLst>
                                          <p:attrName>style.visibility</p:attrName>
                                        </p:attrNameLst>
                                      </p:cBhvr>
                                      <p:to>
                                        <p:strVal val="visible"/>
                                      </p:to>
                                    </p:set>
                                    <p:animEffect transition="in" filter="wipe(left)">
                                      <p:cBhvr>
                                        <p:cTn id="7" dur="2000"/>
                                        <p:tgtEl>
                                          <p:spTgt spid="6157"/>
                                        </p:tgtEl>
                                      </p:cBhvr>
                                    </p:animEffect>
                                  </p:childTnLst>
                                </p:cTn>
                              </p:par>
                            </p:childTnLst>
                          </p:cTn>
                        </p:par>
                        <p:par>
                          <p:cTn id="8" fill="hold" nodeType="withGroup">
                            <p:stCondLst>
                              <p:cond delay="3000"/>
                            </p:stCondLst>
                            <p:childTnLst>
                              <p:par>
                                <p:cTn id="9" presetID="22" presetClass="entr" presetSubtype="8" fill="hold" grpId="0" nodeType="afterEffect">
                                  <p:stCondLst>
                                    <p:cond delay="2000"/>
                                  </p:stCondLst>
                                  <p:childTnLst>
                                    <p:set>
                                      <p:cBhvr>
                                        <p:cTn id="10" dur="1" fill="hold">
                                          <p:stCondLst>
                                            <p:cond delay="0"/>
                                          </p:stCondLst>
                                        </p:cTn>
                                        <p:tgtEl>
                                          <p:spTgt spid="6156"/>
                                        </p:tgtEl>
                                        <p:attrNameLst>
                                          <p:attrName>style.visibility</p:attrName>
                                        </p:attrNameLst>
                                      </p:cBhvr>
                                      <p:to>
                                        <p:strVal val="visible"/>
                                      </p:to>
                                    </p:set>
                                    <p:animEffect transition="in" filter="wipe(left)">
                                      <p:cBhvr>
                                        <p:cTn id="11" dur="2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5000">
              <a:schemeClr val="accent2">
                <a:lumMod val="50000"/>
              </a:schemeClr>
            </a:gs>
            <a:gs pos="67000">
              <a:srgbClr val="BD922A"/>
            </a:gs>
            <a:gs pos="69000">
              <a:srgbClr val="835E17"/>
            </a:gs>
            <a:gs pos="82001">
              <a:schemeClr val="accent2">
                <a:lumMod val="50000"/>
              </a:schemeClr>
            </a:gs>
          </a:gsLst>
          <a:lin ang="5400000" scaled="0"/>
        </a:gradFill>
        <a:effectLst/>
      </p:bgPr>
    </p:bg>
    <p:spTree>
      <p:nvGrpSpPr>
        <p:cNvPr id="1" name=""/>
        <p:cNvGrpSpPr/>
        <p:nvPr/>
      </p:nvGrpSpPr>
      <p:grpSpPr>
        <a:xfrm>
          <a:off x="0" y="0"/>
          <a:ext cx="0" cy="0"/>
          <a:chOff x="0" y="0"/>
          <a:chExt cx="0" cy="0"/>
        </a:xfrm>
      </p:grpSpPr>
      <p:pic>
        <p:nvPicPr>
          <p:cNvPr id="10242" name="Picture 7" descr="http://sasaropozo.files.wordpress.com/2012/07/te-basta-mi-grac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5888"/>
            <a:ext cx="8802687"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5140325" y="404813"/>
            <a:ext cx="3824288" cy="5154612"/>
          </a:xfrm>
          <a:prstGeom prst="rect">
            <a:avLst/>
          </a:prstGeom>
          <a:noFill/>
        </p:spPr>
        <p:txBody>
          <a:bodyPr>
            <a:spAutoFit/>
          </a:bodyPr>
          <a:lstStyle/>
          <a:p>
            <a:pPr algn="ctr" fontAlgn="auto">
              <a:spcBef>
                <a:spcPts val="0"/>
              </a:spcBef>
              <a:spcAft>
                <a:spcPts val="0"/>
              </a:spcAft>
              <a:defRPr/>
            </a:pPr>
            <a:endParaRPr lang="es-ES" sz="400" b="1" dirty="0">
              <a:solidFill>
                <a:schemeClr val="accent6">
                  <a:lumMod val="20000"/>
                  <a:lumOff val="80000"/>
                </a:schemeClr>
              </a:solidFill>
              <a:latin typeface="Times New Roman" pitchFamily="18" charset="0"/>
              <a:cs typeface="Times New Roman" pitchFamily="18" charset="0"/>
            </a:endParaRPr>
          </a:p>
          <a:p>
            <a:pPr algn="ctr" fontAlgn="auto">
              <a:spcBef>
                <a:spcPts val="0"/>
              </a:spcBef>
              <a:spcAft>
                <a:spcPts val="0"/>
              </a:spcAft>
              <a:defRPr/>
            </a:pPr>
            <a:r>
              <a:rPr lang="es-ES" sz="2500" b="1" dirty="0">
                <a:solidFill>
                  <a:srgbClr val="FFFF00"/>
                </a:solidFill>
                <a:effectLst>
                  <a:outerShdw blurRad="50800" dist="38100" dir="8100000" algn="tr" rotWithShape="0">
                    <a:prstClr val="black"/>
                  </a:outerShdw>
                </a:effectLst>
                <a:latin typeface="+mn-lt"/>
                <a:cs typeface="Times New Roman" pitchFamily="18" charset="0"/>
              </a:rPr>
              <a:t>Venid a mí </a:t>
            </a:r>
          </a:p>
          <a:p>
            <a:pPr algn="ctr" fontAlgn="auto">
              <a:spcBef>
                <a:spcPts val="0"/>
              </a:spcBef>
              <a:spcAft>
                <a:spcPts val="0"/>
              </a:spcAft>
              <a:defRPr/>
            </a:pPr>
            <a:r>
              <a:rPr lang="es-ES" sz="2500" b="1" dirty="0">
                <a:solidFill>
                  <a:srgbClr val="FFFF00"/>
                </a:solidFill>
                <a:effectLst>
                  <a:outerShdw blurRad="50800" dist="38100" dir="8100000" algn="tr" rotWithShape="0">
                    <a:prstClr val="black"/>
                  </a:outerShdw>
                </a:effectLst>
                <a:latin typeface="+mn-lt"/>
                <a:cs typeface="Times New Roman" pitchFamily="18" charset="0"/>
              </a:rPr>
              <a:t>todos los que estáis cansados y agobiados, </a:t>
            </a:r>
          </a:p>
          <a:p>
            <a:pPr algn="ctr" fontAlgn="auto">
              <a:spcBef>
                <a:spcPts val="0"/>
              </a:spcBef>
              <a:spcAft>
                <a:spcPts val="0"/>
              </a:spcAft>
              <a:defRPr/>
            </a:pPr>
            <a:r>
              <a:rPr lang="es-ES" sz="2500" b="1" dirty="0">
                <a:solidFill>
                  <a:srgbClr val="FFFF00"/>
                </a:solidFill>
                <a:effectLst>
                  <a:outerShdw blurRad="50800" dist="38100" dir="8100000" algn="tr" rotWithShape="0">
                    <a:prstClr val="black"/>
                  </a:outerShdw>
                </a:effectLst>
                <a:latin typeface="+mn-lt"/>
                <a:cs typeface="Times New Roman" pitchFamily="18" charset="0"/>
              </a:rPr>
              <a:t>y yo os aliviaré.</a:t>
            </a:r>
          </a:p>
          <a:p>
            <a:pPr algn="ctr" fontAlgn="auto">
              <a:spcBef>
                <a:spcPts val="0"/>
              </a:spcBef>
              <a:spcAft>
                <a:spcPts val="0"/>
              </a:spcAft>
              <a:defRPr/>
            </a:pPr>
            <a:r>
              <a:rPr lang="es-ES" sz="2500" b="1" dirty="0">
                <a:solidFill>
                  <a:srgbClr val="FFFF00"/>
                </a:solidFill>
                <a:effectLst>
                  <a:outerShdw blurRad="50800" dist="38100" dir="8100000" algn="tr" rotWithShape="0">
                    <a:prstClr val="black"/>
                  </a:outerShdw>
                </a:effectLst>
                <a:latin typeface="+mn-lt"/>
                <a:cs typeface="Times New Roman" pitchFamily="18" charset="0"/>
              </a:rPr>
              <a:t> Cargad con mi yugo </a:t>
            </a:r>
          </a:p>
          <a:p>
            <a:pPr algn="ctr" fontAlgn="auto">
              <a:spcBef>
                <a:spcPts val="0"/>
              </a:spcBef>
              <a:spcAft>
                <a:spcPts val="0"/>
              </a:spcAft>
              <a:defRPr/>
            </a:pPr>
            <a:r>
              <a:rPr lang="es-ES" sz="2500" b="1" dirty="0">
                <a:solidFill>
                  <a:srgbClr val="FFFF00"/>
                </a:solidFill>
                <a:effectLst>
                  <a:outerShdw blurRad="50800" dist="38100" dir="8100000" algn="tr" rotWithShape="0">
                    <a:prstClr val="black"/>
                  </a:outerShdw>
                </a:effectLst>
                <a:latin typeface="+mn-lt"/>
                <a:cs typeface="Times New Roman" pitchFamily="18" charset="0"/>
              </a:rPr>
              <a:t>y aprended de mí, </a:t>
            </a:r>
          </a:p>
          <a:p>
            <a:pPr algn="ctr" fontAlgn="auto">
              <a:spcBef>
                <a:spcPts val="0"/>
              </a:spcBef>
              <a:spcAft>
                <a:spcPts val="0"/>
              </a:spcAft>
              <a:defRPr/>
            </a:pPr>
            <a:r>
              <a:rPr lang="es-ES" sz="2500" b="1" dirty="0">
                <a:solidFill>
                  <a:srgbClr val="FFFF00"/>
                </a:solidFill>
                <a:effectLst>
                  <a:outerShdw blurRad="50800" dist="38100" dir="8100000" algn="tr" rotWithShape="0">
                    <a:prstClr val="black"/>
                  </a:outerShdw>
                </a:effectLst>
                <a:latin typeface="+mn-lt"/>
                <a:cs typeface="Times New Roman" pitchFamily="18" charset="0"/>
              </a:rPr>
              <a:t>que soy manso y humilde de corazón y encontraréis vuestro descanso . </a:t>
            </a:r>
          </a:p>
          <a:p>
            <a:pPr algn="ctr" fontAlgn="auto">
              <a:spcBef>
                <a:spcPts val="0"/>
              </a:spcBef>
              <a:spcAft>
                <a:spcPts val="0"/>
              </a:spcAft>
              <a:defRPr/>
            </a:pPr>
            <a:endParaRPr lang="es-ES" sz="2500" b="1" dirty="0">
              <a:solidFill>
                <a:srgbClr val="FFFF00"/>
              </a:solidFill>
              <a:effectLst>
                <a:outerShdw blurRad="50800" dist="38100" dir="8100000" algn="tr" rotWithShape="0">
                  <a:prstClr val="black"/>
                </a:outerShdw>
              </a:effectLst>
              <a:latin typeface="+mn-lt"/>
              <a:cs typeface="Times New Roman" pitchFamily="18" charset="0"/>
            </a:endParaRPr>
          </a:p>
          <a:p>
            <a:pPr algn="ctr" fontAlgn="auto">
              <a:spcBef>
                <a:spcPts val="0"/>
              </a:spcBef>
              <a:spcAft>
                <a:spcPts val="0"/>
              </a:spcAft>
              <a:defRPr/>
            </a:pPr>
            <a:r>
              <a:rPr lang="es-ES" sz="2500" b="1" dirty="0">
                <a:solidFill>
                  <a:srgbClr val="FFFF00"/>
                </a:solidFill>
                <a:effectLst>
                  <a:outerShdw blurRad="50800" dist="38100" dir="8100000" algn="tr" rotWithShape="0">
                    <a:prstClr val="black"/>
                  </a:outerShdw>
                </a:effectLst>
                <a:latin typeface="+mn-lt"/>
                <a:cs typeface="Times New Roman" pitchFamily="18" charset="0"/>
              </a:rPr>
              <a:t>Porque mi yugo es llevadero </a:t>
            </a:r>
          </a:p>
          <a:p>
            <a:pPr algn="ctr" fontAlgn="auto">
              <a:spcBef>
                <a:spcPts val="0"/>
              </a:spcBef>
              <a:spcAft>
                <a:spcPts val="0"/>
              </a:spcAft>
              <a:defRPr/>
            </a:pPr>
            <a:r>
              <a:rPr lang="es-ES" sz="2500" b="1" dirty="0">
                <a:solidFill>
                  <a:srgbClr val="FFFF00"/>
                </a:solidFill>
                <a:effectLst>
                  <a:outerShdw blurRad="50800" dist="38100" dir="8100000" algn="tr" rotWithShape="0">
                    <a:prstClr val="black"/>
                  </a:outerShdw>
                </a:effectLst>
                <a:latin typeface="+mn-lt"/>
                <a:cs typeface="Times New Roman" pitchFamily="18" charset="0"/>
              </a:rPr>
              <a:t>y mi carga ligera.</a:t>
            </a:r>
          </a:p>
        </p:txBody>
      </p:sp>
      <p:sp>
        <p:nvSpPr>
          <p:cNvPr id="4" name="3 CuadroTexto"/>
          <p:cNvSpPr txBox="1"/>
          <p:nvPr/>
        </p:nvSpPr>
        <p:spPr>
          <a:xfrm>
            <a:off x="6227763" y="5589588"/>
            <a:ext cx="1887537" cy="400050"/>
          </a:xfrm>
          <a:prstGeom prst="rect">
            <a:avLst/>
          </a:prstGeom>
          <a:noFill/>
        </p:spPr>
        <p:txBody>
          <a:bodyPr>
            <a:spAutoFit/>
          </a:bodyPr>
          <a:lstStyle/>
          <a:p>
            <a:pPr fontAlgn="auto">
              <a:spcBef>
                <a:spcPts val="0"/>
              </a:spcBef>
              <a:spcAft>
                <a:spcPts val="0"/>
              </a:spcAft>
              <a:defRPr/>
            </a:pPr>
            <a:r>
              <a:rPr lang="es-ES" sz="2000" b="1" dirty="0">
                <a:solidFill>
                  <a:schemeClr val="accent3">
                    <a:lumMod val="60000"/>
                    <a:lumOff val="40000"/>
                  </a:schemeClr>
                </a:solidFill>
                <a:latin typeface="+mn-lt"/>
                <a:cs typeface="Times New Roman" pitchFamily="18" charset="0"/>
              </a:rPr>
              <a:t>(Mt 11, 25-30)</a:t>
            </a:r>
          </a:p>
        </p:txBody>
      </p:sp>
      <p:sp>
        <p:nvSpPr>
          <p:cNvPr id="6" name="5 Marco"/>
          <p:cNvSpPr/>
          <p:nvPr/>
        </p:nvSpPr>
        <p:spPr>
          <a:xfrm>
            <a:off x="0" y="0"/>
            <a:ext cx="9144000" cy="6858000"/>
          </a:xfrm>
          <a:prstGeom prst="frame">
            <a:avLst>
              <a:gd name="adj1" fmla="val 3611"/>
            </a:avLst>
          </a:prstGeom>
          <a:gradFill flip="none" rotWithShape="1">
            <a:gsLst>
              <a:gs pos="100000">
                <a:srgbClr val="EAEAEA"/>
              </a:gs>
              <a:gs pos="96000">
                <a:schemeClr val="accent2">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Tree>
  </p:cSld>
  <p:clrMapOvr>
    <a:masterClrMapping/>
  </p:clrMapOvr>
  <p:transition spd="slow" advTm="1600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3300">
                <a:gamma/>
                <a:shade val="46275"/>
                <a:invGamma/>
              </a:srgbClr>
            </a:gs>
            <a:gs pos="50000">
              <a:srgbClr val="CC3300"/>
            </a:gs>
            <a:gs pos="100000">
              <a:srgbClr val="CC3300">
                <a:gamma/>
                <a:shade val="46275"/>
                <a:invGamma/>
              </a:srgbClr>
            </a:gs>
          </a:gsLst>
          <a:lin ang="5400000" scaled="1"/>
        </a:gradFill>
        <a:effectLst/>
      </p:bgPr>
    </p:bg>
    <p:spTree>
      <p:nvGrpSpPr>
        <p:cNvPr id="1" name=""/>
        <p:cNvGrpSpPr/>
        <p:nvPr/>
      </p:nvGrpSpPr>
      <p:grpSpPr>
        <a:xfrm>
          <a:off x="0" y="0"/>
          <a:ext cx="0" cy="0"/>
          <a:chOff x="0" y="0"/>
          <a:chExt cx="0" cy="0"/>
        </a:xfrm>
      </p:grpSpPr>
      <p:pic>
        <p:nvPicPr>
          <p:cNvPr id="40965" name="Picture 5" descr="n456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8775"/>
            <a:ext cx="8496300" cy="61722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4"/>
          <p:cNvSpPr>
            <a:spLocks noChangeArrowheads="1"/>
          </p:cNvSpPr>
          <p:nvPr/>
        </p:nvSpPr>
        <p:spPr bwMode="auto">
          <a:xfrm>
            <a:off x="4899025" y="5486400"/>
            <a:ext cx="3375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s-ES" sz="2000" b="1" dirty="0" smtClean="0">
                <a:solidFill>
                  <a:srgbClr val="000000"/>
                </a:solidFill>
                <a:latin typeface="Comic Sans MS" pitchFamily="66" charset="0"/>
                <a:cs typeface="+mn-cs"/>
              </a:rPr>
              <a:t>Espere Israel en el Señor</a:t>
            </a:r>
            <a:br>
              <a:rPr lang="es-ES" sz="2000" b="1" dirty="0" smtClean="0">
                <a:solidFill>
                  <a:srgbClr val="000000"/>
                </a:solidFill>
                <a:latin typeface="Comic Sans MS" pitchFamily="66" charset="0"/>
                <a:cs typeface="+mn-cs"/>
              </a:rPr>
            </a:br>
            <a:r>
              <a:rPr lang="es-ES" sz="2000" b="1" dirty="0" smtClean="0">
                <a:solidFill>
                  <a:srgbClr val="000000"/>
                </a:solidFill>
                <a:latin typeface="Comic Sans MS" pitchFamily="66" charset="0"/>
                <a:cs typeface="+mn-cs"/>
              </a:rPr>
              <a:t>ahora y por siempre.</a:t>
            </a:r>
          </a:p>
        </p:txBody>
      </p:sp>
    </p:spTree>
    <p:extLst>
      <p:ext uri="{BB962C8B-B14F-4D97-AF65-F5344CB8AC3E}">
        <p14:creationId xmlns:p14="http://schemas.microsoft.com/office/powerpoint/2010/main" val="1755326468"/>
      </p:ext>
    </p:extLst>
  </p:cSld>
  <p:clrMapOvr>
    <a:masterClrMapping/>
  </p:clrMapOvr>
  <p:transition advTm="12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40965"/>
                                        </p:tgtEl>
                                        <p:attrNameLst>
                                          <p:attrName>style.visibility</p:attrName>
                                        </p:attrNameLst>
                                      </p:cBhvr>
                                      <p:to>
                                        <p:strVal val="visible"/>
                                      </p:to>
                                    </p:set>
                                    <p:animEffect transition="in" filter="wipe(left)">
                                      <p:cBhvr>
                                        <p:cTn id="7" dur="2000"/>
                                        <p:tgtEl>
                                          <p:spTgt spid="40965"/>
                                        </p:tgtEl>
                                      </p:cBhvr>
                                    </p:animEffect>
                                  </p:childTnLst>
                                </p:cTn>
                              </p:par>
                            </p:childTnLst>
                          </p:cTn>
                        </p:par>
                        <p:par>
                          <p:cTn id="8" fill="hold" nodeType="withGroup">
                            <p:stCondLst>
                              <p:cond delay="3000"/>
                            </p:stCondLst>
                            <p:childTnLst>
                              <p:par>
                                <p:cTn id="9" presetID="22" presetClass="entr" presetSubtype="8" fill="hold" grpId="0" nodeType="afterEffect">
                                  <p:stCondLst>
                                    <p:cond delay="2000"/>
                                  </p:stCondLst>
                                  <p:childTnLst>
                                    <p:set>
                                      <p:cBhvr>
                                        <p:cTn id="10" dur="1" fill="hold">
                                          <p:stCondLst>
                                            <p:cond delay="0"/>
                                          </p:stCondLst>
                                        </p:cTn>
                                        <p:tgtEl>
                                          <p:spTgt spid="40964"/>
                                        </p:tgtEl>
                                        <p:attrNameLst>
                                          <p:attrName>style.visibility</p:attrName>
                                        </p:attrNameLst>
                                      </p:cBhvr>
                                      <p:to>
                                        <p:strVal val="visible"/>
                                      </p:to>
                                    </p:set>
                                    <p:animEffect transition="in" filter="wipe(left)">
                                      <p:cBhvr>
                                        <p:cTn id="11" dur="3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755650" y="974725"/>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mtClean="0">
                <a:solidFill>
                  <a:srgbClr val="FF9900"/>
                </a:solidFill>
                <a:latin typeface="Comic Sans MS" pitchFamily="66" charset="0"/>
                <a:cs typeface="+mn-cs"/>
              </a:rPr>
              <a:t>PLEGARIA DEL INTELECTUAL</a:t>
            </a:r>
          </a:p>
        </p:txBody>
      </p:sp>
      <p:sp>
        <p:nvSpPr>
          <p:cNvPr id="62470" name="Text Box 6"/>
          <p:cNvSpPr txBox="1">
            <a:spLocks noChangeArrowheads="1"/>
          </p:cNvSpPr>
          <p:nvPr/>
        </p:nvSpPr>
        <p:spPr bwMode="auto">
          <a:xfrm>
            <a:off x="719138" y="1616075"/>
            <a:ext cx="77041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sz="1400" dirty="0" smtClean="0">
                <a:solidFill>
                  <a:srgbClr val="FF3300"/>
                </a:solidFill>
                <a:cs typeface="+mn-cs"/>
              </a:rPr>
              <a:t>Demasiadas palabras</a:t>
            </a:r>
            <a:r>
              <a:rPr lang="es-ES" sz="1400" dirty="0">
                <a:solidFill>
                  <a:srgbClr val="FFFFFF"/>
                </a:solidFill>
                <a:cs typeface="+mn-cs"/>
              </a:rPr>
              <a:t>.</a:t>
            </a:r>
            <a:r>
              <a:rPr lang="es-ES" sz="1400" dirty="0" smtClean="0">
                <a:solidFill>
                  <a:srgbClr val="FFFFFF"/>
                </a:solidFill>
                <a:cs typeface="+mn-cs"/>
              </a:rPr>
              <a:t> Hasta la oración he traído el peso de mis ideas, la carga irracional de la razón. </a:t>
            </a:r>
            <a:r>
              <a:rPr lang="es-ES" sz="1400" dirty="0" smtClean="0">
                <a:solidFill>
                  <a:srgbClr val="FFFFFF"/>
                </a:solidFill>
              </a:rPr>
              <a:t>Demasiadas ideas, Señor. </a:t>
            </a:r>
            <a:r>
              <a:rPr lang="es-ES" sz="1400" dirty="0" smtClean="0">
                <a:solidFill>
                  <a:srgbClr val="FFFFFF"/>
                </a:solidFill>
                <a:cs typeface="+mn-cs"/>
              </a:rPr>
              <a:t>Soy esclavo de </a:t>
            </a:r>
            <a:r>
              <a:rPr lang="es-ES" sz="1400" dirty="0" smtClean="0">
                <a:solidFill>
                  <a:srgbClr val="FFFFFF"/>
                </a:solidFill>
                <a:cs typeface="+mn-cs"/>
              </a:rPr>
              <a:t>mis pensamientos y </a:t>
            </a:r>
            <a:r>
              <a:rPr lang="es-ES" sz="1400" dirty="0" smtClean="0">
                <a:solidFill>
                  <a:srgbClr val="FFFFFF"/>
                </a:solidFill>
                <a:cs typeface="+mn-cs"/>
              </a:rPr>
              <a:t>víctima de mis problemas. Enturbio mis oraciones y mis peticiones con palabras y palabras inútiles. Reconozco mi defecto y quiero volver a la sencillez y a la inocencia del niño que todavía vive en mí. Eso me da alegría. </a:t>
            </a:r>
          </a:p>
        </p:txBody>
      </p:sp>
      <p:sp>
        <p:nvSpPr>
          <p:cNvPr id="62471" name="Text Box 7"/>
          <p:cNvSpPr txBox="1">
            <a:spLocks noChangeArrowheads="1"/>
          </p:cNvSpPr>
          <p:nvPr/>
        </p:nvSpPr>
        <p:spPr bwMode="auto">
          <a:xfrm>
            <a:off x="755650" y="2984500"/>
            <a:ext cx="7704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sz="1400" dirty="0" smtClean="0">
                <a:solidFill>
                  <a:srgbClr val="FF9900"/>
                </a:solidFill>
                <a:cs typeface="+mn-cs"/>
              </a:rPr>
              <a:t>«Mi corazón no es ambicioso, ni mis ojos altaneros; no pretendo grandezas que superan mi capacidad, sino que acallo y modero mis deseos, como un niño en brazos de su madre».</a:t>
            </a:r>
          </a:p>
        </p:txBody>
      </p:sp>
      <p:sp>
        <p:nvSpPr>
          <p:cNvPr id="62472" name="Text Box 8"/>
          <p:cNvSpPr txBox="1">
            <a:spLocks noChangeArrowheads="1"/>
          </p:cNvSpPr>
          <p:nvPr/>
        </p:nvSpPr>
        <p:spPr bwMode="auto">
          <a:xfrm>
            <a:off x="719138" y="3783013"/>
            <a:ext cx="77041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sz="1400" dirty="0" smtClean="0">
                <a:solidFill>
                  <a:srgbClr val="FF3300"/>
                </a:solidFill>
                <a:cs typeface="+mn-cs"/>
              </a:rPr>
              <a:t>Acallo mis deseos, Señor</a:t>
            </a:r>
            <a:r>
              <a:rPr lang="es-ES" sz="1400" dirty="0" smtClean="0">
                <a:solidFill>
                  <a:srgbClr val="FFFFFF"/>
                </a:solidFill>
                <a:cs typeface="+mn-cs"/>
              </a:rPr>
              <a:t>. Acallo mi mente, mis conocimientos, mis teorías. He pensado tanto, tantísimo en mi vida que del entendimiento que me diste para encontrarte he hecho un obstáculo que no me deja verte. Me doy por vencido, Señor. Doma mi razón. Acalla mi entendimiento y pacifica mi mente. Acaba con el ruido de mi alma que no me deja oír tu voz dentro de mí.</a:t>
            </a:r>
          </a:p>
        </p:txBody>
      </p:sp>
      <p:sp>
        <p:nvSpPr>
          <p:cNvPr id="62473" name="Text Box 9"/>
          <p:cNvSpPr txBox="1">
            <a:spLocks noChangeArrowheads="1"/>
          </p:cNvSpPr>
          <p:nvPr/>
        </p:nvSpPr>
        <p:spPr bwMode="auto">
          <a:xfrm>
            <a:off x="719138" y="5229225"/>
            <a:ext cx="77041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sz="1400" dirty="0" smtClean="0">
                <a:solidFill>
                  <a:srgbClr val="FF3300"/>
                </a:solidFill>
                <a:cs typeface="+mn-cs"/>
              </a:rPr>
              <a:t>Déjame descansar en tus brazos</a:t>
            </a:r>
            <a:r>
              <a:rPr lang="es-ES" sz="1400" dirty="0" smtClean="0">
                <a:solidFill>
                  <a:srgbClr val="FFFFFF"/>
                </a:solidFill>
                <a:cs typeface="+mn-cs"/>
              </a:rPr>
              <a:t>, Señor, como un niño en brazos de su madre. ¡Cuánto me dice esa imagen! Cierro los ojos, desato los nervios, siento el cálido tacto, el cariño, la protección, y me quedo dormido en plena sencillez y confianza. Esa es la oración que mayor bien me hace, Señor.</a:t>
            </a:r>
          </a:p>
        </p:txBody>
      </p:sp>
      <p:sp>
        <p:nvSpPr>
          <p:cNvPr id="62474" name="Line 10"/>
          <p:cNvSpPr>
            <a:spLocks noChangeShapeType="1"/>
          </p:cNvSpPr>
          <p:nvPr/>
        </p:nvSpPr>
        <p:spPr bwMode="auto">
          <a:xfrm>
            <a:off x="468313" y="333375"/>
            <a:ext cx="0" cy="633571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mtClean="0">
              <a:solidFill>
                <a:srgbClr val="000000"/>
              </a:solidFill>
              <a:cs typeface="+mn-cs"/>
            </a:endParaRPr>
          </a:p>
        </p:txBody>
      </p:sp>
      <p:sp>
        <p:nvSpPr>
          <p:cNvPr id="62475" name="Line 11"/>
          <p:cNvSpPr>
            <a:spLocks noChangeShapeType="1"/>
          </p:cNvSpPr>
          <p:nvPr/>
        </p:nvSpPr>
        <p:spPr bwMode="auto">
          <a:xfrm>
            <a:off x="179388" y="620713"/>
            <a:ext cx="7200900" cy="71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mtClean="0">
              <a:solidFill>
                <a:srgbClr val="000000"/>
              </a:solidFill>
              <a:cs typeface="+mn-cs"/>
            </a:endParaRPr>
          </a:p>
        </p:txBody>
      </p:sp>
      <p:sp>
        <p:nvSpPr>
          <p:cNvPr id="62476" name="Line 12"/>
          <p:cNvSpPr>
            <a:spLocks noChangeShapeType="1"/>
          </p:cNvSpPr>
          <p:nvPr/>
        </p:nvSpPr>
        <p:spPr bwMode="auto">
          <a:xfrm>
            <a:off x="323850" y="6524625"/>
            <a:ext cx="813593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mtClean="0">
              <a:solidFill>
                <a:srgbClr val="000000"/>
              </a:solidFill>
              <a:cs typeface="+mn-cs"/>
            </a:endParaRPr>
          </a:p>
        </p:txBody>
      </p:sp>
    </p:spTree>
    <p:extLst>
      <p:ext uri="{BB962C8B-B14F-4D97-AF65-F5344CB8AC3E}">
        <p14:creationId xmlns:p14="http://schemas.microsoft.com/office/powerpoint/2010/main" val="3197674320"/>
      </p:ext>
    </p:extLst>
  </p:cSld>
  <p:clrMapOvr>
    <a:masterClrMapping/>
  </p:clrMapOvr>
  <p:transition spd="slow" advTm="76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2476"/>
                                        </p:tgtEl>
                                        <p:attrNameLst>
                                          <p:attrName>style.visibility</p:attrName>
                                        </p:attrNameLst>
                                      </p:cBhvr>
                                      <p:to>
                                        <p:strVal val="visible"/>
                                      </p:to>
                                    </p:set>
                                    <p:anim calcmode="lin" valueType="num">
                                      <p:cBhvr additive="base">
                                        <p:cTn id="7" dur="1000" fill="hold"/>
                                        <p:tgtEl>
                                          <p:spTgt spid="62476"/>
                                        </p:tgtEl>
                                        <p:attrNameLst>
                                          <p:attrName>ppt_x</p:attrName>
                                        </p:attrNameLst>
                                      </p:cBhvr>
                                      <p:tavLst>
                                        <p:tav tm="0">
                                          <p:val>
                                            <p:strVal val="1+#ppt_w/2"/>
                                          </p:val>
                                        </p:tav>
                                        <p:tav tm="100000">
                                          <p:val>
                                            <p:strVal val="#ppt_x"/>
                                          </p:val>
                                        </p:tav>
                                      </p:tavLst>
                                    </p:anim>
                                    <p:anim calcmode="lin" valueType="num">
                                      <p:cBhvr additive="base">
                                        <p:cTn id="8" dur="1000" fill="hold"/>
                                        <p:tgtEl>
                                          <p:spTgt spid="624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2474"/>
                                        </p:tgtEl>
                                        <p:attrNameLst>
                                          <p:attrName>style.visibility</p:attrName>
                                        </p:attrNameLst>
                                      </p:cBhvr>
                                      <p:to>
                                        <p:strVal val="visible"/>
                                      </p:to>
                                    </p:set>
                                    <p:anim calcmode="lin" valueType="num">
                                      <p:cBhvr additive="base">
                                        <p:cTn id="12" dur="1000" fill="hold"/>
                                        <p:tgtEl>
                                          <p:spTgt spid="62474"/>
                                        </p:tgtEl>
                                        <p:attrNameLst>
                                          <p:attrName>ppt_x</p:attrName>
                                        </p:attrNameLst>
                                      </p:cBhvr>
                                      <p:tavLst>
                                        <p:tav tm="0">
                                          <p:val>
                                            <p:strVal val="#ppt_x"/>
                                          </p:val>
                                        </p:tav>
                                        <p:tav tm="100000">
                                          <p:val>
                                            <p:strVal val="#ppt_x"/>
                                          </p:val>
                                        </p:tav>
                                      </p:tavLst>
                                    </p:anim>
                                    <p:anim calcmode="lin" valueType="num">
                                      <p:cBhvr additive="base">
                                        <p:cTn id="13" dur="1000" fill="hold"/>
                                        <p:tgtEl>
                                          <p:spTgt spid="6247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62475"/>
                                        </p:tgtEl>
                                        <p:attrNameLst>
                                          <p:attrName>style.visibility</p:attrName>
                                        </p:attrNameLst>
                                      </p:cBhvr>
                                      <p:to>
                                        <p:strVal val="visible"/>
                                      </p:to>
                                    </p:set>
                                    <p:anim calcmode="lin" valueType="num">
                                      <p:cBhvr additive="base">
                                        <p:cTn id="17" dur="1000" fill="hold"/>
                                        <p:tgtEl>
                                          <p:spTgt spid="62475"/>
                                        </p:tgtEl>
                                        <p:attrNameLst>
                                          <p:attrName>ppt_x</p:attrName>
                                        </p:attrNameLst>
                                      </p:cBhvr>
                                      <p:tavLst>
                                        <p:tav tm="0">
                                          <p:val>
                                            <p:strVal val="0-#ppt_w/2"/>
                                          </p:val>
                                        </p:tav>
                                        <p:tav tm="100000">
                                          <p:val>
                                            <p:strVal val="#ppt_x"/>
                                          </p:val>
                                        </p:tav>
                                      </p:tavLst>
                                    </p:anim>
                                    <p:anim calcmode="lin" valueType="num">
                                      <p:cBhvr additive="base">
                                        <p:cTn id="18" dur="1000" fill="hold"/>
                                        <p:tgtEl>
                                          <p:spTgt spid="62475"/>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62470"/>
                                        </p:tgtEl>
                                        <p:attrNameLst>
                                          <p:attrName>style.visibility</p:attrName>
                                        </p:attrNameLst>
                                      </p:cBhvr>
                                      <p:to>
                                        <p:strVal val="visible"/>
                                      </p:to>
                                    </p:set>
                                    <p:anim calcmode="lin" valueType="num">
                                      <p:cBhvr additive="base">
                                        <p:cTn id="22" dur="1000" fill="hold"/>
                                        <p:tgtEl>
                                          <p:spTgt spid="62470"/>
                                        </p:tgtEl>
                                        <p:attrNameLst>
                                          <p:attrName>ppt_x</p:attrName>
                                        </p:attrNameLst>
                                      </p:cBhvr>
                                      <p:tavLst>
                                        <p:tav tm="0">
                                          <p:val>
                                            <p:strVal val="#ppt_x"/>
                                          </p:val>
                                        </p:tav>
                                        <p:tav tm="100000">
                                          <p:val>
                                            <p:strVal val="#ppt_x"/>
                                          </p:val>
                                        </p:tav>
                                      </p:tavLst>
                                    </p:anim>
                                    <p:anim calcmode="lin" valueType="num">
                                      <p:cBhvr additive="base">
                                        <p:cTn id="23" dur="1000" fill="hold"/>
                                        <p:tgtEl>
                                          <p:spTgt spid="62470"/>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4000"/>
                            </p:stCondLst>
                            <p:childTnLst>
                              <p:par>
                                <p:cTn id="25" presetID="2" presetClass="entr" presetSubtype="2" fill="hold" grpId="0" nodeType="afterEffect">
                                  <p:stCondLst>
                                    <p:cond delay="22000"/>
                                  </p:stCondLst>
                                  <p:childTnLst>
                                    <p:set>
                                      <p:cBhvr>
                                        <p:cTn id="26" dur="1" fill="hold">
                                          <p:stCondLst>
                                            <p:cond delay="0"/>
                                          </p:stCondLst>
                                        </p:cTn>
                                        <p:tgtEl>
                                          <p:spTgt spid="62471"/>
                                        </p:tgtEl>
                                        <p:attrNameLst>
                                          <p:attrName>style.visibility</p:attrName>
                                        </p:attrNameLst>
                                      </p:cBhvr>
                                      <p:to>
                                        <p:strVal val="visible"/>
                                      </p:to>
                                    </p:set>
                                    <p:anim calcmode="lin" valueType="num">
                                      <p:cBhvr additive="base">
                                        <p:cTn id="27" dur="2000" fill="hold"/>
                                        <p:tgtEl>
                                          <p:spTgt spid="62471"/>
                                        </p:tgtEl>
                                        <p:attrNameLst>
                                          <p:attrName>ppt_x</p:attrName>
                                        </p:attrNameLst>
                                      </p:cBhvr>
                                      <p:tavLst>
                                        <p:tav tm="0">
                                          <p:val>
                                            <p:strVal val="1+#ppt_w/2"/>
                                          </p:val>
                                        </p:tav>
                                        <p:tav tm="100000">
                                          <p:val>
                                            <p:strVal val="#ppt_x"/>
                                          </p:val>
                                        </p:tav>
                                      </p:tavLst>
                                    </p:anim>
                                    <p:anim calcmode="lin" valueType="num">
                                      <p:cBhvr additive="base">
                                        <p:cTn id="28" dur="2000" fill="hold"/>
                                        <p:tgtEl>
                                          <p:spTgt spid="62471"/>
                                        </p:tgtEl>
                                        <p:attrNameLst>
                                          <p:attrName>ppt_y</p:attrName>
                                        </p:attrNameLst>
                                      </p:cBhvr>
                                      <p:tavLst>
                                        <p:tav tm="0">
                                          <p:val>
                                            <p:strVal val="#ppt_y"/>
                                          </p:val>
                                        </p:tav>
                                        <p:tav tm="100000">
                                          <p:val>
                                            <p:strVal val="#ppt_y"/>
                                          </p:val>
                                        </p:tav>
                                      </p:tavLst>
                                    </p:anim>
                                  </p:childTnLst>
                                </p:cTn>
                              </p:par>
                            </p:childTnLst>
                          </p:cTn>
                        </p:par>
                        <p:par>
                          <p:cTn id="29" fill="hold" nodeType="withGroup">
                            <p:stCondLst>
                              <p:cond delay="28000"/>
                            </p:stCondLst>
                            <p:childTnLst>
                              <p:par>
                                <p:cTn id="30" presetID="2" presetClass="entr" presetSubtype="4" fill="hold" grpId="0" nodeType="afterEffect">
                                  <p:stCondLst>
                                    <p:cond delay="8000"/>
                                  </p:stCondLst>
                                  <p:childTnLst>
                                    <p:set>
                                      <p:cBhvr>
                                        <p:cTn id="31" dur="1" fill="hold">
                                          <p:stCondLst>
                                            <p:cond delay="0"/>
                                          </p:stCondLst>
                                        </p:cTn>
                                        <p:tgtEl>
                                          <p:spTgt spid="62472"/>
                                        </p:tgtEl>
                                        <p:attrNameLst>
                                          <p:attrName>style.visibility</p:attrName>
                                        </p:attrNameLst>
                                      </p:cBhvr>
                                      <p:to>
                                        <p:strVal val="visible"/>
                                      </p:to>
                                    </p:set>
                                    <p:anim calcmode="lin" valueType="num">
                                      <p:cBhvr additive="base">
                                        <p:cTn id="32" dur="2000" fill="hold"/>
                                        <p:tgtEl>
                                          <p:spTgt spid="62472"/>
                                        </p:tgtEl>
                                        <p:attrNameLst>
                                          <p:attrName>ppt_x</p:attrName>
                                        </p:attrNameLst>
                                      </p:cBhvr>
                                      <p:tavLst>
                                        <p:tav tm="0">
                                          <p:val>
                                            <p:strVal val="#ppt_x"/>
                                          </p:val>
                                        </p:tav>
                                        <p:tav tm="100000">
                                          <p:val>
                                            <p:strVal val="#ppt_x"/>
                                          </p:val>
                                        </p:tav>
                                      </p:tavLst>
                                    </p:anim>
                                    <p:anim calcmode="lin" valueType="num">
                                      <p:cBhvr additive="base">
                                        <p:cTn id="33" dur="2000" fill="hold"/>
                                        <p:tgtEl>
                                          <p:spTgt spid="62472"/>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38000"/>
                            </p:stCondLst>
                            <p:childTnLst>
                              <p:par>
                                <p:cTn id="35" presetID="2" presetClass="entr" presetSubtype="4" fill="hold" grpId="0" nodeType="afterEffect">
                                  <p:stCondLst>
                                    <p:cond delay="18000"/>
                                  </p:stCondLst>
                                  <p:childTnLst>
                                    <p:set>
                                      <p:cBhvr>
                                        <p:cTn id="36" dur="1" fill="hold">
                                          <p:stCondLst>
                                            <p:cond delay="0"/>
                                          </p:stCondLst>
                                        </p:cTn>
                                        <p:tgtEl>
                                          <p:spTgt spid="62473"/>
                                        </p:tgtEl>
                                        <p:attrNameLst>
                                          <p:attrName>style.visibility</p:attrName>
                                        </p:attrNameLst>
                                      </p:cBhvr>
                                      <p:to>
                                        <p:strVal val="visible"/>
                                      </p:to>
                                    </p:set>
                                    <p:anim calcmode="lin" valueType="num">
                                      <p:cBhvr additive="base">
                                        <p:cTn id="37" dur="2000" fill="hold"/>
                                        <p:tgtEl>
                                          <p:spTgt spid="62473"/>
                                        </p:tgtEl>
                                        <p:attrNameLst>
                                          <p:attrName>ppt_x</p:attrName>
                                        </p:attrNameLst>
                                      </p:cBhvr>
                                      <p:tavLst>
                                        <p:tav tm="0">
                                          <p:val>
                                            <p:strVal val="#ppt_x"/>
                                          </p:val>
                                        </p:tav>
                                        <p:tav tm="100000">
                                          <p:val>
                                            <p:strVal val="#ppt_x"/>
                                          </p:val>
                                        </p:tav>
                                      </p:tavLst>
                                    </p:anim>
                                    <p:anim calcmode="lin" valueType="num">
                                      <p:cBhvr additive="base">
                                        <p:cTn id="38" dur="2000" fill="hold"/>
                                        <p:tgtEl>
                                          <p:spTgt spid="624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2" grpId="0"/>
      <p:bldP spid="62473" grpId="0"/>
      <p:bldP spid="62474" grpId="0" animBg="1"/>
      <p:bldP spid="62475" grpId="0" animBg="1"/>
      <p:bldP spid="624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1"/>
          <a:tileRect/>
        </a:gradFill>
        <a:effectLst/>
      </p:bgPr>
    </p:bg>
    <p:spTree>
      <p:nvGrpSpPr>
        <p:cNvPr id="1" name=""/>
        <p:cNvGrpSpPr/>
        <p:nvPr/>
      </p:nvGrpSpPr>
      <p:grpSpPr>
        <a:xfrm>
          <a:off x="0" y="0"/>
          <a:ext cx="0" cy="0"/>
          <a:chOff x="0" y="0"/>
          <a:chExt cx="0" cy="0"/>
        </a:xfrm>
      </p:grpSpPr>
      <p:sp>
        <p:nvSpPr>
          <p:cNvPr id="2" name="1 Rectángulo"/>
          <p:cNvSpPr/>
          <p:nvPr/>
        </p:nvSpPr>
        <p:spPr>
          <a:xfrm>
            <a:off x="1691680" y="908720"/>
            <a:ext cx="6192688" cy="5262979"/>
          </a:xfrm>
          <a:prstGeom prst="rect">
            <a:avLst/>
          </a:prstGeom>
        </p:spPr>
        <p:txBody>
          <a:bodyPr wrap="square">
            <a:spAutoFit/>
          </a:bodyPr>
          <a:lstStyle/>
          <a:p>
            <a:r>
              <a:rPr lang="es-ES" sz="2800" dirty="0" smtClean="0"/>
              <a:t>Salmo 131</a:t>
            </a:r>
          </a:p>
          <a:p>
            <a:endParaRPr lang="es-ES" sz="2800" dirty="0" smtClean="0"/>
          </a:p>
          <a:p>
            <a:r>
              <a:rPr lang="es-ES" sz="2800" dirty="0" smtClean="0"/>
              <a:t>Mi </a:t>
            </a:r>
            <a:r>
              <a:rPr lang="es-ES" sz="2800" dirty="0"/>
              <a:t>corazón no </a:t>
            </a:r>
            <a:r>
              <a:rPr lang="es-ES" sz="2800" dirty="0" smtClean="0"/>
              <a:t>es ambicioso, </a:t>
            </a:r>
            <a:r>
              <a:rPr lang="es-ES" sz="2800" dirty="0"/>
              <a:t>Señor, </a:t>
            </a:r>
            <a:br>
              <a:rPr lang="es-ES" sz="2800" dirty="0"/>
            </a:br>
            <a:r>
              <a:rPr lang="es-ES" sz="2800" dirty="0"/>
              <a:t>ni mis ojos se han vuelto altaneros. </a:t>
            </a:r>
            <a:br>
              <a:rPr lang="es-ES" sz="2800" dirty="0"/>
            </a:br>
            <a:r>
              <a:rPr lang="es-ES" sz="2800" dirty="0"/>
              <a:t>No </a:t>
            </a:r>
            <a:r>
              <a:rPr lang="es-ES" sz="2800" dirty="0" smtClean="0"/>
              <a:t>pretendo </a:t>
            </a:r>
            <a:r>
              <a:rPr lang="es-ES" sz="2800" dirty="0"/>
              <a:t>grandes cosas </a:t>
            </a:r>
            <a:br>
              <a:rPr lang="es-ES" sz="2800" dirty="0"/>
            </a:br>
            <a:r>
              <a:rPr lang="es-ES" sz="2800" dirty="0"/>
              <a:t>ni </a:t>
            </a:r>
            <a:r>
              <a:rPr lang="es-ES" sz="2800" dirty="0" smtClean="0"/>
              <a:t>tengo aspiraciones </a:t>
            </a:r>
            <a:r>
              <a:rPr lang="es-ES" sz="2800" dirty="0"/>
              <a:t>desmedidas. </a:t>
            </a:r>
            <a:br>
              <a:rPr lang="es-ES" sz="2800" dirty="0"/>
            </a:br>
            <a:r>
              <a:rPr lang="es-ES" sz="2800" dirty="0" smtClean="0"/>
              <a:t>No</a:t>
            </a:r>
            <a:r>
              <a:rPr lang="es-ES" sz="2800" dirty="0"/>
              <a:t>, yo </a:t>
            </a:r>
            <a:r>
              <a:rPr lang="es-ES" sz="2800" dirty="0" smtClean="0"/>
              <a:t>modero </a:t>
            </a:r>
            <a:r>
              <a:rPr lang="es-ES" sz="2800" dirty="0"/>
              <a:t>mis deseos: </a:t>
            </a:r>
            <a:br>
              <a:rPr lang="es-ES" sz="2800" dirty="0"/>
            </a:br>
            <a:r>
              <a:rPr lang="es-ES" sz="2800" dirty="0"/>
              <a:t>como un niño </a:t>
            </a:r>
            <a:r>
              <a:rPr lang="es-ES" sz="2800" dirty="0" smtClean="0"/>
              <a:t>en </a:t>
            </a:r>
            <a:r>
              <a:rPr lang="es-ES" sz="2800" dirty="0"/>
              <a:t>brazos de su madre, </a:t>
            </a:r>
            <a:br>
              <a:rPr lang="es-ES" sz="2800" dirty="0"/>
            </a:br>
            <a:r>
              <a:rPr lang="es-ES" sz="2800" dirty="0"/>
              <a:t>así está mi alma dentro de mí. </a:t>
            </a:r>
            <a:endParaRPr lang="es-ES" sz="2800" dirty="0" smtClean="0"/>
          </a:p>
          <a:p>
            <a:r>
              <a:rPr lang="es-ES" sz="2800" dirty="0"/>
              <a:t/>
            </a:r>
            <a:br>
              <a:rPr lang="es-ES" sz="2800" dirty="0"/>
            </a:br>
            <a:r>
              <a:rPr lang="es-ES" sz="2800" dirty="0" smtClean="0"/>
              <a:t>Espera Pueblo de Dios </a:t>
            </a:r>
            <a:r>
              <a:rPr lang="es-ES" sz="2800" dirty="0"/>
              <a:t>en el Señor, </a:t>
            </a:r>
            <a:br>
              <a:rPr lang="es-ES" sz="2800" dirty="0"/>
            </a:br>
            <a:r>
              <a:rPr lang="es-ES" sz="2800" dirty="0"/>
              <a:t>desde ahora y para siempre.</a:t>
            </a:r>
          </a:p>
        </p:txBody>
      </p:sp>
      <p:sp>
        <p:nvSpPr>
          <p:cNvPr id="3" name="2 Marco"/>
          <p:cNvSpPr/>
          <p:nvPr/>
        </p:nvSpPr>
        <p:spPr>
          <a:xfrm>
            <a:off x="899592" y="476672"/>
            <a:ext cx="7560839" cy="5904656"/>
          </a:xfrm>
          <a:prstGeom prst="frame">
            <a:avLst>
              <a:gd name="adj1" fmla="val 1979"/>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s-ES">
              <a:solidFill>
                <a:schemeClr val="tx1"/>
              </a:solidFill>
            </a:endParaRPr>
          </a:p>
        </p:txBody>
      </p:sp>
      <p:sp>
        <p:nvSpPr>
          <p:cNvPr id="4" name="3 Marco"/>
          <p:cNvSpPr/>
          <p:nvPr/>
        </p:nvSpPr>
        <p:spPr>
          <a:xfrm>
            <a:off x="0" y="0"/>
            <a:ext cx="9144000" cy="6858000"/>
          </a:xfrm>
          <a:prstGeom prst="frame">
            <a:avLst>
              <a:gd name="adj1" fmla="val 1419"/>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Tree>
  </p:cSld>
  <p:clrMapOvr>
    <a:masterClrMapping/>
  </p:clrMapOvr>
  <p:transition spd="slow">
    <p:wipe dir="r"/>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7EA2">
                <a:alpha val="68235"/>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5" name="4 Marco"/>
          <p:cNvSpPr/>
          <p:nvPr/>
        </p:nvSpPr>
        <p:spPr>
          <a:xfrm>
            <a:off x="0" y="0"/>
            <a:ext cx="9144000" cy="6858000"/>
          </a:xfrm>
          <a:prstGeom prst="frame">
            <a:avLst>
              <a:gd name="adj1" fmla="val 3611"/>
            </a:avLst>
          </a:prstGeom>
          <a:gradFill flip="none" rotWithShape="1">
            <a:gsLst>
              <a:gs pos="100000">
                <a:srgbClr val="EAEAEA"/>
              </a:gs>
              <a:gs pos="96000">
                <a:srgbClr val="332015"/>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1267" name="2 Rectángulo"/>
          <p:cNvSpPr>
            <a:spLocks noChangeArrowheads="1"/>
          </p:cNvSpPr>
          <p:nvPr/>
        </p:nvSpPr>
        <p:spPr bwMode="auto">
          <a:xfrm>
            <a:off x="468313" y="4868863"/>
            <a:ext cx="81359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3200" b="1">
                <a:solidFill>
                  <a:srgbClr val="00B050"/>
                </a:solidFill>
              </a:rPr>
              <a:t>Así era Él. </a:t>
            </a:r>
          </a:p>
          <a:p>
            <a:pPr algn="ctr"/>
            <a:r>
              <a:rPr lang="es-ES_tradnl" sz="3200" b="1">
                <a:solidFill>
                  <a:srgbClr val="FF9933"/>
                </a:solidFill>
              </a:rPr>
              <a:t>Así lo quería el Papá-Mamá Dios.</a:t>
            </a:r>
          </a:p>
          <a:p>
            <a:pPr algn="ctr"/>
            <a:r>
              <a:rPr lang="es-ES_tradnl" sz="3200" b="1">
                <a:solidFill>
                  <a:srgbClr val="3333FF"/>
                </a:solidFill>
              </a:rPr>
              <a:t>¡Para eso vino al mundo!</a:t>
            </a:r>
            <a:endParaRPr lang="es-ES" sz="3200" b="1">
              <a:solidFill>
                <a:srgbClr val="3333FF"/>
              </a:solidFill>
            </a:endParaRPr>
          </a:p>
        </p:txBody>
      </p:sp>
      <p:pic>
        <p:nvPicPr>
          <p:cNvPr id="11268" name="Picture 7" descr="https://encrypted-tbn2.gstatic.com/images?q=tbn:ANd9GcQMbSZjrEisMDkInV-aGoWUEdvVzbVqa3xoIz2ZDGvhO_jxSk0q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63538"/>
            <a:ext cx="8451850"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488349" y="467961"/>
            <a:ext cx="3019288" cy="55399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3000" b="1" dirty="0" smtClean="0">
                <a:ln/>
                <a:solidFill>
                  <a:schemeClr val="accent3"/>
                </a:solidFill>
              </a:rPr>
              <a:t>¡Aprended de Mí!</a:t>
            </a:r>
            <a:endParaRPr lang="es-ES" sz="3000" b="1" dirty="0">
              <a:ln/>
              <a:solidFill>
                <a:schemeClr val="accent3"/>
              </a:solidFill>
            </a:endParaRPr>
          </a:p>
        </p:txBody>
      </p:sp>
    </p:spTree>
  </p:cSld>
  <p:clrMapOvr>
    <a:masterClrMapping/>
  </p:clrMapOvr>
  <p:transition spd="slow" advTm="8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4038971" y="2757450"/>
            <a:ext cx="4851029" cy="3477875"/>
          </a:xfrm>
          <a:prstGeom prst="rect">
            <a:avLst/>
          </a:prstGeom>
          <a:noFill/>
        </p:spPr>
        <p:txBody>
          <a:bodyPr wrap="square">
            <a:spAutoFit/>
          </a:bodyPr>
          <a:lstStyle/>
          <a:p>
            <a:pPr marL="457200" indent="-457200" algn="ctr" fontAlgn="auto">
              <a:spcBef>
                <a:spcPts val="0"/>
              </a:spcBef>
              <a:spcAft>
                <a:spcPts val="0"/>
              </a:spcAft>
              <a:buFont typeface="Wingdings" pitchFamily="2" charset="2"/>
              <a:buChar char="Ø"/>
              <a:defRPr/>
            </a:pPr>
            <a:r>
              <a:rPr lang="es-ES_tradnl" sz="3000" b="1" dirty="0">
                <a:solidFill>
                  <a:srgbClr val="66FF33"/>
                </a:solidFill>
                <a:effectLst>
                  <a:outerShdw blurRad="50800" dist="38100" dir="8100000" algn="tr" rotWithShape="0">
                    <a:prstClr val="black"/>
                  </a:outerShdw>
                </a:effectLst>
                <a:latin typeface="+mn-lt"/>
                <a:cs typeface="Times New Roman" pitchFamily="18" charset="0"/>
              </a:rPr>
              <a:t>Lo aceptan </a:t>
            </a:r>
            <a:endParaRPr lang="es-ES_tradnl" sz="3000" b="1" dirty="0" smtClean="0">
              <a:solidFill>
                <a:srgbClr val="66FF33"/>
              </a:solidFill>
              <a:effectLst>
                <a:outerShdw blurRad="50800" dist="38100" dir="8100000" algn="tr" rotWithShape="0">
                  <a:prstClr val="black"/>
                </a:outerShdw>
              </a:effectLst>
              <a:latin typeface="+mn-lt"/>
              <a:cs typeface="Times New Roman" pitchFamily="18" charset="0"/>
            </a:endParaRPr>
          </a:p>
          <a:p>
            <a:pPr algn="ctr" fontAlgn="auto">
              <a:spcBef>
                <a:spcPts val="0"/>
              </a:spcBef>
              <a:spcAft>
                <a:spcPts val="0"/>
              </a:spcAft>
              <a:defRPr/>
            </a:pPr>
            <a:r>
              <a:rPr lang="es-ES_tradnl" sz="3000" b="1" dirty="0" smtClean="0">
                <a:solidFill>
                  <a:srgbClr val="66FF33"/>
                </a:solidFill>
                <a:effectLst>
                  <a:outerShdw blurRad="50800" dist="38100" dir="8100000" algn="tr" rotWithShape="0">
                    <a:prstClr val="black"/>
                  </a:outerShdw>
                </a:effectLst>
                <a:latin typeface="+mn-lt"/>
                <a:cs typeface="Times New Roman" pitchFamily="18" charset="0"/>
              </a:rPr>
              <a:t>y </a:t>
            </a:r>
            <a:r>
              <a:rPr lang="es-ES_tradnl" sz="3000" b="1" dirty="0">
                <a:solidFill>
                  <a:srgbClr val="66FF33"/>
                </a:solidFill>
                <a:effectLst>
                  <a:outerShdw blurRad="50800" dist="38100" dir="8100000" algn="tr" rotWithShape="0">
                    <a:prstClr val="black"/>
                  </a:outerShdw>
                </a:effectLst>
                <a:latin typeface="+mn-lt"/>
                <a:cs typeface="Times New Roman" pitchFamily="18" charset="0"/>
              </a:rPr>
              <a:t>lo </a:t>
            </a:r>
            <a:r>
              <a:rPr lang="es-ES_tradnl" sz="3000" b="1" dirty="0" smtClean="0">
                <a:solidFill>
                  <a:srgbClr val="66FF33"/>
                </a:solidFill>
                <a:effectLst>
                  <a:outerShdw blurRad="50800" dist="38100" dir="8100000" algn="tr" rotWithShape="0">
                    <a:prstClr val="black"/>
                  </a:outerShdw>
                </a:effectLst>
                <a:latin typeface="+mn-lt"/>
                <a:cs typeface="Times New Roman" pitchFamily="18" charset="0"/>
              </a:rPr>
              <a:t>viven cada </a:t>
            </a:r>
            <a:r>
              <a:rPr lang="es-ES_tradnl" sz="3000" b="1" dirty="0">
                <a:solidFill>
                  <a:srgbClr val="66FF33"/>
                </a:solidFill>
                <a:effectLst>
                  <a:outerShdw blurRad="50800" dist="38100" dir="8100000" algn="tr" rotWithShape="0">
                    <a:prstClr val="black"/>
                  </a:outerShdw>
                </a:effectLst>
                <a:latin typeface="+mn-lt"/>
                <a:cs typeface="Times New Roman" pitchFamily="18" charset="0"/>
              </a:rPr>
              <a:t>día </a:t>
            </a:r>
            <a:endParaRPr lang="es-ES_tradnl" sz="3000" b="1" dirty="0" smtClean="0">
              <a:solidFill>
                <a:srgbClr val="66FF33"/>
              </a:solidFill>
              <a:effectLst>
                <a:outerShdw blurRad="50800" dist="38100" dir="8100000" algn="tr" rotWithShape="0">
                  <a:prstClr val="black"/>
                </a:outerShdw>
              </a:effectLst>
              <a:latin typeface="+mn-lt"/>
              <a:cs typeface="Times New Roman" pitchFamily="18" charset="0"/>
            </a:endParaRPr>
          </a:p>
          <a:p>
            <a:pPr algn="ctr" fontAlgn="auto">
              <a:spcBef>
                <a:spcPts val="0"/>
              </a:spcBef>
              <a:spcAft>
                <a:spcPts val="0"/>
              </a:spcAft>
              <a:defRPr/>
            </a:pPr>
            <a:r>
              <a:rPr lang="es-ES_tradnl" sz="3000" b="1" dirty="0" smtClean="0">
                <a:solidFill>
                  <a:srgbClr val="66FF33"/>
                </a:solidFill>
                <a:effectLst>
                  <a:outerShdw blurRad="50800" dist="38100" dir="8100000" algn="tr" rotWithShape="0">
                    <a:prstClr val="black"/>
                  </a:outerShdw>
                </a:effectLst>
                <a:latin typeface="+mn-lt"/>
                <a:cs typeface="Times New Roman" pitchFamily="18" charset="0"/>
              </a:rPr>
              <a:t>todos </a:t>
            </a:r>
            <a:r>
              <a:rPr lang="es-ES_tradnl" sz="3000" b="1" dirty="0">
                <a:solidFill>
                  <a:srgbClr val="66FF33"/>
                </a:solidFill>
                <a:effectLst>
                  <a:outerShdw blurRad="50800" dist="38100" dir="8100000" algn="tr" rotWithShape="0">
                    <a:prstClr val="black"/>
                  </a:outerShdw>
                </a:effectLst>
                <a:latin typeface="+mn-lt"/>
                <a:cs typeface="Times New Roman" pitchFamily="18" charset="0"/>
              </a:rPr>
              <a:t>los que </a:t>
            </a:r>
          </a:p>
          <a:p>
            <a:pPr fontAlgn="auto">
              <a:spcBef>
                <a:spcPts val="0"/>
              </a:spcBef>
              <a:spcAft>
                <a:spcPts val="0"/>
              </a:spcAft>
              <a:defRPr/>
            </a:pPr>
            <a:r>
              <a:rPr lang="es-ES_tradnl" sz="3000" b="1" dirty="0">
                <a:solidFill>
                  <a:srgbClr val="66FF33"/>
                </a:solidFill>
                <a:effectLst>
                  <a:outerShdw blurRad="50800" dist="38100" dir="8100000" algn="tr" rotWithShape="0">
                    <a:prstClr val="black"/>
                  </a:outerShdw>
                </a:effectLst>
                <a:latin typeface="+mn-lt"/>
                <a:cs typeface="Times New Roman" pitchFamily="18" charset="0"/>
              </a:rPr>
              <a:t>         el Evangelio </a:t>
            </a:r>
            <a:r>
              <a:rPr lang="es-ES_tradnl" sz="3000" b="1" dirty="0" smtClean="0">
                <a:solidFill>
                  <a:srgbClr val="66FF33"/>
                </a:solidFill>
                <a:effectLst>
                  <a:outerShdw blurRad="50800" dist="38100" dir="8100000" algn="tr" rotWithShape="0">
                    <a:prstClr val="black"/>
                  </a:outerShdw>
                </a:effectLst>
                <a:latin typeface="+mn-lt"/>
                <a:cs typeface="Times New Roman" pitchFamily="18" charset="0"/>
              </a:rPr>
              <a:t>califica </a:t>
            </a:r>
          </a:p>
          <a:p>
            <a:pPr lvl="4">
              <a:defRPr/>
            </a:pPr>
            <a:r>
              <a:rPr lang="es-ES_tradnl" sz="3000" b="1" dirty="0" smtClean="0">
                <a:solidFill>
                  <a:srgbClr val="66FF33"/>
                </a:solidFill>
                <a:effectLst>
                  <a:outerShdw blurRad="50800" dist="38100" dir="8100000" algn="tr" rotWithShape="0">
                    <a:prstClr val="black"/>
                  </a:outerShdw>
                </a:effectLst>
                <a:latin typeface="+mn-lt"/>
                <a:cs typeface="Times New Roman" pitchFamily="18" charset="0"/>
              </a:rPr>
              <a:t>como</a:t>
            </a:r>
            <a:endParaRPr lang="es-ES_tradnl" sz="3000" b="1" dirty="0">
              <a:solidFill>
                <a:srgbClr val="66FF33"/>
              </a:solidFill>
              <a:effectLst>
                <a:outerShdw blurRad="50800" dist="38100" dir="8100000" algn="tr" rotWithShape="0">
                  <a:prstClr val="black"/>
                </a:outerShdw>
              </a:effectLst>
              <a:latin typeface="+mn-lt"/>
              <a:cs typeface="Times New Roman" pitchFamily="18" charset="0"/>
            </a:endParaRPr>
          </a:p>
          <a:p>
            <a:pPr fontAlgn="auto">
              <a:spcBef>
                <a:spcPts val="0"/>
              </a:spcBef>
              <a:spcAft>
                <a:spcPts val="0"/>
              </a:spcAft>
              <a:defRPr/>
            </a:pPr>
            <a:endParaRPr lang="es-ES_tradnl" sz="3000" b="1" dirty="0">
              <a:solidFill>
                <a:srgbClr val="66FF33"/>
              </a:solidFill>
              <a:effectLst>
                <a:outerShdw blurRad="50800" dist="38100" dir="8100000" algn="tr" rotWithShape="0">
                  <a:prstClr val="black"/>
                </a:outerShdw>
              </a:effectLst>
              <a:latin typeface="+mn-lt"/>
              <a:cs typeface="Times New Roman" pitchFamily="18" charset="0"/>
            </a:endParaRPr>
          </a:p>
          <a:p>
            <a:pPr algn="ctr" fontAlgn="auto">
              <a:spcBef>
                <a:spcPts val="0"/>
              </a:spcBef>
              <a:spcAft>
                <a:spcPts val="0"/>
              </a:spcAft>
              <a:defRPr/>
            </a:pPr>
            <a:r>
              <a:rPr lang="es-ES_tradnl" sz="4000" b="1" dirty="0">
                <a:solidFill>
                  <a:srgbClr val="66FF33"/>
                </a:solidFill>
                <a:effectLst>
                  <a:outerShdw blurRad="50800" dist="38100" dir="8100000" algn="tr" rotWithShape="0">
                    <a:prstClr val="black"/>
                  </a:outerShdw>
                </a:effectLst>
                <a:latin typeface="+mn-lt"/>
                <a:cs typeface="Times New Roman" pitchFamily="18" charset="0"/>
              </a:rPr>
              <a:t> </a:t>
            </a:r>
            <a:r>
              <a:rPr lang="es-ES_tradnl" sz="4000" b="1" dirty="0" smtClean="0">
                <a:solidFill>
                  <a:srgbClr val="66FF33"/>
                </a:solidFill>
                <a:effectLst>
                  <a:outerShdw blurRad="50800" dist="38100" dir="8100000" algn="tr" rotWithShape="0">
                    <a:prstClr val="black"/>
                  </a:outerShdw>
                </a:effectLst>
                <a:latin typeface="+mn-lt"/>
                <a:cs typeface="Times New Roman" pitchFamily="18" charset="0"/>
              </a:rPr>
              <a:t>  «la </a:t>
            </a:r>
            <a:r>
              <a:rPr lang="es-ES_tradnl" sz="4000" b="1" dirty="0">
                <a:solidFill>
                  <a:srgbClr val="66FF33"/>
                </a:solidFill>
                <a:effectLst>
                  <a:outerShdw blurRad="50800" dist="38100" dir="8100000" algn="tr" rotWithShape="0">
                    <a:prstClr val="black"/>
                  </a:outerShdw>
                </a:effectLst>
                <a:latin typeface="+mn-lt"/>
                <a:cs typeface="Times New Roman" pitchFamily="18" charset="0"/>
              </a:rPr>
              <a:t>gente sencilla».</a:t>
            </a:r>
            <a:endParaRPr lang="es-ES" sz="4000" b="1" dirty="0">
              <a:solidFill>
                <a:srgbClr val="66FF33"/>
              </a:solidFill>
              <a:effectLst>
                <a:outerShdw blurRad="50800" dist="38100" dir="8100000" algn="tr" rotWithShape="0">
                  <a:prstClr val="black"/>
                </a:outerShdw>
              </a:effectLst>
              <a:latin typeface="+mn-lt"/>
              <a:cs typeface="Times New Roman" pitchFamily="18" charset="0"/>
            </a:endParaRPr>
          </a:p>
        </p:txBody>
      </p:sp>
      <p:sp>
        <p:nvSpPr>
          <p:cNvPr id="21508" name="2 Rectángulo"/>
          <p:cNvSpPr>
            <a:spLocks noChangeArrowheads="1"/>
          </p:cNvSpPr>
          <p:nvPr/>
        </p:nvSpPr>
        <p:spPr bwMode="auto">
          <a:xfrm>
            <a:off x="539750" y="260350"/>
            <a:ext cx="83502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3000" b="1" dirty="0" smtClean="0">
                <a:solidFill>
                  <a:srgbClr val="FF9933"/>
                </a:solidFill>
                <a:latin typeface="+mn-lt"/>
                <a:cs typeface="Times New Roman" pitchFamily="18" charset="0"/>
              </a:rPr>
              <a:t>Claro que, este </a:t>
            </a:r>
            <a:r>
              <a:rPr lang="es-ES_tradnl" sz="3000" b="1" dirty="0">
                <a:solidFill>
                  <a:srgbClr val="FF9933"/>
                </a:solidFill>
                <a:latin typeface="+mn-lt"/>
                <a:cs typeface="Times New Roman" pitchFamily="18" charset="0"/>
              </a:rPr>
              <a:t>estilo no lo </a:t>
            </a:r>
            <a:r>
              <a:rPr lang="es-ES_tradnl" sz="3000" b="1" dirty="0" smtClean="0">
                <a:solidFill>
                  <a:srgbClr val="FF9933"/>
                </a:solidFill>
                <a:latin typeface="+mn-lt"/>
                <a:cs typeface="Times New Roman" pitchFamily="18" charset="0"/>
              </a:rPr>
              <a:t>aceptan </a:t>
            </a:r>
          </a:p>
          <a:p>
            <a:pPr algn="ctr"/>
            <a:r>
              <a:rPr lang="es-ES_tradnl" sz="3000" b="1" dirty="0" smtClean="0">
                <a:solidFill>
                  <a:srgbClr val="3333FF"/>
                </a:solidFill>
                <a:latin typeface="+mn-lt"/>
                <a:cs typeface="Times New Roman" pitchFamily="18" charset="0"/>
              </a:rPr>
              <a:t>los</a:t>
            </a:r>
            <a:r>
              <a:rPr lang="es-ES_tradnl" sz="3200" b="1" dirty="0" smtClean="0">
                <a:solidFill>
                  <a:srgbClr val="3333FF"/>
                </a:solidFill>
                <a:latin typeface="+mn-lt"/>
                <a:cs typeface="Times New Roman" pitchFamily="18" charset="0"/>
              </a:rPr>
              <a:t> </a:t>
            </a:r>
            <a:r>
              <a:rPr lang="es-ES_tradnl" sz="3200" b="1" dirty="0">
                <a:solidFill>
                  <a:srgbClr val="3333FF"/>
                </a:solidFill>
                <a:latin typeface="+mn-lt"/>
                <a:cs typeface="Times New Roman" pitchFamily="18" charset="0"/>
              </a:rPr>
              <a:t>«sabios y entendidos» </a:t>
            </a:r>
          </a:p>
          <a:p>
            <a:pPr algn="ctr"/>
            <a:r>
              <a:rPr lang="es-ES_tradnl" sz="3000" b="1" dirty="0">
                <a:solidFill>
                  <a:srgbClr val="FF33CC"/>
                </a:solidFill>
                <a:latin typeface="+mn-lt"/>
                <a:cs typeface="Times New Roman" pitchFamily="18" charset="0"/>
              </a:rPr>
              <a:t>que ponen su ideal en el poder y la altanería.</a:t>
            </a:r>
            <a:endParaRPr lang="es-ES" sz="3000" b="1" dirty="0">
              <a:solidFill>
                <a:srgbClr val="FF33CC"/>
              </a:solidFill>
              <a:latin typeface="+mn-lt"/>
              <a:cs typeface="Times New Roman" pitchFamily="18" charset="0"/>
            </a:endParaRPr>
          </a:p>
        </p:txBody>
      </p:sp>
      <p:sp>
        <p:nvSpPr>
          <p:cNvPr id="6" name="5 Marco"/>
          <p:cNvSpPr/>
          <p:nvPr/>
        </p:nvSpPr>
        <p:spPr>
          <a:xfrm>
            <a:off x="0" y="0"/>
            <a:ext cx="9144000" cy="6858000"/>
          </a:xfrm>
          <a:prstGeom prst="frame">
            <a:avLst>
              <a:gd name="adj1" fmla="val 1784"/>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3" name="AutoShape 2" descr="http://convocesdemujer.files.wordpress.com/2012/04/madre-teresa-de-calcuta.jpg"/>
          <p:cNvSpPr>
            <a:spLocks noChangeAspect="1" noChangeArrowheads="1"/>
          </p:cNvSpPr>
          <p:nvPr/>
        </p:nvSpPr>
        <p:spPr bwMode="auto">
          <a:xfrm>
            <a:off x="155575" y="-1233488"/>
            <a:ext cx="1905000" cy="2581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http://convocesdemujer.files.wordpress.com/2012/04/madre-teresa-de-calcu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2210370"/>
            <a:ext cx="2865627" cy="388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3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7" name="6 Marco"/>
          <p:cNvSpPr/>
          <p:nvPr/>
        </p:nvSpPr>
        <p:spPr>
          <a:xfrm>
            <a:off x="0" y="0"/>
            <a:ext cx="9144000" cy="6858000"/>
          </a:xfrm>
          <a:prstGeom prst="frame">
            <a:avLst>
              <a:gd name="adj1" fmla="val 1784"/>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8" name="7 CuadroTexto"/>
          <p:cNvSpPr txBox="1"/>
          <p:nvPr/>
        </p:nvSpPr>
        <p:spPr>
          <a:xfrm>
            <a:off x="2718032" y="332656"/>
            <a:ext cx="3870192" cy="646331"/>
          </a:xfrm>
          <a:prstGeom prst="rect">
            <a:avLst/>
          </a:prstGeom>
          <a:gradFill>
            <a:gsLst>
              <a:gs pos="20000">
                <a:srgbClr val="E19E79">
                  <a:alpha val="89804"/>
                </a:srgbClr>
              </a:gs>
              <a:gs pos="66000">
                <a:schemeClr val="bg2">
                  <a:lumMod val="75000"/>
                </a:schemeClr>
              </a:gs>
            </a:gsLst>
          </a:gradFill>
        </p:spPr>
        <p:style>
          <a:lnRef idx="0">
            <a:schemeClr val="accent6"/>
          </a:lnRef>
          <a:fillRef idx="3">
            <a:schemeClr val="accent6"/>
          </a:fillRef>
          <a:effectRef idx="3">
            <a:schemeClr val="accent6"/>
          </a:effectRef>
          <a:fontRef idx="minor">
            <a:schemeClr val="lt1"/>
          </a:fontRef>
        </p:style>
        <p:txBody>
          <a:bodyPr>
            <a:spAutoFit/>
            <a:sp3d extrusionH="57150">
              <a:bevelT w="38100" h="38100" prst="convex"/>
            </a:sp3d>
          </a:bodyPr>
          <a:lstStyle/>
          <a:p>
            <a:pPr fontAlgn="auto">
              <a:spcBef>
                <a:spcPts val="0"/>
              </a:spcBef>
              <a:spcAft>
                <a:spcPts val="0"/>
              </a:spcAft>
              <a:defRPr/>
            </a:pPr>
            <a:r>
              <a:rPr lang="es-ES" sz="3600" b="1" dirty="0">
                <a:solidFill>
                  <a:srgbClr val="332015"/>
                </a:solidFill>
                <a:cs typeface="Times New Roman" pitchFamily="18" charset="0"/>
              </a:rPr>
              <a:t>“Aprended de mí”</a:t>
            </a:r>
          </a:p>
        </p:txBody>
      </p:sp>
      <p:sp>
        <p:nvSpPr>
          <p:cNvPr id="10" name="9 Rectángulo"/>
          <p:cNvSpPr/>
          <p:nvPr/>
        </p:nvSpPr>
        <p:spPr>
          <a:xfrm>
            <a:off x="711808" y="5664150"/>
            <a:ext cx="7720383" cy="1077218"/>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s-ES" sz="3200" b="1" dirty="0" smtClean="0">
                <a:ln/>
                <a:solidFill>
                  <a:srgbClr val="FF3399"/>
                </a:solidFill>
                <a:latin typeface="Arial" pitchFamily="34" charset="0"/>
                <a:cs typeface="Arial" pitchFamily="34" charset="0"/>
              </a:rPr>
              <a:t>Ser </a:t>
            </a:r>
            <a:r>
              <a:rPr lang="es-ES" sz="3200" b="1" dirty="0">
                <a:ln/>
                <a:solidFill>
                  <a:srgbClr val="FF3399"/>
                </a:solidFill>
                <a:latin typeface="Arial" pitchFamily="34" charset="0"/>
                <a:cs typeface="Arial" pitchFamily="34" charset="0"/>
              </a:rPr>
              <a:t>como </a:t>
            </a:r>
            <a:r>
              <a:rPr lang="es-ES" sz="3200" b="1" dirty="0" smtClean="0">
                <a:ln/>
                <a:solidFill>
                  <a:srgbClr val="FF3399"/>
                </a:solidFill>
                <a:latin typeface="Arial" pitchFamily="34" charset="0"/>
                <a:cs typeface="Arial" pitchFamily="34" charset="0"/>
              </a:rPr>
              <a:t>Él. </a:t>
            </a:r>
            <a:endParaRPr lang="es-ES" sz="3200" b="1" dirty="0">
              <a:ln/>
              <a:solidFill>
                <a:srgbClr val="FF3399"/>
              </a:solidFill>
              <a:latin typeface="Arial" pitchFamily="34" charset="0"/>
              <a:cs typeface="Arial" pitchFamily="34" charset="0"/>
            </a:endParaRPr>
          </a:p>
          <a:p>
            <a:pPr algn="ctr" fontAlgn="auto">
              <a:spcBef>
                <a:spcPts val="0"/>
              </a:spcBef>
              <a:spcAft>
                <a:spcPts val="0"/>
              </a:spcAft>
              <a:defRPr/>
            </a:pPr>
            <a:r>
              <a:rPr lang="es-ES" sz="3200" b="1" dirty="0" smtClean="0">
                <a:ln/>
                <a:solidFill>
                  <a:srgbClr val="FF3399"/>
                </a:solidFill>
                <a:latin typeface="Arial" pitchFamily="34" charset="0"/>
                <a:cs typeface="Arial" pitchFamily="34" charset="0"/>
              </a:rPr>
              <a:t>Creer en </a:t>
            </a:r>
            <a:r>
              <a:rPr lang="es-ES" sz="3200" b="1" dirty="0">
                <a:ln/>
                <a:solidFill>
                  <a:srgbClr val="FF3399"/>
                </a:solidFill>
                <a:latin typeface="Arial" pitchFamily="34" charset="0"/>
                <a:cs typeface="Arial" pitchFamily="34" charset="0"/>
              </a:rPr>
              <a:t>la </a:t>
            </a:r>
            <a:r>
              <a:rPr lang="es-ES" sz="3200" b="1" dirty="0" smtClean="0">
                <a:ln/>
                <a:solidFill>
                  <a:srgbClr val="FF3399"/>
                </a:solidFill>
                <a:latin typeface="Arial" pitchFamily="34" charset="0"/>
                <a:cs typeface="Arial" pitchFamily="34" charset="0"/>
              </a:rPr>
              <a:t>verdad </a:t>
            </a:r>
            <a:r>
              <a:rPr lang="es-ES" sz="3200" b="1" dirty="0">
                <a:ln/>
                <a:solidFill>
                  <a:srgbClr val="FF3399"/>
                </a:solidFill>
                <a:latin typeface="Arial" pitchFamily="34" charset="0"/>
                <a:cs typeface="Arial" pitchFamily="34" charset="0"/>
              </a:rPr>
              <a:t>de sus </a:t>
            </a:r>
            <a:r>
              <a:rPr lang="es-ES" sz="3200" b="1" dirty="0" smtClean="0">
                <a:ln/>
                <a:solidFill>
                  <a:srgbClr val="FF3399"/>
                </a:solidFill>
                <a:latin typeface="Arial" pitchFamily="34" charset="0"/>
                <a:cs typeface="Arial" pitchFamily="34" charset="0"/>
              </a:rPr>
              <a:t>enseñanzas</a:t>
            </a:r>
            <a:r>
              <a:rPr lang="es-ES" sz="3200" b="1" dirty="0">
                <a:ln/>
                <a:solidFill>
                  <a:srgbClr val="FF3399"/>
                </a:solidFill>
                <a:latin typeface="Arial" pitchFamily="34" charset="0"/>
                <a:cs typeface="Arial" pitchFamily="34" charset="0"/>
              </a:rPr>
              <a:t>.</a:t>
            </a:r>
          </a:p>
        </p:txBody>
      </p:sp>
      <p:pic>
        <p:nvPicPr>
          <p:cNvPr id="22535" name="Picture 7" descr="http://3.bp.blogspot.com/-xrQw0rQzCSM/UUsn_kCwCQI/AAAAAAAADTU/pVAJSZNlhxo/s320/Domingo+27-TO-B+Quelosni%C3%B1osseacerquenalaFe-licidaddeJes%C3%B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781844" cy="4721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12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3.bp.blogspot.com/-af7hmpvA2_g/TvH1XbzbWjI/AAAAAAAACCg/V0BgauBLrPg/s1600/jesus_san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413340" y="476672"/>
            <a:ext cx="2790508" cy="7078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4000" b="1" dirty="0">
                <a:ln/>
                <a:solidFill>
                  <a:schemeClr val="accent3"/>
                </a:solidFill>
              </a:rPr>
              <a:t>¡Venid a Mí!</a:t>
            </a:r>
          </a:p>
        </p:txBody>
      </p:sp>
    </p:spTree>
  </p:cSld>
  <p:clrMapOvr>
    <a:masterClrMapping/>
  </p:clrMapOvr>
  <mc:AlternateContent xmlns:mc="http://schemas.openxmlformats.org/markup-compatibility/2006" xmlns:p14="http://schemas.microsoft.com/office/powerpoint/2010/main">
    <mc:Choice Requires="p14">
      <p:transition spd="slow" p14:dur="1200" advTm="8000">
        <p:dissolve/>
      </p:transition>
    </mc:Choice>
    <mc:Fallback xmlns="">
      <p:transition spd="slow" advTm="8000">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Users\LuisMari\Pictures\De Fano\24-de-febrero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5889382" y="332656"/>
            <a:ext cx="2790508"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4000" b="1" dirty="0">
                <a:ln/>
                <a:solidFill>
                  <a:schemeClr val="accent3"/>
                </a:solidFill>
              </a:rPr>
              <a:t>¡Venid a Mí!</a:t>
            </a:r>
          </a:p>
        </p:txBody>
      </p:sp>
    </p:spTree>
  </p:cSld>
  <p:clrMapOvr>
    <a:masterClrMapping/>
  </p:clrMapOvr>
  <p:transition spd="slow" advTm="8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LuisMari\Pictures\De Fano\0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5967254" y="5805264"/>
            <a:ext cx="2790508"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4000" b="1" dirty="0">
                <a:ln/>
                <a:solidFill>
                  <a:schemeClr val="accent3"/>
                </a:solidFill>
              </a:rPr>
              <a:t>¡Venid a Mí!</a:t>
            </a:r>
          </a:p>
        </p:txBody>
      </p:sp>
    </p:spTree>
  </p:cSld>
  <p:clrMapOvr>
    <a:masterClrMapping/>
  </p:clrMapOvr>
  <mc:AlternateContent xmlns:mc="http://schemas.openxmlformats.org/markup-compatibility/2006" xmlns:p14="http://schemas.microsoft.com/office/powerpoint/2010/main">
    <mc:Choice Requires="p14">
      <p:transition spd="slow" p14:dur="2500" advTm="8000">
        <p:checker/>
      </p:transition>
    </mc:Choice>
    <mc:Fallback xmlns="">
      <p:transition spd="slow" advTm="8000">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15362" name="Picture 4" descr="http://www.donbosco.es/universojoven/image/1825.JOVENES%20H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13" y="1952625"/>
            <a:ext cx="312737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descr="http://2.bp.blogspot.com/-ilqYt2cyQfc/UAxR8mn-1wI/AAAAAAAAABg/pVi20sQBzhI/s160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941388"/>
            <a:ext cx="2095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descr="http://www.riberaexpress.es/wp-content/uploads/2012/05/Depresi%C3%B3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065588"/>
            <a:ext cx="254476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12" descr="http://www.elheraldo.hn/csp/mediapool/sites/dt.common.streams.StreamServer.cls?STREAMOID=P1_6mX6GSb8XpRDlC_CZf8$daE2N3K4ZzOUsqbU5sYtekaLHCj3RM7zvhcTu1YkpWCsjLu883Ygn4B49Lvm9bPe2QeMKQdVeZmXF$9l$4uCZ8QDXhaHEp3rvzXRJFdy0KqPHLoMevcTLo3h8xh70Y6N_U_CryOsw6FTOdKL_jpQ-&amp;CONTENTTYPE=image/jpeg"/>
          <p:cNvSpPr>
            <a:spLocks noChangeAspect="1" noChangeArrowheads="1"/>
          </p:cNvSpPr>
          <p:nvPr/>
        </p:nvSpPr>
        <p:spPr bwMode="auto">
          <a:xfrm>
            <a:off x="155575" y="-1790700"/>
            <a:ext cx="4276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pic>
        <p:nvPicPr>
          <p:cNvPr id="15366" name="Picture 18" descr="http://p2.trrsf.com/image/fget/cf/619/464/images.terra.com/2013/02/09/6saudefemininaestres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400" y="4437063"/>
            <a:ext cx="299402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6" descr="http://www.vivianasosman.cl/media/users/3/186459/images/public/19150/adolescente_3-337571_6215.jpg?v=13607182793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8413" y="620713"/>
            <a:ext cx="291941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4" descr="http://www.elheraldo.hn/csp/mediapool/sites/dt.common.streams.StreamServer.cls?STREAMOID=P1_6mX6GSb8XpRDlC_CZf8$daE2N3K4ZzOUsqbU5sYtekaLHCj3RM7zvhcTu1YkpWCsjLu883Ygn4B49Lvm9bPe2QeMKQdVeZmXF$9l$4uCZ8QDXhaHEp3rvzXRJFdy0KqPHLoMevcTLo3h8xh70Y6N_U_CryOsw6FTOdKL_jpQ-&amp;CONTENTTYPE=image/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4076700"/>
            <a:ext cx="2836863"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484388" y="2914947"/>
            <a:ext cx="323974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s-E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¡Traedlos a Mí!</a:t>
            </a:r>
          </a:p>
        </p:txBody>
      </p:sp>
      <p:pic>
        <p:nvPicPr>
          <p:cNvPr id="17" name="Picture 2" descr="http://blogs.aceprensa.com/familiaactual/wp-content/uploads/2012/05/20120510ayuda-joven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0" y="246063"/>
            <a:ext cx="30257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200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1000"/>
                                        <p:tgtEl>
                                          <p:spTgt spid="17"/>
                                        </p:tgtEl>
                                      </p:cBhvr>
                                    </p:animEffect>
                                  </p:childTnLst>
                                </p:cTn>
                              </p:par>
                            </p:childTnLst>
                          </p:cTn>
                        </p:par>
                        <p:par>
                          <p:cTn id="8" fill="hold" nodeType="afterGroup">
                            <p:stCondLst>
                              <p:cond delay="3000"/>
                            </p:stCondLst>
                            <p:childTnLst>
                              <p:par>
                                <p:cTn id="9" presetID="53" presetClass="entr" presetSubtype="16" fill="hold" nodeType="afterEffect">
                                  <p:stCondLst>
                                    <p:cond delay="4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1116</TotalTime>
  <Words>737</Words>
  <Application>Microsoft Office PowerPoint</Application>
  <PresentationFormat>Presentación en pantalla (4:3)</PresentationFormat>
  <Paragraphs>106</Paragraphs>
  <Slides>22</Slides>
  <Notes>6</Notes>
  <HiddenSlides>0</HiddenSlides>
  <MMClips>0</MMClips>
  <ScaleCrop>false</ScaleCrop>
  <HeadingPairs>
    <vt:vector size="4" baseType="variant">
      <vt:variant>
        <vt:lpstr>Tema</vt:lpstr>
      </vt:variant>
      <vt:variant>
        <vt:i4>4</vt:i4>
      </vt:variant>
      <vt:variant>
        <vt:lpstr>Títulos de diapositiva</vt:lpstr>
      </vt:variant>
      <vt:variant>
        <vt:i4>22</vt:i4>
      </vt:variant>
    </vt:vector>
  </HeadingPairs>
  <TitlesOfParts>
    <vt:vector size="26" baseType="lpstr">
      <vt:lpstr>Tema de Office</vt:lpstr>
      <vt:lpstr>1_Tema de Office</vt:lpstr>
      <vt:lpstr>Esencial</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ANTONIA</dc:creator>
  <cp:lastModifiedBy>Centor</cp:lastModifiedBy>
  <cp:revision>111</cp:revision>
  <dcterms:created xsi:type="dcterms:W3CDTF">2011-02-12T18:43:40Z</dcterms:created>
  <dcterms:modified xsi:type="dcterms:W3CDTF">2014-07-02T21:59:53Z</dcterms:modified>
</cp:coreProperties>
</file>