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0"/>
  </p:notesMasterIdLst>
  <p:sldIdLst>
    <p:sldId id="333" r:id="rId2"/>
    <p:sldId id="285" r:id="rId3"/>
    <p:sldId id="286" r:id="rId4"/>
    <p:sldId id="287" r:id="rId5"/>
    <p:sldId id="288" r:id="rId6"/>
    <p:sldId id="262" r:id="rId7"/>
    <p:sldId id="289" r:id="rId8"/>
    <p:sldId id="290" r:id="rId9"/>
    <p:sldId id="291" r:id="rId10"/>
    <p:sldId id="323" r:id="rId11"/>
    <p:sldId id="357" r:id="rId12"/>
    <p:sldId id="347" r:id="rId13"/>
    <p:sldId id="362" r:id="rId14"/>
    <p:sldId id="356" r:id="rId15"/>
    <p:sldId id="359" r:id="rId16"/>
    <p:sldId id="346" r:id="rId17"/>
    <p:sldId id="358" r:id="rId18"/>
    <p:sldId id="334" r:id="rId19"/>
    <p:sldId id="360" r:id="rId20"/>
    <p:sldId id="361" r:id="rId21"/>
    <p:sldId id="363" r:id="rId22"/>
    <p:sldId id="354" r:id="rId23"/>
    <p:sldId id="353" r:id="rId24"/>
    <p:sldId id="339" r:id="rId25"/>
    <p:sldId id="338" r:id="rId26"/>
    <p:sldId id="340" r:id="rId27"/>
    <p:sldId id="341" r:id="rId28"/>
    <p:sldId id="342" r:id="rId29"/>
    <p:sldId id="335" r:id="rId30"/>
    <p:sldId id="343" r:id="rId31"/>
    <p:sldId id="336" r:id="rId32"/>
    <p:sldId id="344" r:id="rId33"/>
    <p:sldId id="364" r:id="rId34"/>
    <p:sldId id="268" r:id="rId35"/>
    <p:sldId id="269" r:id="rId36"/>
    <p:sldId id="270" r:id="rId37"/>
    <p:sldId id="292" r:id="rId38"/>
    <p:sldId id="293" r:id="rId39"/>
  </p:sldIdLst>
  <p:sldSz cx="9144000" cy="6858000" type="screen4x3"/>
  <p:notesSz cx="6858000" cy="9144000"/>
  <p:defaultTextStyle>
    <a:defPPr>
      <a:defRPr lang="es-ES"/>
    </a:defPPr>
    <a:lvl1pPr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CC"/>
    <a:srgbClr val="3333CC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>
    <p:restoredLeft sz="32787"/>
    <p:restoredTop sz="90929"/>
  </p:normalViewPr>
  <p:slideViewPr>
    <p:cSldViewPr>
      <p:cViewPr varScale="1">
        <p:scale>
          <a:sx n="76" d="100"/>
          <a:sy n="76" d="100"/>
        </p:scale>
        <p:origin x="-1386" y="-90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  <p:sldLst>
      <p:sld r:id="rId1" collapse="1"/>
      <p:sld r:id="rId2" collapse="1"/>
      <p:sld r:id="rId3" collapse="1"/>
      <p:sld r:id="rId4" collapse="1"/>
      <p:sld r:id="rId5" collapse="1"/>
      <p:sld r:id="rId6" collapse="1"/>
      <p:sld r:id="rId7" collapse="1"/>
      <p:sld r:id="rId8" collapse="1"/>
      <p:sld r:id="rId9" collapse="1"/>
      <p:sld r:id="rId10" collapse="1"/>
      <p:sld r:id="rId11" collapse="1"/>
      <p:sld r:id="rId12" collapse="1"/>
    </p:sldLst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432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heme" Target="theme/theme1.xml"/></Relationships>
</file>

<file path=ppt/_rels/viewProps.xml.rels><?xml version="1.0" encoding="UTF-8" standalone="yes"?>
<Relationships xmlns="http://schemas.openxmlformats.org/package/2006/relationships"><Relationship Id="rId8" Type="http://schemas.openxmlformats.org/officeDocument/2006/relationships/slide" Target="slides/slide16.xml"/><Relationship Id="rId3" Type="http://schemas.openxmlformats.org/officeDocument/2006/relationships/slide" Target="slides/slide7.xml"/><Relationship Id="rId7" Type="http://schemas.openxmlformats.org/officeDocument/2006/relationships/slide" Target="slides/slide12.xml"/><Relationship Id="rId12" Type="http://schemas.openxmlformats.org/officeDocument/2006/relationships/slide" Target="slides/slide37.xml"/><Relationship Id="rId2" Type="http://schemas.openxmlformats.org/officeDocument/2006/relationships/slide" Target="slides/slide5.xml"/><Relationship Id="rId1" Type="http://schemas.openxmlformats.org/officeDocument/2006/relationships/slide" Target="slides/slide3.xml"/><Relationship Id="rId6" Type="http://schemas.openxmlformats.org/officeDocument/2006/relationships/slide" Target="slides/slide10.xml"/><Relationship Id="rId11" Type="http://schemas.openxmlformats.org/officeDocument/2006/relationships/slide" Target="slides/slide36.xml"/><Relationship Id="rId5" Type="http://schemas.openxmlformats.org/officeDocument/2006/relationships/slide" Target="slides/slide9.xml"/><Relationship Id="rId10" Type="http://schemas.openxmlformats.org/officeDocument/2006/relationships/slide" Target="slides/slide23.xml"/><Relationship Id="rId4" Type="http://schemas.openxmlformats.org/officeDocument/2006/relationships/slide" Target="slides/slide8.xml"/><Relationship Id="rId9" Type="http://schemas.openxmlformats.org/officeDocument/2006/relationships/slide" Target="slides/slide22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21.w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u-ES" altLang="es-ES"/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endParaRPr lang="eu-ES" altLang="es-ES"/>
          </a:p>
        </p:txBody>
      </p:sp>
      <p:sp>
        <p:nvSpPr>
          <p:cNvPr id="65540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10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u-ES" altLang="es-ES" noProof="0" smtClean="0"/>
              <a:t>Haga clic para modificar el estilo de texto del patrón</a:t>
            </a:r>
          </a:p>
          <a:p>
            <a:pPr lvl="1"/>
            <a:r>
              <a:rPr lang="eu-ES" altLang="es-ES" noProof="0" smtClean="0"/>
              <a:t>Segundo nivel</a:t>
            </a:r>
          </a:p>
          <a:p>
            <a:pPr lvl="2"/>
            <a:r>
              <a:rPr lang="eu-ES" altLang="es-ES" noProof="0" smtClean="0"/>
              <a:t>Tercer nivel</a:t>
            </a:r>
          </a:p>
          <a:p>
            <a:pPr lvl="3"/>
            <a:r>
              <a:rPr lang="eu-ES" altLang="es-ES" noProof="0" smtClean="0"/>
              <a:t>Cuarto nivel</a:t>
            </a:r>
          </a:p>
          <a:p>
            <a:pPr lvl="4"/>
            <a:r>
              <a:rPr lang="eu-ES" altLang="es-ES" noProof="0" smtClean="0"/>
              <a:t>Quinto nivel</a:t>
            </a:r>
          </a:p>
        </p:txBody>
      </p:sp>
      <p:sp>
        <p:nvSpPr>
          <p:cNvPr id="410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pPr>
              <a:defRPr/>
            </a:pPr>
            <a:endParaRPr lang="eu-ES" altLang="es-ES"/>
          </a:p>
        </p:txBody>
      </p:sp>
      <p:sp>
        <p:nvSpPr>
          <p:cNvPr id="410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6868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pPr>
              <a:defRPr/>
            </a:pPr>
            <a:fld id="{503BA21B-D52F-4032-B328-B56944E666D6}" type="slidenum">
              <a:rPr lang="eu-ES" altLang="es-ES"/>
              <a:pPr>
                <a:defRPr/>
              </a:pPr>
              <a:t>‹Nº›</a:t>
            </a:fld>
            <a:endParaRPr lang="eu-ES" altLang="es-ES"/>
          </a:p>
        </p:txBody>
      </p:sp>
    </p:spTree>
    <p:extLst>
      <p:ext uri="{BB962C8B-B14F-4D97-AF65-F5344CB8AC3E}">
        <p14:creationId xmlns:p14="http://schemas.microsoft.com/office/powerpoint/2010/main" val="2366774552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03DFB3-20D1-4CF4-A5AA-BEF652CF88CE}" type="slidenum">
              <a:rPr lang="eu-ES" altLang="es-ES"/>
              <a:pPr/>
              <a:t>1</a:t>
            </a:fld>
            <a:endParaRPr lang="eu-ES" altLang="es-ES"/>
          </a:p>
        </p:txBody>
      </p:sp>
      <p:sp>
        <p:nvSpPr>
          <p:cNvPr id="71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4343400"/>
            <a:ext cx="5029200" cy="4114800"/>
          </a:xfrm>
          <a:prstGeom prst="rect">
            <a:avLst/>
          </a:prstGeom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endParaRPr lang="es-ES_tradnl" altLang="es-E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1B17AD0-E5CC-466F-AB19-42AA2EAED5B9}" type="slidenum">
              <a:rPr lang="es-EC" altLang="es-ES"/>
              <a:pPr/>
              <a:t>11</a:t>
            </a:fld>
            <a:endParaRPr lang="es-EC" altLang="es-ES"/>
          </a:p>
        </p:txBody>
      </p:sp>
      <p:sp>
        <p:nvSpPr>
          <p:cNvPr id="14338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433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12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4254694-3F18-4F30-9D0A-516FE0C7AF46}" type="slidenum">
              <a:rPr lang="es-EC" altLang="es-ES"/>
              <a:pPr/>
              <a:t>14</a:t>
            </a:fld>
            <a:endParaRPr lang="es-EC" altLang="es-E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CBC6A56F-1791-47C0-BFCF-7A76A7105758}" type="slidenum">
              <a:rPr lang="es-EC" altLang="es-ES"/>
              <a:pPr/>
              <a:t>15</a:t>
            </a:fld>
            <a:endParaRPr lang="es-EC" altLang="es-ES"/>
          </a:p>
        </p:txBody>
      </p:sp>
      <p:sp>
        <p:nvSpPr>
          <p:cNvPr id="18434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843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16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3B42A0D-9661-4386-AF03-27C38A33CF1F}" type="slidenum">
              <a:rPr lang="es-EC" altLang="es-ES"/>
              <a:pPr/>
              <a:t>17</a:t>
            </a:fld>
            <a:endParaRPr lang="es-EC" altLang="es-ES"/>
          </a:p>
        </p:txBody>
      </p:sp>
      <p:sp>
        <p:nvSpPr>
          <p:cNvPr id="204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04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8C82B5C0-921E-4996-87A6-E485467E0B1A}" type="slidenum">
              <a:rPr lang="es-EC" altLang="es-ES"/>
              <a:pPr/>
              <a:t>19</a:t>
            </a:fld>
            <a:endParaRPr lang="es-EC" altLang="es-ES"/>
          </a:p>
        </p:txBody>
      </p:sp>
      <p:sp>
        <p:nvSpPr>
          <p:cNvPr id="2253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2253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248CD713-D9F8-4500-AC5C-E5C4B14C949A}" type="slidenum">
              <a:rPr lang="es-EC" altLang="es-ES"/>
              <a:pPr/>
              <a:t>20</a:t>
            </a:fld>
            <a:endParaRPr lang="es-EC" altLang="es-ES"/>
          </a:p>
        </p:txBody>
      </p:sp>
      <p:sp>
        <p:nvSpPr>
          <p:cNvPr id="3686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686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endParaRPr lang="en-US" altLang="es-E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22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23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758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4E2E64-4E33-4D46-B57B-EB23E44DD6B3}" type="slidenum">
              <a:rPr lang="eu-ES" altLang="es-ES" smtClean="0"/>
              <a:pPr eaLnBrk="1" hangingPunct="1">
                <a:spcBef>
                  <a:spcPct val="0"/>
                </a:spcBef>
              </a:pPr>
              <a:t>3</a:t>
            </a:fld>
            <a:endParaRPr lang="eu-ES" altLang="es-ES" smtClean="0"/>
          </a:p>
        </p:txBody>
      </p:sp>
      <p:sp>
        <p:nvSpPr>
          <p:cNvPr id="6758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758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78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9F8C94B6-58A0-4404-8BE4-93CE0BB3593F}" type="slidenum">
              <a:rPr lang="eu-ES" altLang="es-ES" smtClean="0"/>
              <a:pPr eaLnBrk="1" hangingPunct="1">
                <a:spcBef>
                  <a:spcPct val="0"/>
                </a:spcBef>
              </a:pPr>
              <a:t>34</a:t>
            </a:fld>
            <a:endParaRPr lang="eu-ES" altLang="es-ES" smtClean="0"/>
          </a:p>
        </p:txBody>
      </p:sp>
      <p:sp>
        <p:nvSpPr>
          <p:cNvPr id="778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782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88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D672095-1901-4194-8DC8-0026B9F3A214}" type="slidenum">
              <a:rPr lang="eu-ES" altLang="es-ES" smtClean="0"/>
              <a:pPr eaLnBrk="1" hangingPunct="1">
                <a:spcBef>
                  <a:spcPct val="0"/>
                </a:spcBef>
              </a:pPr>
              <a:t>35</a:t>
            </a:fld>
            <a:endParaRPr lang="eu-ES" altLang="es-ES" smtClean="0"/>
          </a:p>
        </p:txBody>
      </p:sp>
      <p:sp>
        <p:nvSpPr>
          <p:cNvPr id="788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885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98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4341AA0-1316-47AA-B11A-FEFE04BA71ED}" type="slidenum">
              <a:rPr lang="eu-ES" altLang="es-ES" smtClean="0"/>
              <a:pPr eaLnBrk="1" hangingPunct="1">
                <a:spcBef>
                  <a:spcPct val="0"/>
                </a:spcBef>
              </a:pPr>
              <a:t>36</a:t>
            </a:fld>
            <a:endParaRPr lang="eu-ES" altLang="es-ES" smtClean="0"/>
          </a:p>
        </p:txBody>
      </p:sp>
      <p:sp>
        <p:nvSpPr>
          <p:cNvPr id="798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987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08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E525A19-63C9-442C-9F31-ECC1CE33F865}" type="slidenum">
              <a:rPr lang="eu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37</a:t>
            </a:fld>
            <a:endParaRPr lang="eu-ES" altLang="es-ES" smtClean="0">
              <a:solidFill>
                <a:srgbClr val="000000"/>
              </a:solidFill>
            </a:endParaRPr>
          </a:p>
        </p:txBody>
      </p:sp>
      <p:sp>
        <p:nvSpPr>
          <p:cNvPr id="808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8090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861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A8960FD-7BF4-447E-BEF0-0028E113D6E8}" type="slidenum">
              <a:rPr lang="eu-ES" altLang="es-ES" smtClean="0">
                <a:solidFill>
                  <a:srgbClr val="000000"/>
                </a:solidFill>
              </a:rPr>
              <a:pPr eaLnBrk="1" hangingPunct="1">
                <a:spcBef>
                  <a:spcPct val="0"/>
                </a:spcBef>
              </a:pPr>
              <a:t>4</a:t>
            </a:fld>
            <a:endParaRPr lang="eu-ES" altLang="es-ES" smtClean="0">
              <a:solidFill>
                <a:srgbClr val="000000"/>
              </a:solidFill>
            </a:endParaRPr>
          </a:p>
        </p:txBody>
      </p:sp>
      <p:sp>
        <p:nvSpPr>
          <p:cNvPr id="6861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861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963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06085D-E43C-4250-905D-B1D7B5F32A65}" type="slidenum">
              <a:rPr lang="eu-ES" altLang="es-ES" smtClean="0"/>
              <a:pPr eaLnBrk="1" hangingPunct="1">
                <a:spcBef>
                  <a:spcPct val="0"/>
                </a:spcBef>
              </a:pPr>
              <a:t>5</a:t>
            </a:fld>
            <a:endParaRPr lang="eu-ES" altLang="es-ES" smtClean="0"/>
          </a:p>
        </p:txBody>
      </p:sp>
      <p:sp>
        <p:nvSpPr>
          <p:cNvPr id="6963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69636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065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4C367AB6-ABBF-4EE0-8194-CB5FE151C971}" type="slidenum">
              <a:rPr lang="eu-ES" altLang="es-ES" smtClean="0"/>
              <a:pPr eaLnBrk="1" hangingPunct="1">
                <a:spcBef>
                  <a:spcPct val="0"/>
                </a:spcBef>
              </a:pPr>
              <a:t>6</a:t>
            </a:fld>
            <a:endParaRPr lang="eu-ES" altLang="es-ES" smtClean="0"/>
          </a:p>
        </p:txBody>
      </p:sp>
      <p:sp>
        <p:nvSpPr>
          <p:cNvPr id="7065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0660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s-ES_tradnl" altLang="es-ES" smtClean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68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BBA4DBA7-C606-495F-B52A-62D8C6D5301C}" type="slidenum">
              <a:rPr lang="eu-ES" altLang="es-ES" smtClean="0"/>
              <a:pPr eaLnBrk="1" hangingPunct="1">
                <a:spcBef>
                  <a:spcPct val="0"/>
                </a:spcBef>
              </a:pPr>
              <a:t>7</a:t>
            </a:fld>
            <a:endParaRPr lang="eu-ES" altLang="es-ES" smtClean="0"/>
          </a:p>
        </p:txBody>
      </p:sp>
      <p:sp>
        <p:nvSpPr>
          <p:cNvPr id="7168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1684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270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2386A66A-5A31-49A6-8348-81D7FEF4D082}" type="slidenum">
              <a:rPr lang="eu-ES" altLang="es-ES" smtClean="0"/>
              <a:pPr eaLnBrk="1" hangingPunct="1">
                <a:spcBef>
                  <a:spcPct val="0"/>
                </a:spcBef>
              </a:pPr>
              <a:t>8</a:t>
            </a:fld>
            <a:endParaRPr lang="eu-ES" altLang="es-ES" smtClean="0"/>
          </a:p>
        </p:txBody>
      </p:sp>
      <p:sp>
        <p:nvSpPr>
          <p:cNvPr id="7270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2708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/>
              <a:pPr eaLnBrk="1" hangingPunct="1">
                <a:spcBef>
                  <a:spcPct val="0"/>
                </a:spcBef>
              </a:pPr>
              <a:t>9</a:t>
            </a:fld>
            <a:endParaRPr lang="eu-ES" altLang="es-ES" smtClean="0"/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373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17ADF84-D509-4209-8C59-5BF24429A7C8}" type="slidenum">
              <a:rPr lang="eu-ES" altLang="es-ES" smtClean="0">
                <a:solidFill>
                  <a:prstClr val="black"/>
                </a:solidFill>
              </a:rPr>
              <a:pPr eaLnBrk="1" hangingPunct="1">
                <a:spcBef>
                  <a:spcPct val="0"/>
                </a:spcBef>
              </a:pPr>
              <a:t>10</a:t>
            </a:fld>
            <a:endParaRPr lang="eu-ES" altLang="es-ES" smtClean="0">
              <a:solidFill>
                <a:prstClr val="black"/>
              </a:solidFill>
            </a:endParaRPr>
          </a:p>
        </p:txBody>
      </p:sp>
      <p:sp>
        <p:nvSpPr>
          <p:cNvPr id="7373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solidFill>
            <a:srgbClr val="FFFFFF"/>
          </a:solidFill>
          <a:ln/>
        </p:spPr>
      </p:sp>
      <p:sp>
        <p:nvSpPr>
          <p:cNvPr id="73732" name="Rectangle 3"/>
          <p:cNvSpPr>
            <a:spLocks noGrp="1" noChangeArrowheads="1"/>
          </p:cNvSpPr>
          <p:nvPr>
            <p:ph type="body" idx="1"/>
          </p:nvPr>
        </p:nvSpPr>
        <p:spPr>
          <a:solidFill>
            <a:srgbClr val="FFFFFF"/>
          </a:solidFill>
          <a:ln>
            <a:solidFill>
              <a:srgbClr val="000000"/>
            </a:solidFill>
            <a:miter lim="800000"/>
            <a:headEnd/>
            <a:tailEnd/>
          </a:ln>
        </p:spPr>
        <p:txBody>
          <a:bodyPr/>
          <a:lstStyle/>
          <a:p>
            <a:pPr eaLnBrk="1" hangingPunct="1"/>
            <a:endParaRPr lang="eu-ES" altLang="es-ES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Subtítulo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s-ES" smtClean="0"/>
              <a:t>Haga clic para modificar el estilo de subtítulo del patrón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6CDF1-E658-4768-AA86-B6E0FD7613E2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628517196"/>
      </p:ext>
    </p:extLst>
  </p:cSld>
  <p:clrMapOvr>
    <a:masterClrMapping/>
  </p:clrMapOvr>
  <p:transition spd="slow" advTm="24000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A158AFC-1C32-47E8-B54E-F97FE78D841E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4623353"/>
      </p:ext>
    </p:extLst>
  </p:cSld>
  <p:clrMapOvr>
    <a:masterClrMapping/>
  </p:clrMapOvr>
  <p:transition spd="slow" advTm="24000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 vertical"/>
          <p:cNvSpPr>
            <a:spLocks noGrp="1"/>
          </p:cNvSpPr>
          <p:nvPr>
            <p:ph type="title" orient="vert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 vertical"/>
          <p:cNvSpPr>
            <a:spLocks noGrp="1"/>
          </p:cNvSpPr>
          <p:nvPr>
            <p:ph type="body" orient="vert" idx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73492EC-7FB9-454C-B41D-DEBC11F8AFC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1786406485"/>
      </p:ext>
    </p:extLst>
  </p:cSld>
  <p:clrMapOvr>
    <a:masterClrMapping/>
  </p:clrMapOvr>
  <p:transition spd="slow" advTm="24000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F58342-7C38-4CB5-9527-395AC8FD1067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284565855"/>
      </p:ext>
    </p:extLst>
  </p:cSld>
  <p:clrMapOvr>
    <a:masterClrMapping/>
  </p:clrMapOvr>
  <p:transition spd="slow" advTm="24000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2812404-7560-49FF-95BB-BAF465104154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924713176"/>
      </p:ext>
    </p:extLst>
  </p:cSld>
  <p:clrMapOvr>
    <a:masterClrMapping/>
  </p:clrMapOvr>
  <p:transition spd="slow" advTm="24000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sz="half" idx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9A9060-3296-4220-A1A7-9C698544ACD3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739285741"/>
      </p:ext>
    </p:extLst>
  </p:cSld>
  <p:clrMapOvr>
    <a:masterClrMapping/>
  </p:clrMapOvr>
  <p:transition spd="slow" advTm="24000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texto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4" name="3 Marcador de contenido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5" name="4 Marcador de texto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6" name="5 Marcador de contenido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138BB5A-9F6E-4390-BDB7-6CB81D721B7C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615104192"/>
      </p:ext>
    </p:extLst>
  </p:cSld>
  <p:clrMapOvr>
    <a:masterClrMapping/>
  </p:clrMapOvr>
  <p:transition spd="slow" advTm="24000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1BB1D21-F755-4F26-9647-59EA167AD55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2598037"/>
      </p:ext>
    </p:extLst>
  </p:cSld>
  <p:clrMapOvr>
    <a:masterClrMapping/>
  </p:clrMapOvr>
  <p:transition spd="slow" advTm="24000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B335AB7-783A-4962-8BB3-8FB054202B56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862810118"/>
      </p:ext>
    </p:extLst>
  </p:cSld>
  <p:clrMapOvr>
    <a:masterClrMapping/>
  </p:clrMapOvr>
  <p:transition spd="slow" advTm="24000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contenido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s-ES"/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EDD7980-2416-40D3-9512-D62F4952E639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281143278"/>
      </p:ext>
    </p:extLst>
  </p:cSld>
  <p:clrMapOvr>
    <a:masterClrMapping/>
  </p:clrMapOvr>
  <p:transition spd="slow" advTm="24000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1 Título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s-ES" smtClean="0"/>
              <a:t>Haga clic para modificar el estilo de título del patrón</a:t>
            </a:r>
            <a:endParaRPr lang="es-ES"/>
          </a:p>
        </p:txBody>
      </p:sp>
      <p:sp>
        <p:nvSpPr>
          <p:cNvPr id="3" name="2 Marcador de posición de imagen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s-ES" noProof="0" smtClean="0"/>
              <a:t>Haga clic en el icono para agregar una imagen</a:t>
            </a:r>
          </a:p>
        </p:txBody>
      </p:sp>
      <p:sp>
        <p:nvSpPr>
          <p:cNvPr id="4" name="3 Marcador de texto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" smtClean="0"/>
              <a:t>Haga clic para modificar el estilo de texto del patrón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C2460C9-69B0-4887-9933-02216922CE71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  <p:extLst>
      <p:ext uri="{BB962C8B-B14F-4D97-AF65-F5344CB8AC3E}">
        <p14:creationId xmlns:p14="http://schemas.microsoft.com/office/powerpoint/2010/main" val="3774676991"/>
      </p:ext>
    </p:extLst>
  </p:cSld>
  <p:clrMapOvr>
    <a:masterClrMapping/>
  </p:clrMapOvr>
  <p:transition spd="slow" advTm="24000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CC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título del patrón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s-ES" altLang="es-ES" smtClean="0"/>
              <a:t>Haga clic para modificar el estilo de texto del patrón</a:t>
            </a:r>
          </a:p>
          <a:p>
            <a:pPr lvl="1"/>
            <a:r>
              <a:rPr lang="es-ES" altLang="es-ES" smtClean="0"/>
              <a:t>Segundo nivel</a:t>
            </a:r>
          </a:p>
          <a:p>
            <a:pPr lvl="2"/>
            <a:r>
              <a:rPr lang="es-ES" altLang="es-ES" smtClean="0"/>
              <a:t>Tercer nivel</a:t>
            </a:r>
          </a:p>
          <a:p>
            <a:pPr lvl="3"/>
            <a:r>
              <a:rPr lang="es-ES" altLang="es-ES" smtClean="0"/>
              <a:t>Cuarto nivel</a:t>
            </a:r>
          </a:p>
          <a:p>
            <a:pPr lvl="4"/>
            <a:r>
              <a:rPr lang="es-ES" altLang="es-ES" smtClean="0"/>
              <a:t>Quinto nivel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pPr>
              <a:defRPr/>
            </a:pPr>
            <a:endParaRPr lang="es-ES" altLang="es-E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pPr>
              <a:defRPr/>
            </a:pPr>
            <a:fld id="{A0E37ED9-5BAB-4A47-8C08-8B77E74E786F}" type="slidenum">
              <a:rPr lang="es-ES" altLang="es-ES"/>
              <a:pPr>
                <a:defRPr/>
              </a:pPr>
              <a:t>‹Nº›</a:t>
            </a:fld>
            <a:endParaRPr lang="es-ES" altLang="es-E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 advTm="24000"/>
  <p:txStyles>
    <p:titleStyle>
      <a:lvl1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2pPr>
      <a:lvl3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3pPr>
      <a:lvl4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4pPr>
      <a:lvl5pPr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5pPr>
      <a:lvl6pPr marL="4572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6pPr>
      <a:lvl7pPr marL="9144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7pPr>
      <a:lvl8pPr marL="13716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8pPr>
      <a:lvl9pPr marL="1828800" algn="ctr" rtl="0" eaLnBrk="1" fontAlgn="base" hangingPunct="1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7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7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7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hyperlink" Target="mailto:romanmp59@hotmail.com" TargetMode="Externa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7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7.xml"/><Relationship Id="rId1" Type="http://schemas.openxmlformats.org/officeDocument/2006/relationships/vmlDrawing" Target="../drawings/vmlDrawing1.vml"/><Relationship Id="rId4" Type="http://schemas.openxmlformats.org/officeDocument/2006/relationships/image" Target="../media/image21.wm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6" name="Picture 2" descr="andar_agua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09988" y="0"/>
            <a:ext cx="5434012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147" name="Text Box 3"/>
          <p:cNvSpPr txBox="1">
            <a:spLocks noChangeArrowheads="1"/>
          </p:cNvSpPr>
          <p:nvPr/>
        </p:nvSpPr>
        <p:spPr bwMode="auto">
          <a:xfrm>
            <a:off x="0" y="533400"/>
            <a:ext cx="3886200" cy="604780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ES" sz="5400" dirty="0">
                <a:solidFill>
                  <a:srgbClr val="FFFFFF"/>
                </a:solidFill>
                <a:latin typeface="Arial Narrow" pitchFamily="34" charset="0"/>
              </a:rPr>
              <a:t>“</a:t>
            </a:r>
            <a:r>
              <a:rPr lang="es-ES_tradnl" altLang="es-ES" sz="5400" i="1" dirty="0">
                <a:solidFill>
                  <a:srgbClr val="FFFFFF"/>
                </a:solidFill>
                <a:latin typeface="Arial Narrow" pitchFamily="34" charset="0"/>
              </a:rPr>
              <a:t>No tengan miedo. </a:t>
            </a:r>
            <a:endParaRPr lang="es-ES_tradnl" altLang="es-ES" sz="5400" i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_tradnl" altLang="es-ES" sz="5400" i="1" dirty="0" smtClean="0">
                <a:solidFill>
                  <a:srgbClr val="FFFFFF"/>
                </a:solidFill>
                <a:latin typeface="Arial Narrow" pitchFamily="34" charset="0"/>
              </a:rPr>
              <a:t>Soy </a:t>
            </a:r>
            <a:r>
              <a:rPr lang="es-ES_tradnl" altLang="es-ES" sz="5400" i="1" dirty="0">
                <a:solidFill>
                  <a:srgbClr val="FFFFFF"/>
                </a:solidFill>
                <a:latin typeface="Arial Narrow" pitchFamily="34" charset="0"/>
              </a:rPr>
              <a:t>yo</a:t>
            </a:r>
            <a:r>
              <a:rPr lang="es-ES_tradnl" altLang="es-ES" sz="5400" i="1" dirty="0" smtClean="0">
                <a:solidFill>
                  <a:srgbClr val="FFFFFF"/>
                </a:solidFill>
                <a:latin typeface="Arial Narrow" pitchFamily="34" charset="0"/>
              </a:rPr>
              <a:t>”.</a:t>
            </a:r>
            <a:endParaRPr lang="es-ES" altLang="es-ES" sz="5400" b="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s-ES" altLang="es-ES" sz="4400" dirty="0" smtClean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endParaRPr lang="es-ES" altLang="es-ES" sz="4400" dirty="0">
              <a:solidFill>
                <a:schemeClr val="bg1"/>
              </a:solidFill>
            </a:endParaRPr>
          </a:p>
          <a:p>
            <a:pPr>
              <a:spcBef>
                <a:spcPct val="50000"/>
              </a:spcBef>
            </a:pPr>
            <a:r>
              <a:rPr lang="es-ES" altLang="es-ES" sz="4400" dirty="0" smtClean="0">
                <a:solidFill>
                  <a:schemeClr val="bg1"/>
                </a:solidFill>
              </a:rPr>
              <a:t>(</a:t>
            </a:r>
            <a:r>
              <a:rPr lang="es-ES" altLang="es-ES" sz="4400" dirty="0" smtClean="0">
                <a:solidFill>
                  <a:schemeClr val="bg1"/>
                </a:solidFill>
              </a:rPr>
              <a:t>Domingo 19A)</a:t>
            </a:r>
            <a:endParaRPr lang="es-ES" altLang="es-ES" sz="44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42968924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61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None/>
            </a:pPr>
            <a:r>
              <a:rPr lang="es-ES_tradnl" altLang="es-ES" sz="4400" b="1" u="sng" dirty="0" smtClean="0">
                <a:solidFill>
                  <a:srgbClr val="FFFFFF"/>
                </a:solidFill>
                <a:latin typeface="Arial Narrow" pitchFamily="34" charset="0"/>
              </a:rPr>
              <a:t>EVANGELIO</a:t>
            </a:r>
          </a:p>
          <a:p>
            <a:pPr>
              <a:spcBef>
                <a:spcPct val="0"/>
              </a:spcBef>
              <a:buNone/>
            </a:pPr>
            <a:r>
              <a:rPr lang="es-ES_tradnl" altLang="es-ES" sz="4400" dirty="0" err="1" smtClean="0">
                <a:solidFill>
                  <a:srgbClr val="FFFFFF"/>
                </a:solidFill>
                <a:latin typeface="Arial Narrow" pitchFamily="34" charset="0"/>
              </a:rPr>
              <a:t>Despues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 de la multiplicación de los panes, Jesús se dio cuenta de que la gente lo quería hacer rey a la fuerza.</a:t>
            </a:r>
          </a:p>
          <a:p>
            <a:pPr>
              <a:spcBef>
                <a:spcPct val="0"/>
              </a:spcBef>
              <a:buNone/>
            </a:pPr>
            <a:endParaRPr lang="es-ES_tradnl" altLang="es-ES" sz="4400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Él apremió a sus discípulos a que fueran a la otra orilla, y Él se escapó solo.</a:t>
            </a:r>
          </a:p>
        </p:txBody>
      </p:sp>
    </p:spTree>
    <p:extLst>
      <p:ext uri="{BB962C8B-B14F-4D97-AF65-F5344CB8AC3E}">
        <p14:creationId xmlns:p14="http://schemas.microsoft.com/office/powerpoint/2010/main" val="1753652748"/>
      </p:ext>
    </p:extLst>
  </p:cSld>
  <p:clrMapOvr>
    <a:masterClrMapping/>
  </p:clrMapOvr>
  <p:transition/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229016_153046038094664_100001678068634_315820_772249_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63" y="-99392"/>
            <a:ext cx="557394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Rectangle 3"/>
          <p:cNvSpPr>
            <a:spLocks noChangeArrowheads="1"/>
          </p:cNvSpPr>
          <p:nvPr/>
        </p:nvSpPr>
        <p:spPr bwMode="auto">
          <a:xfrm>
            <a:off x="5580112" y="0"/>
            <a:ext cx="3591555" cy="6494085"/>
          </a:xfrm>
          <a:prstGeom prst="rect">
            <a:avLst/>
          </a:prstGeom>
          <a:solidFill>
            <a:srgbClr val="0000FF">
              <a:alpha val="53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_tradnl" altLang="es-ES" sz="3200" dirty="0" smtClean="0">
                <a:solidFill>
                  <a:srgbClr val="FFFFFF"/>
                </a:solidFill>
                <a:latin typeface="Arial Narrow" pitchFamily="34" charset="0"/>
              </a:rPr>
              <a:t>Y </a:t>
            </a:r>
            <a:r>
              <a:rPr lang="es-ES_tradnl" altLang="es-ES" sz="3200" dirty="0">
                <a:solidFill>
                  <a:srgbClr val="FFFFFF"/>
                </a:solidFill>
                <a:latin typeface="Arial Narrow" pitchFamily="34" charset="0"/>
              </a:rPr>
              <a:t>ya en el monte se puso a orar.</a:t>
            </a:r>
          </a:p>
          <a:p>
            <a:r>
              <a:rPr lang="es-ES_tradnl" altLang="es-ES" sz="3200" dirty="0">
                <a:solidFill>
                  <a:srgbClr val="FFFFFF"/>
                </a:solidFill>
                <a:latin typeface="Arial Narrow" pitchFamily="34" charset="0"/>
              </a:rPr>
              <a:t>Jesús recurre a la oración en los momentos difíciles.</a:t>
            </a:r>
          </a:p>
          <a:p>
            <a:r>
              <a:rPr lang="es-ES_tradnl" altLang="es-ES" sz="3200" dirty="0">
                <a:solidFill>
                  <a:srgbClr val="FFFFFF"/>
                </a:solidFill>
                <a:latin typeface="Arial Narrow" pitchFamily="34" charset="0"/>
              </a:rPr>
              <a:t>Quería aprender del Padre qué debía hacer en ese momento. </a:t>
            </a:r>
          </a:p>
          <a:p>
            <a:r>
              <a:rPr lang="es-ES_tradnl" altLang="es-ES" sz="3200" dirty="0">
                <a:solidFill>
                  <a:srgbClr val="FFFFFF"/>
                </a:solidFill>
                <a:latin typeface="Arial Narrow" pitchFamily="34" charset="0"/>
              </a:rPr>
              <a:t>Quiere conservar su identidad de Hijo y el proyecto del Padre, distinto al de los intereses humanos</a:t>
            </a:r>
            <a:r>
              <a:rPr lang="es-ES_tradnl" altLang="es-ES" sz="3200" dirty="0" smtClean="0">
                <a:solidFill>
                  <a:srgbClr val="FFFFFF"/>
                </a:solidFill>
                <a:latin typeface="Arial Narrow" pitchFamily="34" charset="0"/>
              </a:rPr>
              <a:t>.</a:t>
            </a:r>
            <a:r>
              <a:rPr lang="es-EC" altLang="es-ES" sz="32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 </a:t>
            </a:r>
            <a:endParaRPr lang="es-ES" altLang="es-ES" sz="3200" b="1" dirty="0">
              <a:solidFill>
                <a:schemeClr val="bg1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51394956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331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315" grpId="0" animBg="1" autoUpdateAnimBg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u="sng" dirty="0" smtClean="0">
                <a:solidFill>
                  <a:srgbClr val="FFFFFF"/>
                </a:solidFill>
                <a:latin typeface="Arial Narrow" pitchFamily="34" charset="0"/>
              </a:rPr>
              <a:t>¿Y cómo les fue a los discípulos en el mar?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Mal. </a:t>
            </a:r>
            <a:endParaRPr lang="es-ES_tradnl" altLang="es-ES" sz="4400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La 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barca iba lejos con el viento contrario, y era sacudida por las olas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.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Temían naufragar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.</a:t>
            </a:r>
            <a:endParaRPr lang="es-ES_tradnl" altLang="es-ES" sz="4400" dirty="0" smtClean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60390"/>
      </p:ext>
    </p:extLst>
  </p:cSld>
  <p:clrMapOvr>
    <a:masterClrMapping/>
  </p:clrMapOvr>
  <p:transition/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6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>
            <a:noFill/>
          </a:ln>
          <a:extLst>
            <a:ext uri="{91240B29-F687-4F45-9708-019B960494DF}">
              <a14:hiddenLine xmlns:a14="http://schemas.microsoft.com/office/drawing/2010/main" w="9525" algn="ctr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8195" name="10 Imagen" descr="Imagen1e.jp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 Box 10"/>
          <p:cNvSpPr txBox="1">
            <a:spLocks noChangeArrowheads="1"/>
          </p:cNvSpPr>
          <p:nvPr/>
        </p:nvSpPr>
        <p:spPr bwMode="auto">
          <a:xfrm>
            <a:off x="130175" y="2084917"/>
            <a:ext cx="2425700" cy="2246769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4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es-ES" sz="35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Unicode MS" pitchFamily="34" charset="-128"/>
              </a:rPr>
              <a:t>A menudo nuestra barca pasa dificultades</a:t>
            </a:r>
            <a:endParaRPr lang="es-ES" sz="35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 Unicode MS" pitchFamily="34" charset="-128"/>
            </a:endParaRPr>
          </a:p>
        </p:txBody>
      </p:sp>
      <p:sp>
        <p:nvSpPr>
          <p:cNvPr id="6" name="Text Box 11"/>
          <p:cNvSpPr txBox="1">
            <a:spLocks noChangeArrowheads="1"/>
          </p:cNvSpPr>
          <p:nvPr/>
        </p:nvSpPr>
        <p:spPr bwMode="auto">
          <a:xfrm>
            <a:off x="107951" y="5215468"/>
            <a:ext cx="5184775" cy="1107996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300" b="1">
                <a:latin typeface="Arial" charset="0"/>
              </a:rPr>
              <a:t>Avancemos, aunque los vientos sean contrarios </a:t>
            </a:r>
          </a:p>
        </p:txBody>
      </p:sp>
    </p:spTree>
    <p:extLst>
      <p:ext uri="{BB962C8B-B14F-4D97-AF65-F5344CB8AC3E}">
        <p14:creationId xmlns:p14="http://schemas.microsoft.com/office/powerpoint/2010/main" val="1716584154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1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6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363" name="Rectangle 3"/>
          <p:cNvSpPr>
            <a:spLocks noChangeArrowheads="1"/>
          </p:cNvSpPr>
          <p:nvPr/>
        </p:nvSpPr>
        <p:spPr bwMode="auto">
          <a:xfrm>
            <a:off x="19622" y="34828"/>
            <a:ext cx="2843808" cy="2554545"/>
          </a:xfrm>
          <a:prstGeom prst="rect">
            <a:avLst/>
          </a:prstGeom>
          <a:solidFill>
            <a:srgbClr val="000080">
              <a:alpha val="64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r>
              <a:rPr lang="es-ES_tradnl" altLang="es-ES" sz="3200" dirty="0" smtClean="0">
                <a:solidFill>
                  <a:srgbClr val="FFFFFF"/>
                </a:solidFill>
                <a:latin typeface="Arial Narrow" pitchFamily="34" charset="0"/>
              </a:rPr>
              <a:t>Pero</a:t>
            </a:r>
            <a:r>
              <a:rPr lang="es-ES_tradnl" altLang="es-ES" sz="3200" dirty="0">
                <a:solidFill>
                  <a:srgbClr val="FFFFFF"/>
                </a:solidFill>
                <a:latin typeface="Arial Narrow" pitchFamily="34" charset="0"/>
              </a:rPr>
              <a:t>, al amanecer, Jesús se les acercó andando sobre el agua</a:t>
            </a:r>
            <a:r>
              <a:rPr lang="es-ES_tradnl" altLang="es-ES" sz="3200" dirty="0" smtClean="0">
                <a:solidFill>
                  <a:srgbClr val="FFFFFF"/>
                </a:solidFill>
                <a:latin typeface="Arial Narrow" pitchFamily="34" charset="0"/>
              </a:rPr>
              <a:t>.</a:t>
            </a:r>
            <a:endParaRPr lang="es-ES_tradnl" altLang="es-ES" sz="3200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3341285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53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363" grpId="0" animBg="1" autoUpdateAnimBg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04800" y="4711700"/>
            <a:ext cx="8610600" cy="2308324"/>
          </a:xfrm>
          <a:prstGeom prst="rect">
            <a:avLst/>
          </a:prstGeom>
          <a:solidFill>
            <a:srgbClr val="0000FF">
              <a:alpha val="4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 rtl="0" eaLnBrk="0" hangingPunct="0"/>
            <a:r>
              <a:rPr lang="es-EC" altLang="es-ES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Los </a:t>
            </a:r>
            <a:r>
              <a:rPr lang="es-EC" alt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discípulos, viéndole caminar sobre el mar, se turbaron y decían:</a:t>
            </a:r>
          </a:p>
          <a:p>
            <a:pPr algn="ctr" rtl="0" eaLnBrk="0" hangingPunct="0"/>
            <a:r>
              <a:rPr lang="es-EC" altLang="es-E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«Es un fantasma»</a:t>
            </a:r>
            <a:r>
              <a:rPr lang="es-EC" alt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,</a:t>
            </a:r>
            <a:r>
              <a:rPr lang="es-EC" altLang="es-E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s-EC" altLang="es-ES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y de miedo se pusieron a gritar.</a:t>
            </a:r>
            <a:r>
              <a:rPr lang="es-EC" altLang="es-ES" sz="3600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 </a:t>
            </a:r>
            <a:r>
              <a:rPr lang="es-EC" altLang="es-ES" sz="2400" b="1" dirty="0">
                <a:solidFill>
                  <a:srgbClr val="FF66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Comic Sans MS" pitchFamily="66" charset="0"/>
              </a:rPr>
              <a:t>	</a:t>
            </a:r>
          </a:p>
        </p:txBody>
      </p:sp>
      <p:pic>
        <p:nvPicPr>
          <p:cNvPr id="17413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47244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811523201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74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11" grpId="0" animBg="1" autoUpdateAnimBg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686341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Pero Jesús les dijo: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“</a:t>
            </a:r>
            <a:r>
              <a:rPr lang="es-ES_tradnl" altLang="es-ES" sz="4400" i="1" dirty="0" smtClean="0">
                <a:solidFill>
                  <a:srgbClr val="FFFFFF"/>
                </a:solidFill>
                <a:latin typeface="Arial Narrow" pitchFamily="34" charset="0"/>
              </a:rPr>
              <a:t>No tengan miedo. Soy yo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”.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(“Soy yo” es el nombre de Dios)</a:t>
            </a: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Pedro saltó de alegría y le gritó: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“</a:t>
            </a:r>
            <a:r>
              <a:rPr lang="es-ES_tradnl" altLang="es-ES" sz="4400" i="1" dirty="0" smtClean="0">
                <a:solidFill>
                  <a:srgbClr val="FFFFFF"/>
                </a:solidFill>
                <a:latin typeface="Arial Narrow" pitchFamily="34" charset="0"/>
              </a:rPr>
              <a:t>Si eres Tú, mándame ir hacia Ti sobre el agua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”.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Jesús le dijo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: “</a:t>
            </a:r>
            <a:r>
              <a:rPr lang="es-ES_tradnl" altLang="es-ES" sz="4400" i="1" dirty="0" smtClean="0">
                <a:solidFill>
                  <a:srgbClr val="FFFFFF"/>
                </a:solidFill>
                <a:latin typeface="Arial Narrow" pitchFamily="34" charset="0"/>
              </a:rPr>
              <a:t>Ven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”.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95060390"/>
      </p:ext>
    </p:extLst>
  </p:cSld>
  <p:clrMapOvr>
    <a:masterClrMapping/>
  </p:clrMapOvr>
  <p:transition/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04800" y="4394591"/>
            <a:ext cx="8534400" cy="2554545"/>
          </a:xfrm>
          <a:prstGeom prst="rect">
            <a:avLst/>
          </a:prstGeom>
          <a:solidFill>
            <a:srgbClr val="0000FF">
              <a:alpha val="48000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r>
              <a:rPr lang="es-ES_tradnl" altLang="es-ES" sz="4000" dirty="0" smtClean="0">
                <a:solidFill>
                  <a:srgbClr val="FFFFFF"/>
                </a:solidFill>
                <a:latin typeface="Arial Narrow" pitchFamily="34" charset="0"/>
              </a:rPr>
              <a:t>Pedro </a:t>
            </a:r>
            <a:r>
              <a:rPr lang="es-ES_tradnl" altLang="es-ES" sz="4000" dirty="0">
                <a:solidFill>
                  <a:srgbClr val="FFFFFF"/>
                </a:solidFill>
                <a:latin typeface="Arial Narrow" pitchFamily="34" charset="0"/>
              </a:rPr>
              <a:t>bajó de la barca, y echó a andar sobre el agua, acercándose a Jesús.</a:t>
            </a:r>
          </a:p>
          <a:p>
            <a:r>
              <a:rPr lang="es-ES_tradnl" altLang="es-ES" sz="4000" dirty="0">
                <a:solidFill>
                  <a:srgbClr val="FFFFFF"/>
                </a:solidFill>
                <a:latin typeface="Arial Narrow" pitchFamily="34" charset="0"/>
              </a:rPr>
              <a:t>Pero, al sentir la fuerza del viento, tuvo miedo, empezó a hundirse, y gritó</a:t>
            </a:r>
            <a:r>
              <a:rPr lang="es-ES_tradnl" altLang="es-ES" sz="4000" dirty="0" smtClean="0">
                <a:solidFill>
                  <a:srgbClr val="FFFFFF"/>
                </a:solidFill>
                <a:latin typeface="Arial Narrow" pitchFamily="34" charset="0"/>
              </a:rPr>
              <a:t>:</a:t>
            </a:r>
            <a:endParaRPr lang="es-ES_tradnl" altLang="es-ES" sz="4000" dirty="0">
              <a:solidFill>
                <a:srgbClr val="FFFFFF"/>
              </a:solidFill>
              <a:latin typeface="Arial Narrow" pitchFamily="34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088"/>
            <a:ext cx="9144000" cy="441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91243480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19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59" grpId="0" animBg="1" autoUpdateAnimBg="0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Jesús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8195" name="Text Box 3"/>
          <p:cNvSpPr txBox="1">
            <a:spLocks noChangeArrowheads="1"/>
          </p:cNvSpPr>
          <p:nvPr/>
        </p:nvSpPr>
        <p:spPr bwMode="auto">
          <a:xfrm>
            <a:off x="323528" y="836613"/>
            <a:ext cx="3384872" cy="28007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8800" dirty="0" smtClean="0">
                <a:solidFill>
                  <a:schemeClr val="bg1"/>
                </a:solidFill>
                <a:latin typeface="Abbess" pitchFamily="2" charset="0"/>
              </a:rPr>
              <a:t>“</a:t>
            </a:r>
            <a:r>
              <a:rPr lang="es-ES" altLang="es-ES" sz="8800" i="1" dirty="0" smtClean="0">
                <a:solidFill>
                  <a:schemeClr val="bg1"/>
                </a:solidFill>
                <a:latin typeface="Abbess" pitchFamily="2" charset="0"/>
              </a:rPr>
              <a:t>Señor, sálvame</a:t>
            </a:r>
            <a:r>
              <a:rPr lang="es-ES" altLang="es-ES" sz="8800" dirty="0" smtClean="0">
                <a:solidFill>
                  <a:schemeClr val="bg1"/>
                </a:solidFill>
                <a:latin typeface="Abbess" pitchFamily="2" charset="0"/>
              </a:rPr>
              <a:t>”.</a:t>
            </a:r>
            <a:endParaRPr lang="es-ES" altLang="es-ES" sz="8800" dirty="0">
              <a:solidFill>
                <a:schemeClr val="bg1"/>
              </a:solidFill>
              <a:latin typeface="Abbes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7225563"/>
      </p:ext>
    </p:extLst>
  </p:cSld>
  <p:clrMapOvr>
    <a:masterClrMapping/>
  </p:clrMapOvr>
  <p:transition spd="slow">
    <p:blinds/>
    <p:sndAc>
      <p:stSnd loop="1">
        <p:snd r:embed="rId2" name="Diosnuncamuere2.wav"/>
      </p:stSnd>
    </p:sndAc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13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677400" cy="7239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1507" name="Rectangle 3"/>
          <p:cNvSpPr>
            <a:spLocks noChangeArrowheads="1"/>
          </p:cNvSpPr>
          <p:nvPr/>
        </p:nvSpPr>
        <p:spPr bwMode="auto">
          <a:xfrm>
            <a:off x="6876256" y="26096"/>
            <a:ext cx="2778507" cy="6863417"/>
          </a:xfrm>
          <a:prstGeom prst="rect">
            <a:avLst/>
          </a:prstGeom>
          <a:solidFill>
            <a:srgbClr val="0000FF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 eaLnBrk="0" hangingPunct="0"/>
            <a:r>
              <a:rPr lang="es-EC" altLang="es-ES" sz="4000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Al </a:t>
            </a:r>
            <a:r>
              <a:rPr lang="es-EC" altLang="es-ES" sz="4000" dirty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punto Jesús, tendiendo la mano,</a:t>
            </a:r>
          </a:p>
          <a:p>
            <a:pPr algn="ctr" rtl="0" eaLnBrk="0" hangingPunct="0"/>
            <a:r>
              <a:rPr lang="es-EC" altLang="es-ES" sz="4000" dirty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le agarró y le dice: </a:t>
            </a:r>
          </a:p>
          <a:p>
            <a:pPr algn="ctr" rtl="0" eaLnBrk="0" hangingPunct="0"/>
            <a:r>
              <a:rPr lang="es-EC" altLang="es-ES" sz="4000" dirty="0">
                <a:solidFill>
                  <a:srgbClr val="FFFF66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¿«Hombre de poca fe, ¿por qué dudaste?»</a:t>
            </a:r>
            <a:r>
              <a:rPr lang="es-EC" altLang="es-ES" sz="4000" dirty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 </a:t>
            </a:r>
            <a:endParaRPr lang="es-ES" altLang="es-ES" sz="4000" dirty="0">
              <a:solidFill>
                <a:schemeClr val="bg1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86074898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5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2150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507" grpId="0" animBg="1" autoUpdateAnimBg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ext Box 2"/>
          <p:cNvSpPr txBox="1">
            <a:spLocks noChangeArrowheads="1"/>
          </p:cNvSpPr>
          <p:nvPr/>
        </p:nvSpPr>
        <p:spPr bwMode="auto">
          <a:xfrm>
            <a:off x="0" y="411163"/>
            <a:ext cx="9144000" cy="6035675"/>
          </a:xfrm>
          <a:prstGeom prst="rect">
            <a:avLst/>
          </a:prstGeom>
          <a:solidFill>
            <a:srgbClr val="3333CC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ES" sz="6000">
                <a:solidFill>
                  <a:schemeClr val="bg1"/>
                </a:solidFill>
                <a:latin typeface="Tahoma" pitchFamily="34" charset="0"/>
              </a:rPr>
              <a:t>¡Qué alegría cuando me dijeron: “</a:t>
            </a:r>
            <a:r>
              <a:rPr lang="es-MX" altLang="es-ES" sz="6000" i="1">
                <a:solidFill>
                  <a:schemeClr val="bg1"/>
                </a:solidFill>
                <a:latin typeface="Tahoma" pitchFamily="34" charset="0"/>
              </a:rPr>
              <a:t>Vamos a la casa del Señor</a:t>
            </a:r>
            <a:r>
              <a:rPr lang="es-MX" altLang="es-ES" sz="6000">
                <a:solidFill>
                  <a:schemeClr val="bg1"/>
                </a:solidFill>
                <a:latin typeface="Tahoma" pitchFamily="34" charset="0"/>
              </a:rPr>
              <a:t>”! </a:t>
            </a:r>
          </a:p>
          <a:p>
            <a:pPr eaLnBrk="1" hangingPunct="1">
              <a:spcBef>
                <a:spcPct val="50000"/>
              </a:spcBef>
              <a:buFontTx/>
              <a:buNone/>
            </a:pPr>
            <a:r>
              <a:rPr lang="es-MX" altLang="es-ES" sz="6000">
                <a:solidFill>
                  <a:schemeClr val="bg1"/>
                </a:solidFill>
                <a:latin typeface="Tahoma" pitchFamily="34" charset="0"/>
              </a:rPr>
              <a:t>Ya están pisando nuestros pies tus umbrales, Jerusalén.</a:t>
            </a:r>
            <a:endParaRPr lang="es-ES" altLang="es-ES" sz="6000">
              <a:solidFill>
                <a:schemeClr val="bg1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2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500"/>
                                        <p:tgtEl>
                                          <p:spTgt spid="112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266" grpId="0" animBg="1" autoUpdateAnimBg="0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5" name="Picture 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24" y="0"/>
            <a:ext cx="6156176" cy="6858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5843" name="Rectangle 3"/>
          <p:cNvSpPr>
            <a:spLocks noChangeArrowheads="1"/>
          </p:cNvSpPr>
          <p:nvPr/>
        </p:nvSpPr>
        <p:spPr bwMode="auto">
          <a:xfrm>
            <a:off x="107504" y="0"/>
            <a:ext cx="2880320" cy="6986528"/>
          </a:xfrm>
          <a:prstGeom prst="rect">
            <a:avLst/>
          </a:prstGeom>
          <a:solidFill>
            <a:srgbClr val="0000FF">
              <a:alpha val="53999"/>
            </a:srgbClr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 algn="ctr" rtl="0" eaLnBrk="0" hangingPunct="0"/>
            <a:r>
              <a:rPr lang="es-EC" altLang="es-ES" sz="32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Subieron </a:t>
            </a:r>
            <a:r>
              <a:rPr lang="es-EC" altLang="es-ES" sz="3200" b="1" dirty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a la barca y amainó el viento. 	</a:t>
            </a:r>
          </a:p>
          <a:p>
            <a:pPr algn="ctr" rtl="0" eaLnBrk="0" hangingPunct="0"/>
            <a:r>
              <a:rPr lang="es-EC" altLang="es-ES" sz="3200" b="1" dirty="0" smtClean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Y </a:t>
            </a:r>
            <a:r>
              <a:rPr lang="es-EC" altLang="es-ES" sz="3200" b="1" dirty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los que estaban en la barca se postraron </a:t>
            </a:r>
          </a:p>
          <a:p>
            <a:pPr algn="ctr" rtl="0" eaLnBrk="0" hangingPunct="0"/>
            <a:r>
              <a:rPr lang="es-EC" altLang="es-ES" sz="3200" b="1" dirty="0">
                <a:solidFill>
                  <a:schemeClr val="bg1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ante él diciendo: </a:t>
            </a:r>
          </a:p>
          <a:p>
            <a:pPr algn="ctr" rtl="0" eaLnBrk="0" hangingPunct="0"/>
            <a:r>
              <a:rPr lang="es-EC" altLang="es-ES" sz="3200" b="1" dirty="0">
                <a:solidFill>
                  <a:srgbClr val="FF6600"/>
                </a:solidFill>
                <a:latin typeface="Comic Sans MS" pitchFamily="66" charset="0"/>
                <a:ea typeface="Times New Roman" pitchFamily="18" charset="0"/>
                <a:cs typeface="HelveticaNeue" charset="0"/>
              </a:rPr>
              <a:t>«Verdaderamente eres Hijo de Dios.» </a:t>
            </a:r>
            <a:endParaRPr lang="es-ES" altLang="es-ES" sz="3200" b="1" dirty="0">
              <a:solidFill>
                <a:srgbClr val="FF6600"/>
              </a:solidFill>
              <a:latin typeface="Comic Sans MS" pitchFamily="66" charset="0"/>
              <a:ea typeface="Times New Roman" pitchFamily="18" charset="0"/>
              <a:cs typeface="HelveticaNeue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7587859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8" fill="hold" grpId="0" nodeType="after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3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3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3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3000" fill="hold"/>
                                        <p:tgtEl>
                                          <p:spTgt spid="358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5843" grpId="0" animBg="1" autoUpdateAnimBg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4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pic>
        <p:nvPicPr>
          <p:cNvPr id="16387" name="Picture 5" descr="untitled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" name="Text Box 2"/>
          <p:cNvSpPr txBox="1">
            <a:spLocks noChangeArrowheads="1"/>
          </p:cNvSpPr>
          <p:nvPr/>
        </p:nvSpPr>
        <p:spPr bwMode="auto">
          <a:xfrm>
            <a:off x="107950" y="179918"/>
            <a:ext cx="7272338" cy="707886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4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defRPr/>
            </a:pPr>
            <a:r>
              <a:rPr lang="ca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Jesús </a:t>
            </a:r>
            <a:r>
              <a:rPr lang="ca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es </a:t>
            </a:r>
            <a:r>
              <a:rPr lang="ca-E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nuestra</a:t>
            </a:r>
            <a:r>
              <a:rPr lang="ca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r>
              <a:rPr lang="ca-ES" sz="4000" b="1" dirty="0" err="1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seguridad</a:t>
            </a:r>
            <a:r>
              <a:rPr lang="ca-ES" sz="4000" b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 </a:t>
            </a:r>
            <a:endParaRPr lang="ca-ES" sz="4000" b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  <p:sp>
        <p:nvSpPr>
          <p:cNvPr id="11" name="Text Box 3"/>
          <p:cNvSpPr txBox="1">
            <a:spLocks noChangeArrowheads="1"/>
          </p:cNvSpPr>
          <p:nvPr/>
        </p:nvSpPr>
        <p:spPr bwMode="auto">
          <a:xfrm>
            <a:off x="107951" y="1204385"/>
            <a:ext cx="2232025" cy="3323987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s-ES" altLang="es-ES" sz="3500" b="1" dirty="0">
                <a:latin typeface="Arial" charset="0"/>
              </a:rPr>
              <a:t>Los </a:t>
            </a:r>
            <a:r>
              <a:rPr lang="es-ES" altLang="es-ES" sz="3500" b="1" dirty="0" smtClean="0">
                <a:latin typeface="Arial" charset="0"/>
              </a:rPr>
              <a:t>peligros </a:t>
            </a:r>
            <a:r>
              <a:rPr lang="es-ES" altLang="es-ES" sz="3500" b="1" dirty="0">
                <a:latin typeface="Arial" charset="0"/>
              </a:rPr>
              <a:t>no nos pueden quitar la PAZ</a:t>
            </a:r>
            <a:endParaRPr lang="es-ES" altLang="es-ES" sz="3500" dirty="0"/>
          </a:p>
        </p:txBody>
      </p:sp>
    </p:spTree>
    <p:extLst>
      <p:ext uri="{BB962C8B-B14F-4D97-AF65-F5344CB8AC3E}">
        <p14:creationId xmlns:p14="http://schemas.microsoft.com/office/powerpoint/2010/main" val="78329861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 nodeType="afterGroup">
                            <p:stCondLst>
                              <p:cond delay="2000"/>
                            </p:stCondLst>
                            <p:childTnLst>
                              <p:par>
                                <p:cTn id="11" presetID="56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by="(-#ppt_w*2)" calcmode="lin" valueType="num">
                                      <p:cBhvr rctx="PPT">
                                        <p:cTn id="13" dur="5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</p:anim>
                                    <p:anim by="(#ppt_w*0.50)" calcmode="lin" valueType="num">
                                      <p:cBhvr>
                                        <p:cTn id="14" dur="5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(-#ppt_h/2)" to="(#ppt_y)" calcmode="lin" valueType="num">
                                      <p:cBhvr>
                                        <p:cTn id="15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  <p:animRot by="21600000">
                                      <p:cBhvr>
                                        <p:cTn id="16" dur="1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1" grpId="0" animBg="1"/>
    </p:bld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5509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¿</a:t>
            </a:r>
            <a:r>
              <a:rPr lang="es-ES_tradnl" altLang="es-ES" sz="4400" u="sng" dirty="0" smtClean="0">
                <a:solidFill>
                  <a:srgbClr val="FFFFFF"/>
                </a:solidFill>
                <a:latin typeface="Arial Narrow" pitchFamily="34" charset="0"/>
              </a:rPr>
              <a:t>Tiene alguna simbología la tempestad?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En las películas, </a:t>
            </a:r>
            <a:endParaRPr lang="es-ES_tradnl" altLang="es-ES" sz="4400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cuando 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hay tormenta  y 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es de 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noche, </a:t>
            </a:r>
            <a:endParaRPr lang="es-ES_tradnl" altLang="es-ES" sz="4400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quiere 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decir que viene una tragedia.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 dirty="0">
              <a:solidFill>
                <a:srgbClr val="FFFFFF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En los salmos la lluvia, la tempestad, la noche son símbolos de inseguridad, angustia y muerte.</a:t>
            </a:r>
          </a:p>
        </p:txBody>
      </p:sp>
    </p:spTree>
    <p:extLst>
      <p:ext uri="{BB962C8B-B14F-4D97-AF65-F5344CB8AC3E}">
        <p14:creationId xmlns:p14="http://schemas.microsoft.com/office/powerpoint/2010/main" val="3785216421"/>
      </p:ext>
    </p:extLst>
  </p:cSld>
  <p:clrMapOvr>
    <a:masterClrMapping/>
  </p:clrMapOvr>
  <p:transition/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0" y="304800"/>
            <a:ext cx="9144000" cy="483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¿</a:t>
            </a:r>
            <a:r>
              <a:rPr lang="es-ES_tradnl" altLang="es-ES" sz="4400" u="sng" dirty="0" smtClean="0">
                <a:solidFill>
                  <a:srgbClr val="FFFFFF"/>
                </a:solidFill>
                <a:latin typeface="Arial Narrow" pitchFamily="34" charset="0"/>
              </a:rPr>
              <a:t>Qué aprendemos de este evangelio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?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1 - La barca representa la Iglesia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2 – Importancia de la fe. (“¡</a:t>
            </a:r>
            <a:r>
              <a:rPr lang="es-ES_tradnl" altLang="es-ES" sz="4400" i="1" dirty="0" smtClean="0">
                <a:solidFill>
                  <a:srgbClr val="FFFFFF"/>
                </a:solidFill>
                <a:latin typeface="Arial Narrow" pitchFamily="34" charset="0"/>
              </a:rPr>
              <a:t>Qué poca fe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!”)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3 – Jesús presente en la tempestad: “</a:t>
            </a:r>
            <a:r>
              <a:rPr lang="es-ES_tradnl" altLang="es-ES" sz="4400" i="1" dirty="0" smtClean="0">
                <a:solidFill>
                  <a:srgbClr val="FFFFFF"/>
                </a:solidFill>
                <a:latin typeface="Arial Narrow" pitchFamily="34" charset="0"/>
              </a:rPr>
              <a:t>No tengan miedo. Soy yo”.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4 – Todos estamos llamados a caminar al encuentro de Jesús.</a:t>
            </a:r>
          </a:p>
        </p:txBody>
      </p:sp>
    </p:spTree>
    <p:extLst>
      <p:ext uri="{BB962C8B-B14F-4D97-AF65-F5344CB8AC3E}">
        <p14:creationId xmlns:p14="http://schemas.microsoft.com/office/powerpoint/2010/main" val="3785216421"/>
      </p:ext>
    </p:extLst>
  </p:cSld>
  <p:clrMapOvr>
    <a:masterClrMapping/>
  </p:clrMapOvr>
  <p:transition/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ChangeArrowheads="1"/>
          </p:cNvSpPr>
          <p:nvPr/>
        </p:nvSpPr>
        <p:spPr bwMode="auto">
          <a:xfrm>
            <a:off x="0" y="5876925"/>
            <a:ext cx="9144000" cy="981075"/>
          </a:xfrm>
          <a:prstGeom prst="rect">
            <a:avLst/>
          </a:prstGeom>
          <a:solidFill>
            <a:srgbClr val="00FFFF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s-ES"/>
          </a:p>
        </p:txBody>
      </p:sp>
      <p:sp>
        <p:nvSpPr>
          <p:cNvPr id="12291" name="Text Box 3"/>
          <p:cNvSpPr txBox="1">
            <a:spLocks noChangeArrowheads="1"/>
          </p:cNvSpPr>
          <p:nvPr/>
        </p:nvSpPr>
        <p:spPr bwMode="auto">
          <a:xfrm>
            <a:off x="1116013" y="5949950"/>
            <a:ext cx="6335712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400" dirty="0" smtClean="0">
                <a:latin typeface="Abbess" pitchFamily="2" charset="0"/>
              </a:rPr>
              <a:t>“</a:t>
            </a:r>
            <a:r>
              <a:rPr lang="es-ES" altLang="es-ES" sz="4400" i="1" dirty="0" smtClean="0">
                <a:latin typeface="Abbess" pitchFamily="2" charset="0"/>
              </a:rPr>
              <a:t>Dame </a:t>
            </a:r>
            <a:r>
              <a:rPr lang="es-ES" altLang="es-ES" sz="4400" i="1" dirty="0">
                <a:latin typeface="Abbess" pitchFamily="2" charset="0"/>
              </a:rPr>
              <a:t>la </a:t>
            </a:r>
            <a:r>
              <a:rPr lang="es-ES" altLang="es-ES" sz="4400" i="1" dirty="0" smtClean="0">
                <a:latin typeface="Abbess" pitchFamily="2" charset="0"/>
              </a:rPr>
              <a:t>mano, </a:t>
            </a:r>
            <a:r>
              <a:rPr lang="es-ES" altLang="es-ES" sz="4400" i="1" dirty="0" smtClean="0">
                <a:latin typeface="Abbess" pitchFamily="2" charset="0"/>
              </a:rPr>
              <a:t>Señor</a:t>
            </a:r>
            <a:r>
              <a:rPr lang="es-ES" altLang="es-ES" sz="4400" dirty="0" smtClean="0">
                <a:latin typeface="Abbess" pitchFamily="2" charset="0"/>
              </a:rPr>
              <a:t>”</a:t>
            </a:r>
            <a:endParaRPr lang="es-ES" altLang="es-ES" sz="4400" dirty="0">
              <a:latin typeface="Abbess" pitchFamily="2" charset="0"/>
            </a:endParaRPr>
          </a:p>
          <a:p>
            <a:pPr algn="ctr">
              <a:spcBef>
                <a:spcPct val="50000"/>
              </a:spcBef>
            </a:pPr>
            <a:endParaRPr lang="es-ES" altLang="es-ES" sz="4400" dirty="0">
              <a:latin typeface="Abbess" pitchFamily="2" charset="0"/>
            </a:endParaRPr>
          </a:p>
        </p:txBody>
      </p:sp>
      <p:pic>
        <p:nvPicPr>
          <p:cNvPr id="12292" name="Picture 4" descr="dakota_fanning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59499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091446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waroftheworlds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49700" y="0"/>
            <a:ext cx="51943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1267" name="Text Box 3"/>
          <p:cNvSpPr txBox="1">
            <a:spLocks noChangeArrowheads="1"/>
          </p:cNvSpPr>
          <p:nvPr/>
        </p:nvSpPr>
        <p:spPr bwMode="auto">
          <a:xfrm>
            <a:off x="395288" y="1125538"/>
            <a:ext cx="3024187" cy="33239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ES" sz="6000" dirty="0" smtClean="0">
                <a:solidFill>
                  <a:srgbClr val="FFFFFF"/>
                </a:solidFill>
                <a:latin typeface="Arial Narrow" pitchFamily="34" charset="0"/>
              </a:rPr>
              <a:t>“</a:t>
            </a:r>
            <a:r>
              <a:rPr lang="es-ES_tradnl" altLang="es-ES" sz="6000" i="1" dirty="0" smtClean="0">
                <a:solidFill>
                  <a:srgbClr val="FFFFFF"/>
                </a:solidFill>
                <a:latin typeface="Arial Narrow" pitchFamily="34" charset="0"/>
              </a:rPr>
              <a:t>Señor</a:t>
            </a:r>
            <a:r>
              <a:rPr lang="es-ES_tradnl" altLang="es-ES" sz="6000" i="1" dirty="0" smtClean="0">
                <a:solidFill>
                  <a:srgbClr val="FFFFFF"/>
                </a:solidFill>
                <a:latin typeface="Arial Narrow" pitchFamily="34" charset="0"/>
              </a:rPr>
              <a:t>, </a:t>
            </a:r>
            <a:endParaRPr lang="es-ES_tradnl" altLang="es-ES" sz="6000" i="1" dirty="0" smtClean="0">
              <a:solidFill>
                <a:srgbClr val="FFFFFF"/>
              </a:solidFill>
              <a:latin typeface="Arial Narrow" pitchFamily="34" charset="0"/>
            </a:endParaRPr>
          </a:p>
          <a:p>
            <a:pPr algn="ctr">
              <a:spcBef>
                <a:spcPct val="50000"/>
              </a:spcBef>
            </a:pPr>
            <a:r>
              <a:rPr lang="es-ES_tradnl" altLang="es-ES" sz="6000" i="1" dirty="0" smtClean="0">
                <a:solidFill>
                  <a:srgbClr val="FFFFFF"/>
                </a:solidFill>
                <a:latin typeface="Arial Narrow" pitchFamily="34" charset="0"/>
              </a:rPr>
              <a:t>a </a:t>
            </a:r>
            <a:r>
              <a:rPr lang="es-ES_tradnl" altLang="es-ES" sz="6000" i="1" dirty="0" smtClean="0">
                <a:solidFill>
                  <a:srgbClr val="FFFFFF"/>
                </a:solidFill>
                <a:latin typeface="Arial Narrow" pitchFamily="34" charset="0"/>
              </a:rPr>
              <a:t>Ti </a:t>
            </a:r>
            <a:r>
              <a:rPr lang="es-ES_tradnl" altLang="es-ES" sz="6000" i="1" dirty="0" smtClean="0">
                <a:solidFill>
                  <a:srgbClr val="FFFFFF"/>
                </a:solidFill>
                <a:latin typeface="Arial Narrow" pitchFamily="34" charset="0"/>
              </a:rPr>
              <a:t> te busco</a:t>
            </a:r>
            <a:r>
              <a:rPr lang="es-ES_tradnl" altLang="es-ES" sz="6000" dirty="0" smtClean="0">
                <a:solidFill>
                  <a:srgbClr val="FFFFFF"/>
                </a:solidFill>
                <a:latin typeface="Arial Narrow" pitchFamily="34" charset="0"/>
              </a:rPr>
              <a:t>”</a:t>
            </a:r>
            <a:endParaRPr lang="es-ES" altLang="es-ES" sz="6000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620145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Bimbo%20in%20mano%20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323850" y="0"/>
            <a:ext cx="6769100" cy="67691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3315" name="Text Box 3"/>
          <p:cNvSpPr txBox="1">
            <a:spLocks noChangeArrowheads="1"/>
          </p:cNvSpPr>
          <p:nvPr/>
        </p:nvSpPr>
        <p:spPr bwMode="auto">
          <a:xfrm>
            <a:off x="6588125" y="404813"/>
            <a:ext cx="2555875" cy="3046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ES" sz="4800" dirty="0" smtClean="0">
                <a:solidFill>
                  <a:srgbClr val="FFFFFF"/>
                </a:solidFill>
                <a:latin typeface="Arial Narrow" pitchFamily="34" charset="0"/>
              </a:rPr>
              <a:t>La vida humana es tan frágil.</a:t>
            </a:r>
            <a:endParaRPr lang="es-ES" altLang="es-ES" sz="4800" dirty="0">
              <a:latin typeface="Abbes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5240389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jesus_08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077" name="Text Box 5"/>
          <p:cNvSpPr txBox="1">
            <a:spLocks noChangeArrowheads="1"/>
          </p:cNvSpPr>
          <p:nvPr/>
        </p:nvSpPr>
        <p:spPr bwMode="auto">
          <a:xfrm>
            <a:off x="0" y="6146800"/>
            <a:ext cx="8893175" cy="711200"/>
          </a:xfrm>
          <a:prstGeom prst="rect">
            <a:avLst/>
          </a:prstGeom>
          <a:solidFill>
            <a:schemeClr val="tx1"/>
          </a:solidFill>
          <a:ln w="9525">
            <a:solidFill>
              <a:schemeClr val="bg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000" dirty="0" smtClean="0">
                <a:solidFill>
                  <a:schemeClr val="bg1"/>
                </a:solidFill>
                <a:latin typeface="Arial Rounded MT Bold" pitchFamily="34" charset="0"/>
              </a:rPr>
              <a:t>“</a:t>
            </a:r>
            <a:r>
              <a:rPr lang="es-ES" altLang="es-ES" sz="4000" i="1" dirty="0" smtClean="0">
                <a:solidFill>
                  <a:schemeClr val="bg1"/>
                </a:solidFill>
                <a:latin typeface="Arial Rounded MT Bold" pitchFamily="34" charset="0"/>
              </a:rPr>
              <a:t>Acompáñame</a:t>
            </a:r>
            <a:r>
              <a:rPr lang="es-ES" altLang="es-ES" sz="4000" i="1" dirty="0" smtClean="0">
                <a:solidFill>
                  <a:schemeClr val="bg1"/>
                </a:solidFill>
                <a:latin typeface="Arial Rounded MT Bold" pitchFamily="34" charset="0"/>
              </a:rPr>
              <a:t>, </a:t>
            </a:r>
            <a:r>
              <a:rPr lang="es-ES" altLang="es-ES" sz="4000" i="1" dirty="0" smtClean="0">
                <a:solidFill>
                  <a:schemeClr val="bg1"/>
                </a:solidFill>
                <a:latin typeface="Arial Rounded MT Bold" pitchFamily="34" charset="0"/>
              </a:rPr>
              <a:t>Señor</a:t>
            </a:r>
            <a:r>
              <a:rPr lang="es-ES" altLang="es-ES" sz="4000" dirty="0" smtClean="0">
                <a:solidFill>
                  <a:schemeClr val="bg1"/>
                </a:solidFill>
                <a:latin typeface="Arial Rounded MT Bold" pitchFamily="34" charset="0"/>
              </a:rPr>
              <a:t>”</a:t>
            </a:r>
            <a:endParaRPr lang="es-ES" altLang="es-ES" sz="4000" dirty="0">
              <a:solidFill>
                <a:schemeClr val="bg1"/>
              </a:solidFill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620219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con niño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83050" y="0"/>
            <a:ext cx="506095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4339" name="Text Box 3"/>
          <p:cNvSpPr txBox="1">
            <a:spLocks noChangeArrowheads="1"/>
          </p:cNvSpPr>
          <p:nvPr/>
        </p:nvSpPr>
        <p:spPr bwMode="auto">
          <a:xfrm>
            <a:off x="0" y="1196975"/>
            <a:ext cx="3995738" cy="17851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“</a:t>
            </a:r>
            <a:r>
              <a:rPr lang="es-ES_tradnl" altLang="es-ES" sz="4400" i="1" dirty="0" smtClean="0">
                <a:solidFill>
                  <a:srgbClr val="FFFFFF"/>
                </a:solidFill>
                <a:latin typeface="Arial Narrow" pitchFamily="34" charset="0"/>
              </a:rPr>
              <a:t>Consuélame</a:t>
            </a:r>
            <a:r>
              <a:rPr lang="es-ES_tradnl" altLang="es-ES" sz="4400" i="1" dirty="0" smtClean="0">
                <a:solidFill>
                  <a:srgbClr val="FFFFFF"/>
                </a:solidFill>
                <a:latin typeface="Arial Narrow" pitchFamily="34" charset="0"/>
              </a:rPr>
              <a:t>, </a:t>
            </a:r>
          </a:p>
          <a:p>
            <a:pPr algn="ctr">
              <a:spcBef>
                <a:spcPct val="50000"/>
              </a:spcBef>
            </a:pPr>
            <a:r>
              <a:rPr lang="es-ES_tradnl" altLang="es-ES" sz="4400" i="1" dirty="0" smtClean="0">
                <a:solidFill>
                  <a:srgbClr val="FFFFFF"/>
                </a:solidFill>
                <a:latin typeface="Arial Narrow" pitchFamily="34" charset="0"/>
              </a:rPr>
              <a:t>Señor</a:t>
            </a:r>
            <a:r>
              <a:rPr lang="es-ES_tradnl" altLang="es-ES" sz="4400" dirty="0" smtClean="0">
                <a:solidFill>
                  <a:srgbClr val="FFFFFF"/>
                </a:solidFill>
                <a:latin typeface="Arial Narrow" pitchFamily="34" charset="0"/>
              </a:rPr>
              <a:t>.”</a:t>
            </a:r>
            <a:endParaRPr lang="es-ES" altLang="es-ES" sz="4400" dirty="0">
              <a:latin typeface="Abbes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060982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2" name="Picture 4" descr="2F49BF3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31750"/>
            <a:ext cx="9144000" cy="685323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053" name="Text Box 5"/>
          <p:cNvSpPr txBox="1">
            <a:spLocks noChangeArrowheads="1"/>
          </p:cNvSpPr>
          <p:nvPr/>
        </p:nvSpPr>
        <p:spPr bwMode="auto">
          <a:xfrm>
            <a:off x="0" y="5374938"/>
            <a:ext cx="9144000" cy="14465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4400" b="1" dirty="0" smtClean="0">
                <a:latin typeface="Arial Rounded MT Bold" pitchFamily="34" charset="0"/>
              </a:rPr>
              <a:t>“</a:t>
            </a:r>
            <a:r>
              <a:rPr lang="es-ES" altLang="es-ES" sz="4400" b="1" i="1" dirty="0" smtClean="0">
                <a:latin typeface="Arial Rounded MT Bold" pitchFamily="34" charset="0"/>
              </a:rPr>
              <a:t>Dame </a:t>
            </a:r>
            <a:r>
              <a:rPr lang="es-ES" altLang="es-ES" sz="4400" b="1" i="1" dirty="0" smtClean="0">
                <a:latin typeface="Arial Rounded MT Bold" pitchFamily="34" charset="0"/>
              </a:rPr>
              <a:t>la mano, para </a:t>
            </a:r>
            <a:r>
              <a:rPr lang="es-ES" altLang="es-ES" sz="4400" b="1" i="1" dirty="0">
                <a:latin typeface="Arial Rounded MT Bold" pitchFamily="34" charset="0"/>
              </a:rPr>
              <a:t>poder dársela a quien me </a:t>
            </a:r>
            <a:r>
              <a:rPr lang="es-ES" altLang="es-ES" sz="4400" b="1" i="1" dirty="0" smtClean="0">
                <a:latin typeface="Arial Rounded MT Bold" pitchFamily="34" charset="0"/>
              </a:rPr>
              <a:t>necesita</a:t>
            </a:r>
            <a:r>
              <a:rPr lang="es-ES" altLang="es-ES" sz="4400" b="1" dirty="0" smtClean="0">
                <a:latin typeface="Arial Rounded MT Bold" pitchFamily="34" charset="0"/>
              </a:rPr>
              <a:t>”.</a:t>
            </a:r>
            <a:endParaRPr lang="es-ES" altLang="es-ES" sz="4400" b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9785638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674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Gloria a Dios en el cielo,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Y en la tierra paz a los hombres, que ama el Señor.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Por tu inmensa gloria te alabamos, te bendecimos, te adoramos, te glorificamos, te damos gracias, Señor Dios,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Rey celestial, Dios Padre todopoderoso. </a:t>
            </a:r>
          </a:p>
        </p:txBody>
      </p:sp>
    </p:spTree>
  </p:cSld>
  <p:clrMapOvr>
    <a:masterClrMapping/>
  </p:clrMapOvr>
  <p:transition/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trabajo ch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363" name="Text Box 3"/>
          <p:cNvSpPr txBox="1">
            <a:spLocks noChangeArrowheads="1"/>
          </p:cNvSpPr>
          <p:nvPr/>
        </p:nvSpPr>
        <p:spPr bwMode="auto">
          <a:xfrm>
            <a:off x="1331913" y="5657671"/>
            <a:ext cx="6769100" cy="1200329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s-ES" altLang="es-ES" sz="7200" dirty="0" smtClean="0">
                <a:latin typeface="Abbess" pitchFamily="2" charset="0"/>
              </a:rPr>
              <a:t>“Guíame </a:t>
            </a:r>
            <a:r>
              <a:rPr lang="es-ES" altLang="es-ES" sz="7200" dirty="0">
                <a:latin typeface="Abbess" pitchFamily="2" charset="0"/>
              </a:rPr>
              <a:t>en el </a:t>
            </a:r>
            <a:r>
              <a:rPr lang="es-ES" altLang="es-ES" sz="7200" dirty="0" smtClean="0">
                <a:latin typeface="Abbess" pitchFamily="2" charset="0"/>
              </a:rPr>
              <a:t>trabajo”</a:t>
            </a:r>
            <a:endParaRPr lang="es-ES" altLang="es-ES" sz="7200" dirty="0">
              <a:latin typeface="Abbess" pitchFamily="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21538213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mano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49775" y="0"/>
            <a:ext cx="4594225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9219" name="Text Box 3"/>
          <p:cNvSpPr txBox="1">
            <a:spLocks noChangeArrowheads="1"/>
          </p:cNvSpPr>
          <p:nvPr/>
        </p:nvSpPr>
        <p:spPr bwMode="auto">
          <a:xfrm>
            <a:off x="395288" y="1052513"/>
            <a:ext cx="4105275" cy="489364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_tradnl" altLang="es-ES" sz="4800" dirty="0" smtClean="0">
                <a:solidFill>
                  <a:srgbClr val="FFFFFF"/>
                </a:solidFill>
                <a:latin typeface="Arial Narrow" pitchFamily="34" charset="0"/>
              </a:rPr>
              <a:t>“</a:t>
            </a:r>
            <a:r>
              <a:rPr lang="es-ES_tradnl" altLang="es-ES" sz="4800" i="1" dirty="0" smtClean="0">
                <a:solidFill>
                  <a:srgbClr val="FFFFFF"/>
                </a:solidFill>
                <a:latin typeface="Arial Narrow" pitchFamily="34" charset="0"/>
              </a:rPr>
              <a:t>Porque </a:t>
            </a:r>
            <a:r>
              <a:rPr lang="es-ES_tradnl" altLang="es-ES" sz="4800" i="1" dirty="0" smtClean="0">
                <a:solidFill>
                  <a:srgbClr val="FFFFFF"/>
                </a:solidFill>
                <a:latin typeface="Arial Narrow" pitchFamily="34" charset="0"/>
              </a:rPr>
              <a:t>a veces voy tan solo y tan carente de medios…</a:t>
            </a:r>
          </a:p>
          <a:p>
            <a:pPr>
              <a:spcBef>
                <a:spcPct val="50000"/>
              </a:spcBef>
            </a:pPr>
            <a:r>
              <a:rPr lang="es-ES_tradnl" altLang="es-ES" sz="4800" i="1" dirty="0">
                <a:solidFill>
                  <a:srgbClr val="FFFFFF"/>
                </a:solidFill>
                <a:latin typeface="Arial Narrow" pitchFamily="34" charset="0"/>
              </a:rPr>
              <a:t>Y si no me das la mano</a:t>
            </a:r>
            <a:r>
              <a:rPr lang="es-ES_tradnl" altLang="es-ES" sz="4800" i="1" dirty="0" smtClean="0">
                <a:solidFill>
                  <a:srgbClr val="FFFFFF"/>
                </a:solidFill>
                <a:latin typeface="Arial Narrow" pitchFamily="34" charset="0"/>
              </a:rPr>
              <a:t>…”</a:t>
            </a:r>
            <a:endParaRPr lang="es-ES" altLang="es-ES" sz="4800" i="1" dirty="0">
              <a:latin typeface="Arial Rounded MT Bold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72244288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Jesús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7412" name="Text Box 4"/>
          <p:cNvSpPr txBox="1">
            <a:spLocks noChangeArrowheads="1"/>
          </p:cNvSpPr>
          <p:nvPr/>
        </p:nvSpPr>
        <p:spPr bwMode="auto">
          <a:xfrm>
            <a:off x="16274" y="116632"/>
            <a:ext cx="6643289" cy="415498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4800" dirty="0" smtClean="0">
                <a:solidFill>
                  <a:schemeClr val="bg1"/>
                </a:solidFill>
                <a:latin typeface="Abbess" pitchFamily="2" charset="0"/>
              </a:rPr>
              <a:t>“</a:t>
            </a:r>
            <a:r>
              <a:rPr lang="es-ES" altLang="es-ES" sz="4800" i="1" dirty="0" smtClean="0">
                <a:solidFill>
                  <a:schemeClr val="bg1"/>
                </a:solidFill>
                <a:latin typeface="Abbess" pitchFamily="2" charset="0"/>
              </a:rPr>
              <a:t>Pues </a:t>
            </a:r>
            <a:r>
              <a:rPr lang="es-ES" altLang="es-ES" sz="4800" i="1" dirty="0">
                <a:solidFill>
                  <a:schemeClr val="bg1"/>
                </a:solidFill>
                <a:latin typeface="Abbess" pitchFamily="2" charset="0"/>
              </a:rPr>
              <a:t>la </a:t>
            </a:r>
            <a:r>
              <a:rPr lang="es-ES" altLang="es-ES" sz="4800" i="1" dirty="0" smtClean="0">
                <a:solidFill>
                  <a:schemeClr val="bg1"/>
                </a:solidFill>
                <a:latin typeface="Abbess" pitchFamily="2" charset="0"/>
              </a:rPr>
              <a:t>inmortalidad </a:t>
            </a:r>
            <a:r>
              <a:rPr lang="es-ES" altLang="es-ES" sz="4800" i="1" dirty="0">
                <a:solidFill>
                  <a:schemeClr val="bg1"/>
                </a:solidFill>
                <a:latin typeface="Abbess" pitchFamily="2" charset="0"/>
              </a:rPr>
              <a:t>que </a:t>
            </a:r>
            <a:r>
              <a:rPr lang="es-ES" altLang="es-ES" sz="4800" i="1" dirty="0" smtClean="0">
                <a:solidFill>
                  <a:schemeClr val="bg1"/>
                </a:solidFill>
                <a:latin typeface="Abbess" pitchFamily="2" charset="0"/>
              </a:rPr>
              <a:t>Tú </a:t>
            </a:r>
            <a:r>
              <a:rPr lang="es-ES" altLang="es-ES" sz="4800" i="1" dirty="0">
                <a:solidFill>
                  <a:schemeClr val="bg1"/>
                </a:solidFill>
                <a:latin typeface="Abbess" pitchFamily="2" charset="0"/>
              </a:rPr>
              <a:t>das,</a:t>
            </a:r>
          </a:p>
          <a:p>
            <a:pPr>
              <a:spcBef>
                <a:spcPct val="50000"/>
              </a:spcBef>
            </a:pPr>
            <a:r>
              <a:rPr lang="es-ES" altLang="es-ES" sz="4800" i="1" dirty="0">
                <a:solidFill>
                  <a:schemeClr val="bg1"/>
                </a:solidFill>
                <a:latin typeface="Abbess" pitchFamily="2" charset="0"/>
              </a:rPr>
              <a:t>Sé que alcanzarla no puedo</a:t>
            </a:r>
            <a:r>
              <a:rPr lang="es-ES" altLang="es-ES" sz="4800" i="1" dirty="0" smtClean="0">
                <a:solidFill>
                  <a:schemeClr val="bg1"/>
                </a:solidFill>
                <a:latin typeface="Abbess" pitchFamily="2" charset="0"/>
              </a:rPr>
              <a:t>,</a:t>
            </a:r>
          </a:p>
          <a:p>
            <a:pPr>
              <a:spcBef>
                <a:spcPct val="50000"/>
              </a:spcBef>
            </a:pPr>
            <a:r>
              <a:rPr lang="es-ES" altLang="es-ES" sz="4800" i="1" dirty="0">
                <a:solidFill>
                  <a:schemeClr val="bg1"/>
                </a:solidFill>
                <a:latin typeface="Abbess" pitchFamily="2" charset="0"/>
              </a:rPr>
              <a:t>Cuando yo sin ti me </a:t>
            </a:r>
            <a:r>
              <a:rPr lang="es-ES" altLang="es-ES" sz="4800" i="1" dirty="0" smtClean="0">
                <a:solidFill>
                  <a:schemeClr val="bg1"/>
                </a:solidFill>
                <a:latin typeface="Abbess" pitchFamily="2" charset="0"/>
              </a:rPr>
              <a:t>quedo,</a:t>
            </a:r>
            <a:endParaRPr lang="es-ES" altLang="es-ES" sz="4800" i="1" dirty="0">
              <a:solidFill>
                <a:schemeClr val="bg1"/>
              </a:solidFill>
              <a:latin typeface="Abbess" pitchFamily="2" charset="0"/>
            </a:endParaRPr>
          </a:p>
          <a:p>
            <a:pPr>
              <a:spcBef>
                <a:spcPct val="50000"/>
              </a:spcBef>
            </a:pPr>
            <a:r>
              <a:rPr lang="es-ES" altLang="es-ES" sz="4800" i="1" dirty="0">
                <a:solidFill>
                  <a:schemeClr val="bg1"/>
                </a:solidFill>
                <a:latin typeface="Abbess" pitchFamily="2" charset="0"/>
              </a:rPr>
              <a:t>Cuando tú sin mi te </a:t>
            </a:r>
            <a:r>
              <a:rPr lang="es-ES" altLang="es-ES" sz="4800" i="1" dirty="0" smtClean="0">
                <a:solidFill>
                  <a:schemeClr val="bg1"/>
                </a:solidFill>
                <a:latin typeface="Abbess" pitchFamily="2" charset="0"/>
              </a:rPr>
              <a:t>vas”.</a:t>
            </a:r>
            <a:endParaRPr lang="es-ES" altLang="es-ES" sz="4800" i="1" dirty="0">
              <a:solidFill>
                <a:schemeClr val="bg1"/>
              </a:solidFill>
              <a:latin typeface="Abbess" pitchFamily="2" charset="0"/>
            </a:endParaRPr>
          </a:p>
        </p:txBody>
      </p:sp>
      <p:sp>
        <p:nvSpPr>
          <p:cNvPr id="17413" name="Text Box 5"/>
          <p:cNvSpPr txBox="1">
            <a:spLocks noChangeArrowheads="1"/>
          </p:cNvSpPr>
          <p:nvPr/>
        </p:nvSpPr>
        <p:spPr bwMode="auto">
          <a:xfrm>
            <a:off x="6659563" y="6453188"/>
            <a:ext cx="2484437" cy="5492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s-ES" altLang="es-ES" sz="1200"/>
              <a:t>ektorn@hotmail.com</a:t>
            </a:r>
          </a:p>
          <a:p>
            <a:pPr>
              <a:spcBef>
                <a:spcPct val="50000"/>
              </a:spcBef>
            </a:pPr>
            <a:endParaRPr lang="es-ES" altLang="es-ES" sz="1200"/>
          </a:p>
        </p:txBody>
      </p:sp>
    </p:spTree>
    <p:extLst>
      <p:ext uri="{BB962C8B-B14F-4D97-AF65-F5344CB8AC3E}">
        <p14:creationId xmlns:p14="http://schemas.microsoft.com/office/powerpoint/2010/main" val="12783903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0" fill="hold"/>
                                        <p:tgtEl>
                                          <p:spTgt spid="1741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" fill="hold" nodeType="afterGroup">
                            <p:stCondLst>
                              <p:cond delay="5000"/>
                            </p:stCondLst>
                            <p:childTnLst>
                              <p:par>
                                <p:cTn id="1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2" dur="5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3" dur="5000" fill="hold"/>
                                        <p:tgtEl>
                                          <p:spTgt spid="1741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0"/>
                            </p:stCondLst>
                            <p:childTnLst>
                              <p:par>
                                <p:cTn id="15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0" fill="hold"/>
                                        <p:tgtEl>
                                          <p:spTgt spid="1741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0"/>
                            </p:stCondLst>
                            <p:childTnLst>
                              <p:par>
                                <p:cTn id="20" presetID="7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2" dur="5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3" dur="5000" fill="hold"/>
                                        <p:tgtEl>
                                          <p:spTgt spid="1741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3 Rectángulo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 algn="ctr">
            <a:solidFill>
              <a:schemeClr val="tx1"/>
            </a:solidFill>
            <a:round/>
            <a:headEnd/>
            <a:tailEnd/>
          </a:ln>
        </p:spPr>
        <p:txBody>
          <a:bodyPr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19473" name="Rectangle 17"/>
          <p:cNvSpPr>
            <a:spLocks noChangeArrowheads="1"/>
          </p:cNvSpPr>
          <p:nvPr/>
        </p:nvSpPr>
        <p:spPr bwMode="auto">
          <a:xfrm>
            <a:off x="857251" y="548218"/>
            <a:ext cx="7643813" cy="5568949"/>
          </a:xfrm>
          <a:prstGeom prst="rect">
            <a:avLst/>
          </a:prstGeom>
          <a:gradFill rotWithShape="1">
            <a:gsLst>
              <a:gs pos="0">
                <a:srgbClr val="460000"/>
              </a:gs>
              <a:gs pos="100000">
                <a:srgbClr val="CC3300"/>
              </a:gs>
            </a:gsLst>
            <a:lin ang="5400000" scaled="1"/>
          </a:gra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>
            <a:lvl1pPr algn="l"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algn="l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algn="l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algn="l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algn="l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endParaRPr lang="es-ES" altLang="es-ES" sz="2400"/>
          </a:p>
        </p:txBody>
      </p:sp>
      <p:sp>
        <p:nvSpPr>
          <p:cNvPr id="19472" name="Text Box 16"/>
          <p:cNvSpPr txBox="1">
            <a:spLocks noChangeArrowheads="1"/>
          </p:cNvSpPr>
          <p:nvPr/>
        </p:nvSpPr>
        <p:spPr bwMode="auto">
          <a:xfrm>
            <a:off x="1549401" y="1219200"/>
            <a:ext cx="6215063" cy="3170099"/>
          </a:xfrm>
          <a:prstGeom prst="rect">
            <a:avLst/>
          </a:prstGeom>
          <a:gradFill rotWithShape="1">
            <a:gsLst>
              <a:gs pos="0">
                <a:srgbClr val="CC3300"/>
              </a:gs>
              <a:gs pos="100000">
                <a:srgbClr val="4600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s-E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Señor, sabemos que </a:t>
            </a:r>
            <a:r>
              <a:rPr lang="es-E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s-E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E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a </a:t>
            </a:r>
            <a:r>
              <a:rPr lang="es-E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pesar de las contradicciones, </a:t>
            </a:r>
            <a:r>
              <a:rPr lang="es-E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s-E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E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Tú </a:t>
            </a:r>
            <a:r>
              <a:rPr lang="es-E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nos conduces </a:t>
            </a:r>
            <a:r>
              <a:rPr lang="es-E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/>
            </a:r>
            <a:br>
              <a:rPr lang="es-E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</a:br>
            <a:r>
              <a:rPr lang="es-E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hacia </a:t>
            </a:r>
            <a:r>
              <a:rPr lang="es-ES" sz="4000" i="1" dirty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las playas </a:t>
            </a:r>
            <a:r>
              <a:rPr lang="es-ES" sz="4000" i="1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eternas.</a:t>
            </a:r>
            <a:endParaRPr lang="es-ES" sz="4000" i="1" dirty="0">
              <a:solidFill>
                <a:schemeClr val="bg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Arial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129382152"/>
      </p:ext>
    </p:extLst>
  </p:cSld>
  <p:clrMapOvr>
    <a:masterClrMapping/>
  </p:clrMapOvr>
  <p:transition spd="slow"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94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2000"/>
                                        <p:tgtEl>
                                          <p:spTgt spid="194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3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4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94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194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9473" grpId="0" animBg="1"/>
      <p:bldP spid="19472" grpId="0" animBg="1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ChangeArrowheads="1"/>
          </p:cNvSpPr>
          <p:nvPr/>
        </p:nvSpPr>
        <p:spPr bwMode="auto">
          <a:xfrm>
            <a:off x="381000" y="88900"/>
            <a:ext cx="9144000" cy="66786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Creo en Dios </a:t>
            </a:r>
            <a:r>
              <a:rPr lang="es-ES_tradnl" altLang="es-ES" sz="4000" b="1">
                <a:solidFill>
                  <a:schemeClr val="bg1"/>
                </a:solidFill>
                <a:latin typeface="Arial Narrow" pitchFamily="34" charset="0"/>
              </a:rPr>
              <a:t>PADRE</a:t>
            </a: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todopoderoso,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creador del cielo y de la tierra.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Creo en Jesucristo,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su único Hijo, nuestro Señor,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que fue concebido por obra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y gracia del Espíritu Santo,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nació de Santa María Virgen,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Padeció bajo el poder de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Poncio Pilato, fue crucificado,</a:t>
            </a:r>
            <a:endParaRPr lang="es-ES" altLang="es-ES" sz="48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Tm="24000"/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Text Box 2"/>
          <p:cNvSpPr txBox="1">
            <a:spLocks noChangeArrowheads="1"/>
          </p:cNvSpPr>
          <p:nvPr/>
        </p:nvSpPr>
        <p:spPr bwMode="auto">
          <a:xfrm>
            <a:off x="0" y="0"/>
            <a:ext cx="10439400" cy="7356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lIns="0" rIns="0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400" b="1">
                <a:solidFill>
                  <a:schemeClr val="bg1"/>
                </a:solidFill>
                <a:latin typeface="Arial Narrow" pitchFamily="34" charset="0"/>
              </a:rPr>
              <a:t>   </a:t>
            </a: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muerto y sepultado,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descendió a los infiernos,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al tercer día resucitó 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de entre los muertos,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subió a los cielos y está sentado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a la derecha de Dios Padre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Todopoderoso.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Desde allí ha de venir a juzgar</a:t>
            </a:r>
          </a:p>
          <a:p>
            <a:pPr>
              <a:lnSpc>
                <a:spcPct val="90000"/>
              </a:lnSpc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   a vivos y muertos.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4800" b="1">
              <a:solidFill>
                <a:schemeClr val="bg1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 advTm="24000"/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2466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8848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Creo en el Espíritu Santo,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la Santa Iglesia católica,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la comunión de los santos,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el perdón de los pecados,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la resurrección de la carne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y la vida eterna.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Amén.</a:t>
            </a:r>
          </a:p>
        </p:txBody>
      </p:sp>
    </p:spTree>
  </p:cSld>
  <p:clrMapOvr>
    <a:masterClrMapping/>
  </p:clrMapOvr>
  <p:transition spd="slow" advTm="24000"/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8166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 u="sng">
                <a:solidFill>
                  <a:srgbClr val="FFFFFF"/>
                </a:solidFill>
                <a:latin typeface="Arial Narrow" pitchFamily="34" charset="0"/>
              </a:rPr>
              <a:t>Créditos: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José Martínez de Toda, S.J.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(martodaj@gmail.com)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Román Mendoza</a:t>
            </a:r>
          </a:p>
          <a:p>
            <a:pPr algn="ctr">
              <a:spcBef>
                <a:spcPct val="0"/>
              </a:spcBef>
              <a:buFontTx/>
              <a:buNone/>
            </a:pP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(</a:t>
            </a: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  <a:hlinkClick r:id="rId3"/>
              </a:rPr>
              <a:t>romanmp59@hotmail.com</a:t>
            </a:r>
            <a:r>
              <a:rPr lang="es-ES_tradnl" altLang="es-ES" sz="4800">
                <a:solidFill>
                  <a:srgbClr val="FFFFFF"/>
                </a:solidFill>
                <a:latin typeface="Arial Narrow" pitchFamily="34" charset="0"/>
              </a:rPr>
              <a:t>)</a:t>
            </a:r>
          </a:p>
          <a:p>
            <a:pPr algn="ctr">
              <a:spcBef>
                <a:spcPct val="0"/>
              </a:spcBef>
              <a:buFontTx/>
              <a:buNone/>
            </a:pPr>
            <a:endParaRPr lang="es-VE" altLang="es-ES" sz="6600" b="1" i="1">
              <a:solidFill>
                <a:srgbClr val="FFFFFF"/>
              </a:solidFill>
              <a:latin typeface="Arial Narrow" pitchFamily="34" charset="0"/>
            </a:endParaRPr>
          </a:p>
          <a:p>
            <a:pPr algn="ctr">
              <a:spcBef>
                <a:spcPct val="0"/>
              </a:spcBef>
              <a:buFontTx/>
              <a:buNone/>
            </a:pPr>
            <a:r>
              <a:rPr lang="es-VE" altLang="es-ES" sz="6600" b="1" i="1">
                <a:solidFill>
                  <a:srgbClr val="FFFFFF"/>
                </a:solidFill>
                <a:latin typeface="Arial Narrow" pitchFamily="34" charset="0"/>
              </a:rPr>
              <a:t>“En todo amar y servir”</a:t>
            </a:r>
            <a:endParaRPr lang="es-ES_tradnl" altLang="es-ES" sz="6600" b="1" i="1">
              <a:solidFill>
                <a:srgbClr val="FFFFFF"/>
              </a:solidFill>
              <a:latin typeface="Arial Narrow" pitchFamily="34" charset="0"/>
            </a:endParaRPr>
          </a:p>
        </p:txBody>
      </p:sp>
    </p:spTree>
  </p:cSld>
  <p:clrMapOvr>
    <a:masterClrMapping/>
  </p:clrMapOvr>
  <p:transition spd="slow"/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Text Box 2"/>
          <p:cNvSpPr txBox="1">
            <a:spLocks noChangeArrowheads="1"/>
          </p:cNvSpPr>
          <p:nvPr/>
        </p:nvSpPr>
        <p:spPr bwMode="auto">
          <a:xfrm>
            <a:off x="212725" y="117475"/>
            <a:ext cx="8702675" cy="6413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u-ES" altLang="es-ES" sz="3600">
              <a:solidFill>
                <a:schemeClr val="bg1"/>
              </a:solidFill>
              <a:latin typeface="Tahoma" pitchFamily="34" charset="0"/>
            </a:endParaRPr>
          </a:p>
        </p:txBody>
      </p:sp>
      <p:graphicFrame>
        <p:nvGraphicFramePr>
          <p:cNvPr id="64515" name="Object 3"/>
          <p:cNvGraphicFramePr>
            <a:graphicFrameLocks noChangeAspect="1"/>
          </p:cNvGraphicFramePr>
          <p:nvPr/>
        </p:nvGraphicFramePr>
        <p:xfrm>
          <a:off x="0" y="0"/>
          <a:ext cx="9144000" cy="6858000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64560" name="Diapositiva" r:id="rId3" imgW="4524375" imgH="3392488" progId="PowerPoint.Slide.8">
                  <p:embed/>
                </p:oleObj>
              </mc:Choice>
              <mc:Fallback>
                <p:oleObj name="Diapositiva" r:id="rId3" imgW="4524375" imgH="3392488" progId="PowerPoint.Slide.8">
                  <p:embed/>
                  <p:pic>
                    <p:nvPicPr>
                      <p:cNvPr id="0" name="Object 3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 l="25000" t="10001"/>
                      <a:stretch>
                        <a:fillRect/>
                      </a:stretch>
                    </p:blipFill>
                    <p:spPr bwMode="auto">
                      <a:xfrm>
                        <a:off x="0" y="0"/>
                        <a:ext cx="9144000" cy="6858000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</p:spTree>
  </p:cSld>
  <p:clrMapOvr>
    <a:masterClrMapping/>
  </p:clrMapOvr>
  <p:transition/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7090" name="2 Imagen" descr="paloma_gif_jass_1.gif"/>
          <p:cNvPicPr>
            <a:picLocks noChangeAspect="1"/>
          </p:cNvPicPr>
          <p:nvPr/>
        </p:nvPicPr>
        <p:blipFill>
          <a:blip r:embed="rId3" cstate="print">
            <a:lum bright="-14000" contrast="15000"/>
          </a:blip>
          <a:stretch>
            <a:fillRect/>
          </a:stretch>
        </p:blipFill>
        <p:spPr bwMode="auto">
          <a:xfrm>
            <a:off x="4283968" y="1196752"/>
            <a:ext cx="4788024" cy="403244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38242" name="Rectangle 2"/>
          <p:cNvSpPr>
            <a:spLocks noChangeArrowheads="1"/>
          </p:cNvSpPr>
          <p:nvPr/>
        </p:nvSpPr>
        <p:spPr bwMode="auto">
          <a:xfrm>
            <a:off x="0" y="0"/>
            <a:ext cx="4283968" cy="48320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scene3d>
            <a:camera prst="perspectiveFront"/>
            <a:lightRig rig="threePt" dir="t"/>
          </a:scene3d>
        </p:spPr>
        <p:txBody>
          <a:bodyPr>
            <a:spAutoFit/>
          </a:bodyPr>
          <a:lstStyle/>
          <a:p>
            <a:pPr algn="ctr" eaLnBrk="0" hangingPunct="0">
              <a:defRPr/>
            </a:pPr>
            <a:endParaRPr lang="es-V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  <a:cs typeface="Arial" charset="0"/>
            </a:endParaRPr>
          </a:p>
          <a:p>
            <a:pPr algn="ctr" eaLnBrk="0" hangingPunct="0">
              <a:defRPr/>
            </a:pPr>
            <a:endParaRPr lang="es-VE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Señor, Hijo único, Jesucristo.</a:t>
            </a:r>
            <a:endParaRPr lang="es-ES_tradnl" sz="280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glow rad="63500">
                  <a:schemeClr val="accent4">
                    <a:satMod val="175000"/>
                    <a:alpha val="40000"/>
                  </a:schemeClr>
                </a:glow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rial Narrow" pitchFamily="34" charset="0"/>
              <a:cs typeface="Arial" charset="0"/>
            </a:endParaRPr>
          </a:p>
          <a:p>
            <a:pPr algn="ctr" eaLnBrk="0" hangingPunct="0">
              <a:defRPr/>
            </a:pP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Señor Dios, Cordero de Dios, Hijo del Padre;</a:t>
            </a:r>
            <a:b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tú que quitas el pecado del mundo,</a:t>
            </a:r>
            <a:b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ten piedad de nosotros;</a:t>
            </a:r>
            <a:b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tú que quitas el pecado del mundo,</a:t>
            </a:r>
            <a:b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</a:br>
            <a:r>
              <a:rPr lang="es-VE" sz="2800" dirty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glow rad="63500">
                    <a:schemeClr val="accent4">
                      <a:satMod val="175000"/>
                      <a:alpha val="40000"/>
                    </a:schemeClr>
                  </a:glow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rial Narrow" pitchFamily="34" charset="0"/>
                <a:cs typeface="Arial" charset="0"/>
              </a:rPr>
              <a:t>atiende nuestra súplica;</a:t>
            </a:r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Tú que estás sentado a la derecha del Padre, ten piedad de nosotros. </a:t>
            </a:r>
            <a:endParaRPr lang="es-ES_tradnl" altLang="es-ES" sz="5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Porque sólo Tú eres santo, 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sólo Tú, Señor, sólo Tú Altísimo, Jesucristo, con el Espíritu Santo en la gloria de Dios Padre. Amén.</a:t>
            </a:r>
          </a:p>
        </p:txBody>
      </p:sp>
    </p:spTree>
  </p:cSld>
  <p:clrMapOvr>
    <a:masterClrMapping/>
  </p:clrMapOvr>
  <p:transition/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eucarix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3825" y="0"/>
            <a:ext cx="5210175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1" name="Text Box 3"/>
          <p:cNvSpPr txBox="1">
            <a:spLocks noChangeArrowheads="1"/>
          </p:cNvSpPr>
          <p:nvPr/>
        </p:nvSpPr>
        <p:spPr bwMode="auto">
          <a:xfrm>
            <a:off x="0" y="685800"/>
            <a:ext cx="4267200" cy="46640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 b="1">
                <a:solidFill>
                  <a:schemeClr val="bg1"/>
                </a:solidFill>
                <a:latin typeface="Tahoma" pitchFamily="34" charset="0"/>
              </a:rPr>
              <a:t>Liturgia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6000" b="1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 b="1">
                <a:solidFill>
                  <a:schemeClr val="bg1"/>
                </a:solidFill>
                <a:latin typeface="Tahoma" pitchFamily="34" charset="0"/>
              </a:rPr>
              <a:t>de la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endParaRPr lang="es-ES" altLang="es-ES" sz="6000" b="1">
              <a:solidFill>
                <a:schemeClr val="bg1"/>
              </a:solidFill>
              <a:latin typeface="Tahoma" pitchFamily="34" charset="0"/>
            </a:endParaRP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s-ES" altLang="es-ES" sz="6000" b="1">
                <a:solidFill>
                  <a:schemeClr val="bg1"/>
                </a:solidFill>
                <a:latin typeface="Tahoma" pitchFamily="34" charset="0"/>
              </a:rPr>
              <a:t>Eucaristía</a:t>
            </a:r>
          </a:p>
        </p:txBody>
      </p:sp>
    </p:spTree>
  </p:cSld>
  <p:clrMapOvr>
    <a:masterClrMapping/>
  </p:clrMapOvr>
  <p:transition spd="slow" advTm="24000"/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4740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r>
              <a:rPr lang="es-ES_tradnl" altLang="es-ES" sz="6600" b="1">
                <a:solidFill>
                  <a:schemeClr val="bg1"/>
                </a:solidFill>
                <a:latin typeface="Arial Narrow" pitchFamily="34" charset="0"/>
              </a:rPr>
              <a:t>Procesión de la Biblia</a:t>
            </a:r>
          </a:p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Tu Palabra me da vida,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Confío en Ti, Señor.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Tu Palabra es eterna,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En ella esperaré.</a:t>
            </a:r>
          </a:p>
        </p:txBody>
      </p:sp>
    </p:spTree>
  </p:cSld>
  <p:clrMapOvr>
    <a:masterClrMapping/>
  </p:clrMapOvr>
  <p:transition/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304800" y="304800"/>
            <a:ext cx="8458200" cy="52006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Dichoso el que con vida intachable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camina en la ley del Señor.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Dichoso el que guardando sus preceptos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>
                <a:solidFill>
                  <a:schemeClr val="bg1"/>
                </a:solidFill>
                <a:latin typeface="Arial Narrow" pitchFamily="34" charset="0"/>
              </a:rPr>
              <a:t>lo busca de todo corazón.</a:t>
            </a:r>
          </a:p>
        </p:txBody>
      </p:sp>
    </p:spTree>
  </p:cSld>
  <p:clrMapOvr>
    <a:masterClrMapping/>
  </p:clrMapOvr>
  <p:transition/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ChangeArrowheads="1"/>
          </p:cNvSpPr>
          <p:nvPr/>
        </p:nvSpPr>
        <p:spPr bwMode="auto">
          <a:xfrm>
            <a:off x="251520" y="304800"/>
            <a:ext cx="8511480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>
              <a:spcBef>
                <a:spcPct val="0"/>
              </a:spcBef>
              <a:buFontTx/>
              <a:buNone/>
            </a:pPr>
            <a:endParaRPr lang="es-ES_tradnl" altLang="es-ES" sz="4400" b="1" dirty="0">
              <a:solidFill>
                <a:schemeClr val="bg1"/>
              </a:solidFill>
              <a:latin typeface="Arial Narrow" pitchFamily="34" charset="0"/>
            </a:endParaRP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 dirty="0">
                <a:solidFill>
                  <a:schemeClr val="bg1"/>
                </a:solidFill>
                <a:latin typeface="Arial Narrow" pitchFamily="34" charset="0"/>
              </a:rPr>
              <a:t>Tu Palabra me da vida,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 dirty="0">
                <a:solidFill>
                  <a:schemeClr val="bg1"/>
                </a:solidFill>
                <a:latin typeface="Arial Narrow" pitchFamily="34" charset="0"/>
              </a:rPr>
              <a:t>Confío en Ti, Señor.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 dirty="0">
                <a:solidFill>
                  <a:schemeClr val="bg1"/>
                </a:solidFill>
                <a:latin typeface="Arial Narrow" pitchFamily="34" charset="0"/>
              </a:rPr>
              <a:t>Tu Palabra es eterna,</a:t>
            </a:r>
          </a:p>
          <a:p>
            <a:pPr>
              <a:spcBef>
                <a:spcPct val="0"/>
              </a:spcBef>
              <a:buFontTx/>
              <a:buNone/>
            </a:pPr>
            <a:r>
              <a:rPr lang="es-ES_tradnl" altLang="es-ES" sz="4800" b="1" dirty="0">
                <a:solidFill>
                  <a:schemeClr val="bg1"/>
                </a:solidFill>
                <a:latin typeface="Arial Narrow" pitchFamily="34" charset="0"/>
              </a:rPr>
              <a:t>En ella esperaré.</a:t>
            </a:r>
          </a:p>
        </p:txBody>
      </p:sp>
    </p:spTree>
  </p:cSld>
  <p:clrMapOvr>
    <a:masterClrMapping/>
  </p:clrMapOvr>
  <p:transition/>
</p:sld>
</file>

<file path=ppt/theme/theme1.xml><?xml version="1.0" encoding="utf-8"?>
<a:theme xmlns:a="http://schemas.openxmlformats.org/drawingml/2006/main" name="Dom 15A Sembrador 13 jul 14">
  <a:themeElements>
    <a:clrScheme name="PLANTILLA 2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PLANTILLA">
      <a:majorFont>
        <a:latin typeface="Times New Roman"/>
        <a:ea typeface=""/>
        <a:cs typeface=""/>
      </a:majorFont>
      <a:minorFont>
        <a:latin typeface="Times New Roman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PLANTILLA 1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00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PLANTILLA 2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3">
        <a:dk1>
          <a:srgbClr val="000000"/>
        </a:dk1>
        <a:lt1>
          <a:srgbClr val="FFFFFF"/>
        </a:lt1>
        <a:dk2>
          <a:srgbClr val="000000"/>
        </a:dk2>
        <a:lt2>
          <a:srgbClr val="333333"/>
        </a:lt2>
        <a:accent1>
          <a:srgbClr val="DDDDDD"/>
        </a:accent1>
        <a:accent2>
          <a:srgbClr val="808080"/>
        </a:accent2>
        <a:accent3>
          <a:srgbClr val="FFFFFF"/>
        </a:accent3>
        <a:accent4>
          <a:srgbClr val="000000"/>
        </a:accent4>
        <a:accent5>
          <a:srgbClr val="EBEBEB"/>
        </a:accent5>
        <a:accent6>
          <a:srgbClr val="737373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4">
        <a:dk1>
          <a:srgbClr val="000000"/>
        </a:dk1>
        <a:lt1>
          <a:srgbClr val="FFFFCC"/>
        </a:lt1>
        <a:dk2>
          <a:srgbClr val="808000"/>
        </a:dk2>
        <a:lt2>
          <a:srgbClr val="666633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5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6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C0C0C0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DCDCDC"/>
        </a:accent5>
        <a:accent6>
          <a:srgbClr val="005CE7"/>
        </a:accent6>
        <a:hlink>
          <a:srgbClr val="FF0000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PLANTILLA 7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Tema d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Dom 15A Sembrador 13 jul 14</Template>
  <TotalTime>754</TotalTime>
  <Words>941</Words>
  <Application>Microsoft Office PowerPoint</Application>
  <PresentationFormat>Presentación en pantalla (4:3)</PresentationFormat>
  <Paragraphs>164</Paragraphs>
  <Slides>38</Slides>
  <Notes>23</Notes>
  <HiddenSlides>0</HiddenSlides>
  <MMClips>0</MMClips>
  <ScaleCrop>false</ScaleCrop>
  <HeadingPairs>
    <vt:vector size="6" baseType="variant">
      <vt:variant>
        <vt:lpstr>Tema</vt:lpstr>
      </vt:variant>
      <vt:variant>
        <vt:i4>1</vt:i4>
      </vt:variant>
      <vt:variant>
        <vt:lpstr>Servidores OLE incrustados</vt:lpstr>
      </vt:variant>
      <vt:variant>
        <vt:i4>1</vt:i4>
      </vt:variant>
      <vt:variant>
        <vt:lpstr>Títulos de diapositiva</vt:lpstr>
      </vt:variant>
      <vt:variant>
        <vt:i4>38</vt:i4>
      </vt:variant>
    </vt:vector>
  </HeadingPairs>
  <TitlesOfParts>
    <vt:vector size="40" baseType="lpstr">
      <vt:lpstr>Dom 15A Sembrador 13 jul 14</vt:lpstr>
      <vt:lpstr>Diapositiva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Admin</dc:creator>
  <cp:lastModifiedBy>Admin</cp:lastModifiedBy>
  <cp:revision>52</cp:revision>
  <dcterms:created xsi:type="dcterms:W3CDTF">2014-07-07T22:19:09Z</dcterms:created>
  <dcterms:modified xsi:type="dcterms:W3CDTF">2014-08-05T12:36:00Z</dcterms:modified>
</cp:coreProperties>
</file>