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67" r:id="rId3"/>
    <p:sldId id="268" r:id="rId4"/>
    <p:sldId id="270" r:id="rId5"/>
    <p:sldId id="280" r:id="rId6"/>
    <p:sldId id="279" r:id="rId7"/>
    <p:sldId id="272" r:id="rId8"/>
    <p:sldId id="281" r:id="rId9"/>
    <p:sldId id="271" r:id="rId10"/>
    <p:sldId id="282" r:id="rId11"/>
    <p:sldId id="269" r:id="rId12"/>
    <p:sldId id="283" r:id="rId13"/>
    <p:sldId id="278" r:id="rId14"/>
    <p:sldId id="275" r:id="rId15"/>
    <p:sldId id="284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3333FF"/>
    <a:srgbClr val="66FF33"/>
    <a:srgbClr val="33CC33"/>
    <a:srgbClr val="FF3399"/>
    <a:srgbClr val="F4E0A6"/>
    <a:srgbClr val="E9BE45"/>
    <a:srgbClr val="E0CE80"/>
    <a:srgbClr val="432F19"/>
    <a:srgbClr val="896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4756FA4-5C9C-49DF-AF79-2FD1D66BC1D4}" type="datetimeFigureOut">
              <a:rPr lang="es-ES"/>
              <a:pPr>
                <a:defRPr/>
              </a:pPr>
              <a:t>24/10/2014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C4C8E5-B518-4EF7-B639-FD5FEE843F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142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5D1F250-ED9A-4C97-AF6B-5776216CB2B8}" type="slidenum">
              <a:rPr lang="es-ES" smtClean="0"/>
              <a:pPr eaLnBrk="1" hangingPunct="1"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97FAE85-3EC6-4DC4-8CD0-354E1959FC5B}" type="slidenum">
              <a:rPr lang="es-ES" smtClean="0"/>
              <a:pPr eaLnBrk="1" hangingPunct="1"/>
              <a:t>6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1A5F-CEA3-43D0-8110-5A3944622277}" type="datetimeFigureOut">
              <a:rPr lang="es-ES"/>
              <a:pPr>
                <a:defRPr/>
              </a:pPr>
              <a:t>24/10/2014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AA37-61A0-4FFE-8E81-F4AA620F5A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88155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B631E-4082-40A5-AEAF-BE8597070922}" type="datetimeFigureOut">
              <a:rPr lang="es-ES"/>
              <a:pPr>
                <a:defRPr/>
              </a:pPr>
              <a:t>24/10/2014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BF53-0C88-471E-BFBF-2CC31BBAAE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6450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F119-11F4-4719-B8E8-862AC4A46785}" type="datetimeFigureOut">
              <a:rPr lang="es-ES"/>
              <a:pPr>
                <a:defRPr/>
              </a:pPr>
              <a:t>24/10/2014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31D5-0416-44F9-9BF1-304477515E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7598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F7E6-12E4-4F4B-B22B-84863E87478D}" type="datetimeFigureOut">
              <a:rPr lang="es-ES"/>
              <a:pPr>
                <a:defRPr/>
              </a:pPr>
              <a:t>24/10/2014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E56D-EB41-4F01-9AB2-E92CAD766C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39937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C787-703D-4B38-B74C-C1F05EB3D392}" type="datetimeFigureOut">
              <a:rPr lang="es-ES"/>
              <a:pPr>
                <a:defRPr/>
              </a:pPr>
              <a:t>24/10/2014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79F4-200B-417E-9D2C-78821460E1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63635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495B7-8020-4EC2-86F9-FE782F859AE6}" type="datetimeFigureOut">
              <a:rPr lang="es-ES"/>
              <a:pPr>
                <a:defRPr/>
              </a:pPr>
              <a:t>24/10/2014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B486-E35B-4209-AFD3-C4D9E214F5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9695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9FD2-A8D5-4983-97AF-DC2C15A179B4}" type="datetimeFigureOut">
              <a:rPr lang="es-ES"/>
              <a:pPr>
                <a:defRPr/>
              </a:pPr>
              <a:t>24/10/2014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BBD7-DF9C-470E-89A8-0EC693192F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202079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15F4-5EF8-4C0F-A9F9-4ADCE4E4C59D}" type="datetimeFigureOut">
              <a:rPr lang="es-ES"/>
              <a:pPr>
                <a:defRPr/>
              </a:pPr>
              <a:t>24/10/2014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35EDA-A60D-42B5-902C-9636CD8431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826669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B07B-454E-4EEF-95DA-C0B15148584D}" type="datetimeFigureOut">
              <a:rPr lang="es-ES"/>
              <a:pPr>
                <a:defRPr/>
              </a:pPr>
              <a:t>24/10/2014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6FDD-8FA8-4D5E-B190-A76B20263E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825961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D705-CBA9-41F8-9E12-DAA9491F6756}" type="datetimeFigureOut">
              <a:rPr lang="es-ES"/>
              <a:pPr>
                <a:defRPr/>
              </a:pPr>
              <a:t>24/10/2014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8CA1-CD5B-4B30-A9D0-EA3BCED4DD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54207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97F6-594E-4483-B3A6-1CD356B3D924}" type="datetimeFigureOut">
              <a:rPr lang="es-ES"/>
              <a:pPr>
                <a:defRPr/>
              </a:pPr>
              <a:t>24/10/2014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E1F8-7739-4DF8-9FB7-823779E114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25346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badi MT Condensed Light" pitchFamily="34" charset="0"/>
                <a:cs typeface="+mn-cs"/>
              </a:defRPr>
            </a:lvl1pPr>
          </a:lstStyle>
          <a:p>
            <a:pPr>
              <a:defRPr/>
            </a:pPr>
            <a:fld id="{5DEE4E0A-8092-493C-8308-0B989274C477}" type="datetimeFigureOut">
              <a:rPr lang="es-ES"/>
              <a:pPr>
                <a:defRPr/>
              </a:pPr>
              <a:t>24/10/2014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badi MT Condensed Light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badi MT Condensed Light" pitchFamily="34" charset="0"/>
                <a:cs typeface="+mn-cs"/>
              </a:defRPr>
            </a:lvl1pPr>
          </a:lstStyle>
          <a:p>
            <a:pPr>
              <a:defRPr/>
            </a:pPr>
            <a:fld id="{70D24EF5-F549-48CD-9964-875963959CE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badi MT Condensed Ligh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badi MT Condensed Ligh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badi MT Condensed Ligh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badi MT Condensed Ligh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badi MT Condensed Ligh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badi MT Condensed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Administrador\Desktop\Domingo 30º\jesus-y-los-farise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57338"/>
            <a:ext cx="8709025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9669" y="37961"/>
            <a:ext cx="8707531" cy="1938992"/>
          </a:xfrm>
          <a:prstGeom prst="rect">
            <a:avLst/>
          </a:prstGeom>
          <a:gradFill>
            <a:gsLst>
              <a:gs pos="94160">
                <a:srgbClr val="301C16"/>
              </a:gs>
              <a:gs pos="0">
                <a:schemeClr val="bg2">
                  <a:lumMod val="50000"/>
                </a:schemeClr>
              </a:gs>
              <a:gs pos="80000">
                <a:srgbClr val="4C2824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chemeClr val="bg1"/>
                </a:solidFill>
                <a:cs typeface="Times New Roman" pitchFamily="18" charset="0"/>
              </a:rPr>
              <a:t>Los fariseos, al enterarse  de que había tapado la boca </a:t>
            </a:r>
            <a:endParaRPr lang="es-ES_tradnl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 smtClean="0">
                <a:solidFill>
                  <a:schemeClr val="bg1"/>
                </a:solidFill>
                <a:cs typeface="Times New Roman" pitchFamily="18" charset="0"/>
              </a:rPr>
              <a:t>a </a:t>
            </a:r>
            <a:r>
              <a:rPr lang="es-ES_tradnl" sz="2400" b="1" dirty="0">
                <a:solidFill>
                  <a:schemeClr val="bg1"/>
                </a:solidFill>
                <a:cs typeface="Times New Roman" pitchFamily="18" charset="0"/>
              </a:rPr>
              <a:t>los saduceos, se acercaron a Jesús  y uno de ellos le preguntó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chemeClr val="bg1"/>
                </a:solidFill>
                <a:cs typeface="Times New Roman" pitchFamily="18" charset="0"/>
              </a:rPr>
              <a:t>          para ponerlo a prueba:</a:t>
            </a:r>
          </a:p>
        </p:txBody>
      </p:sp>
      <p:sp>
        <p:nvSpPr>
          <p:cNvPr id="5" name="4 CuadroTexto"/>
          <p:cNvSpPr txBox="1"/>
          <p:nvPr/>
        </p:nvSpPr>
        <p:spPr bwMode="auto">
          <a:xfrm>
            <a:off x="1763688" y="268754"/>
            <a:ext cx="5976664" cy="461665"/>
          </a:xfrm>
          <a:prstGeom prst="rect">
            <a:avLst/>
          </a:prstGeom>
          <a:gradFill>
            <a:gsLst>
              <a:gs pos="0">
                <a:srgbClr val="BAA784"/>
              </a:gs>
              <a:gs pos="80000">
                <a:srgbClr val="CEC08C"/>
              </a:gs>
              <a:gs pos="4208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Domingo 30º Tiempo Ordinario  – Ciclo A</a:t>
            </a:r>
          </a:p>
        </p:txBody>
      </p:sp>
      <p:sp>
        <p:nvSpPr>
          <p:cNvPr id="3" name="2 Llamada rectangular redondeada"/>
          <p:cNvSpPr/>
          <p:nvPr/>
        </p:nvSpPr>
        <p:spPr>
          <a:xfrm flipV="1">
            <a:off x="2987675" y="3716338"/>
            <a:ext cx="5751513" cy="2413000"/>
          </a:xfrm>
          <a:custGeom>
            <a:avLst/>
            <a:gdLst>
              <a:gd name="connsiteX0" fmla="*/ 0 w 4470920"/>
              <a:gd name="connsiteY0" fmla="*/ 276148 h 1656854"/>
              <a:gd name="connsiteX1" fmla="*/ 276148 w 4470920"/>
              <a:gd name="connsiteY1" fmla="*/ 0 h 1656854"/>
              <a:gd name="connsiteX2" fmla="*/ 745153 w 4470920"/>
              <a:gd name="connsiteY2" fmla="*/ 0 h 1656854"/>
              <a:gd name="connsiteX3" fmla="*/ 745153 w 4470920"/>
              <a:gd name="connsiteY3" fmla="*/ 0 h 1656854"/>
              <a:gd name="connsiteX4" fmla="*/ 1862883 w 4470920"/>
              <a:gd name="connsiteY4" fmla="*/ 0 h 1656854"/>
              <a:gd name="connsiteX5" fmla="*/ 4194772 w 4470920"/>
              <a:gd name="connsiteY5" fmla="*/ 0 h 1656854"/>
              <a:gd name="connsiteX6" fmla="*/ 4470920 w 4470920"/>
              <a:gd name="connsiteY6" fmla="*/ 276148 h 1656854"/>
              <a:gd name="connsiteX7" fmla="*/ 4470920 w 4470920"/>
              <a:gd name="connsiteY7" fmla="*/ 966498 h 1656854"/>
              <a:gd name="connsiteX8" fmla="*/ 4470920 w 4470920"/>
              <a:gd name="connsiteY8" fmla="*/ 966498 h 1656854"/>
              <a:gd name="connsiteX9" fmla="*/ 4470920 w 4470920"/>
              <a:gd name="connsiteY9" fmla="*/ 1380712 h 1656854"/>
              <a:gd name="connsiteX10" fmla="*/ 4470920 w 4470920"/>
              <a:gd name="connsiteY10" fmla="*/ 1380706 h 1656854"/>
              <a:gd name="connsiteX11" fmla="*/ 4194772 w 4470920"/>
              <a:gd name="connsiteY11" fmla="*/ 1656854 h 1656854"/>
              <a:gd name="connsiteX12" fmla="*/ 1862883 w 4470920"/>
              <a:gd name="connsiteY12" fmla="*/ 1656854 h 1656854"/>
              <a:gd name="connsiteX13" fmla="*/ 1250248 w 4470920"/>
              <a:gd name="connsiteY13" fmla="*/ 2778362 h 1656854"/>
              <a:gd name="connsiteX14" fmla="*/ 745153 w 4470920"/>
              <a:gd name="connsiteY14" fmla="*/ 1656854 h 1656854"/>
              <a:gd name="connsiteX15" fmla="*/ 276148 w 4470920"/>
              <a:gd name="connsiteY15" fmla="*/ 1656854 h 1656854"/>
              <a:gd name="connsiteX16" fmla="*/ 0 w 4470920"/>
              <a:gd name="connsiteY16" fmla="*/ 1380706 h 1656854"/>
              <a:gd name="connsiteX17" fmla="*/ 0 w 4470920"/>
              <a:gd name="connsiteY17" fmla="*/ 1380712 h 1656854"/>
              <a:gd name="connsiteX18" fmla="*/ 0 w 4470920"/>
              <a:gd name="connsiteY18" fmla="*/ 966498 h 1656854"/>
              <a:gd name="connsiteX19" fmla="*/ 0 w 4470920"/>
              <a:gd name="connsiteY19" fmla="*/ 966498 h 1656854"/>
              <a:gd name="connsiteX20" fmla="*/ 0 w 4470920"/>
              <a:gd name="connsiteY20" fmla="*/ 276148 h 1656854"/>
              <a:gd name="connsiteX0" fmla="*/ 0 w 4470920"/>
              <a:gd name="connsiteY0" fmla="*/ 276148 h 2778362"/>
              <a:gd name="connsiteX1" fmla="*/ 276148 w 4470920"/>
              <a:gd name="connsiteY1" fmla="*/ 0 h 2778362"/>
              <a:gd name="connsiteX2" fmla="*/ 745153 w 4470920"/>
              <a:gd name="connsiteY2" fmla="*/ 0 h 2778362"/>
              <a:gd name="connsiteX3" fmla="*/ 745153 w 4470920"/>
              <a:gd name="connsiteY3" fmla="*/ 0 h 2778362"/>
              <a:gd name="connsiteX4" fmla="*/ 1862883 w 4470920"/>
              <a:gd name="connsiteY4" fmla="*/ 0 h 2778362"/>
              <a:gd name="connsiteX5" fmla="*/ 4194772 w 4470920"/>
              <a:gd name="connsiteY5" fmla="*/ 0 h 2778362"/>
              <a:gd name="connsiteX6" fmla="*/ 4470920 w 4470920"/>
              <a:gd name="connsiteY6" fmla="*/ 276148 h 2778362"/>
              <a:gd name="connsiteX7" fmla="*/ 4470920 w 4470920"/>
              <a:gd name="connsiteY7" fmla="*/ 966498 h 2778362"/>
              <a:gd name="connsiteX8" fmla="*/ 4470920 w 4470920"/>
              <a:gd name="connsiteY8" fmla="*/ 966498 h 2778362"/>
              <a:gd name="connsiteX9" fmla="*/ 4470920 w 4470920"/>
              <a:gd name="connsiteY9" fmla="*/ 1380712 h 2778362"/>
              <a:gd name="connsiteX10" fmla="*/ 4470920 w 4470920"/>
              <a:gd name="connsiteY10" fmla="*/ 1380706 h 2778362"/>
              <a:gd name="connsiteX11" fmla="*/ 4194772 w 4470920"/>
              <a:gd name="connsiteY11" fmla="*/ 1656854 h 2778362"/>
              <a:gd name="connsiteX12" fmla="*/ 988824 w 4470920"/>
              <a:gd name="connsiteY12" fmla="*/ 1656854 h 2778362"/>
              <a:gd name="connsiteX13" fmla="*/ 1250248 w 4470920"/>
              <a:gd name="connsiteY13" fmla="*/ 2778362 h 2778362"/>
              <a:gd name="connsiteX14" fmla="*/ 745153 w 4470920"/>
              <a:gd name="connsiteY14" fmla="*/ 1656854 h 2778362"/>
              <a:gd name="connsiteX15" fmla="*/ 276148 w 4470920"/>
              <a:gd name="connsiteY15" fmla="*/ 1656854 h 2778362"/>
              <a:gd name="connsiteX16" fmla="*/ 0 w 4470920"/>
              <a:gd name="connsiteY16" fmla="*/ 1380706 h 2778362"/>
              <a:gd name="connsiteX17" fmla="*/ 0 w 4470920"/>
              <a:gd name="connsiteY17" fmla="*/ 1380712 h 2778362"/>
              <a:gd name="connsiteX18" fmla="*/ 0 w 4470920"/>
              <a:gd name="connsiteY18" fmla="*/ 966498 h 2778362"/>
              <a:gd name="connsiteX19" fmla="*/ 0 w 4470920"/>
              <a:gd name="connsiteY19" fmla="*/ 966498 h 2778362"/>
              <a:gd name="connsiteX20" fmla="*/ 0 w 4470920"/>
              <a:gd name="connsiteY20" fmla="*/ 276148 h 2778362"/>
              <a:gd name="connsiteX0" fmla="*/ 0 w 4470920"/>
              <a:gd name="connsiteY0" fmla="*/ 276148 h 3006962"/>
              <a:gd name="connsiteX1" fmla="*/ 276148 w 4470920"/>
              <a:gd name="connsiteY1" fmla="*/ 0 h 3006962"/>
              <a:gd name="connsiteX2" fmla="*/ 745153 w 4470920"/>
              <a:gd name="connsiteY2" fmla="*/ 0 h 3006962"/>
              <a:gd name="connsiteX3" fmla="*/ 745153 w 4470920"/>
              <a:gd name="connsiteY3" fmla="*/ 0 h 3006962"/>
              <a:gd name="connsiteX4" fmla="*/ 1862883 w 4470920"/>
              <a:gd name="connsiteY4" fmla="*/ 0 h 3006962"/>
              <a:gd name="connsiteX5" fmla="*/ 4194772 w 4470920"/>
              <a:gd name="connsiteY5" fmla="*/ 0 h 3006962"/>
              <a:gd name="connsiteX6" fmla="*/ 4470920 w 4470920"/>
              <a:gd name="connsiteY6" fmla="*/ 276148 h 3006962"/>
              <a:gd name="connsiteX7" fmla="*/ 4470920 w 4470920"/>
              <a:gd name="connsiteY7" fmla="*/ 966498 h 3006962"/>
              <a:gd name="connsiteX8" fmla="*/ 4470920 w 4470920"/>
              <a:gd name="connsiteY8" fmla="*/ 966498 h 3006962"/>
              <a:gd name="connsiteX9" fmla="*/ 4470920 w 4470920"/>
              <a:gd name="connsiteY9" fmla="*/ 1380712 h 3006962"/>
              <a:gd name="connsiteX10" fmla="*/ 4470920 w 4470920"/>
              <a:gd name="connsiteY10" fmla="*/ 1380706 h 3006962"/>
              <a:gd name="connsiteX11" fmla="*/ 4194772 w 4470920"/>
              <a:gd name="connsiteY11" fmla="*/ 1656854 h 3006962"/>
              <a:gd name="connsiteX12" fmla="*/ 988824 w 4470920"/>
              <a:gd name="connsiteY12" fmla="*/ 1656854 h 3006962"/>
              <a:gd name="connsiteX13" fmla="*/ 1088883 w 4470920"/>
              <a:gd name="connsiteY13" fmla="*/ 3006962 h 3006962"/>
              <a:gd name="connsiteX14" fmla="*/ 745153 w 4470920"/>
              <a:gd name="connsiteY14" fmla="*/ 1656854 h 3006962"/>
              <a:gd name="connsiteX15" fmla="*/ 276148 w 4470920"/>
              <a:gd name="connsiteY15" fmla="*/ 1656854 h 3006962"/>
              <a:gd name="connsiteX16" fmla="*/ 0 w 4470920"/>
              <a:gd name="connsiteY16" fmla="*/ 1380706 h 3006962"/>
              <a:gd name="connsiteX17" fmla="*/ 0 w 4470920"/>
              <a:gd name="connsiteY17" fmla="*/ 1380712 h 3006962"/>
              <a:gd name="connsiteX18" fmla="*/ 0 w 4470920"/>
              <a:gd name="connsiteY18" fmla="*/ 966498 h 3006962"/>
              <a:gd name="connsiteX19" fmla="*/ 0 w 4470920"/>
              <a:gd name="connsiteY19" fmla="*/ 966498 h 3006962"/>
              <a:gd name="connsiteX20" fmla="*/ 0 w 4470920"/>
              <a:gd name="connsiteY20" fmla="*/ 276148 h 3006962"/>
              <a:gd name="connsiteX0" fmla="*/ 0 w 4470920"/>
              <a:gd name="connsiteY0" fmla="*/ 276148 h 3006962"/>
              <a:gd name="connsiteX1" fmla="*/ 437513 w 4470920"/>
              <a:gd name="connsiteY1" fmla="*/ 322729 h 3006962"/>
              <a:gd name="connsiteX2" fmla="*/ 745153 w 4470920"/>
              <a:gd name="connsiteY2" fmla="*/ 0 h 3006962"/>
              <a:gd name="connsiteX3" fmla="*/ 745153 w 4470920"/>
              <a:gd name="connsiteY3" fmla="*/ 0 h 3006962"/>
              <a:gd name="connsiteX4" fmla="*/ 1862883 w 4470920"/>
              <a:gd name="connsiteY4" fmla="*/ 0 h 3006962"/>
              <a:gd name="connsiteX5" fmla="*/ 4194772 w 4470920"/>
              <a:gd name="connsiteY5" fmla="*/ 0 h 3006962"/>
              <a:gd name="connsiteX6" fmla="*/ 4470920 w 4470920"/>
              <a:gd name="connsiteY6" fmla="*/ 276148 h 3006962"/>
              <a:gd name="connsiteX7" fmla="*/ 4470920 w 4470920"/>
              <a:gd name="connsiteY7" fmla="*/ 966498 h 3006962"/>
              <a:gd name="connsiteX8" fmla="*/ 4470920 w 4470920"/>
              <a:gd name="connsiteY8" fmla="*/ 966498 h 3006962"/>
              <a:gd name="connsiteX9" fmla="*/ 4470920 w 4470920"/>
              <a:gd name="connsiteY9" fmla="*/ 1380712 h 3006962"/>
              <a:gd name="connsiteX10" fmla="*/ 4470920 w 4470920"/>
              <a:gd name="connsiteY10" fmla="*/ 1380706 h 3006962"/>
              <a:gd name="connsiteX11" fmla="*/ 4194772 w 4470920"/>
              <a:gd name="connsiteY11" fmla="*/ 1656854 h 3006962"/>
              <a:gd name="connsiteX12" fmla="*/ 988824 w 4470920"/>
              <a:gd name="connsiteY12" fmla="*/ 1656854 h 3006962"/>
              <a:gd name="connsiteX13" fmla="*/ 1088883 w 4470920"/>
              <a:gd name="connsiteY13" fmla="*/ 3006962 h 3006962"/>
              <a:gd name="connsiteX14" fmla="*/ 745153 w 4470920"/>
              <a:gd name="connsiteY14" fmla="*/ 1656854 h 3006962"/>
              <a:gd name="connsiteX15" fmla="*/ 276148 w 4470920"/>
              <a:gd name="connsiteY15" fmla="*/ 1656854 h 3006962"/>
              <a:gd name="connsiteX16" fmla="*/ 0 w 4470920"/>
              <a:gd name="connsiteY16" fmla="*/ 1380706 h 3006962"/>
              <a:gd name="connsiteX17" fmla="*/ 0 w 4470920"/>
              <a:gd name="connsiteY17" fmla="*/ 1380712 h 3006962"/>
              <a:gd name="connsiteX18" fmla="*/ 0 w 4470920"/>
              <a:gd name="connsiteY18" fmla="*/ 966498 h 3006962"/>
              <a:gd name="connsiteX19" fmla="*/ 0 w 4470920"/>
              <a:gd name="connsiteY19" fmla="*/ 966498 h 3006962"/>
              <a:gd name="connsiteX20" fmla="*/ 0 w 4470920"/>
              <a:gd name="connsiteY20" fmla="*/ 276148 h 3006962"/>
              <a:gd name="connsiteX0" fmla="*/ 0 w 4470920"/>
              <a:gd name="connsiteY0" fmla="*/ 276148 h 3006962"/>
              <a:gd name="connsiteX1" fmla="*/ 437513 w 4470920"/>
              <a:gd name="connsiteY1" fmla="*/ 322729 h 3006962"/>
              <a:gd name="connsiteX2" fmla="*/ 745153 w 4470920"/>
              <a:gd name="connsiteY2" fmla="*/ 0 h 3006962"/>
              <a:gd name="connsiteX3" fmla="*/ 745153 w 4470920"/>
              <a:gd name="connsiteY3" fmla="*/ 0 h 3006962"/>
              <a:gd name="connsiteX4" fmla="*/ 1862883 w 4470920"/>
              <a:gd name="connsiteY4" fmla="*/ 0 h 3006962"/>
              <a:gd name="connsiteX5" fmla="*/ 4194772 w 4470920"/>
              <a:gd name="connsiteY5" fmla="*/ 0 h 3006962"/>
              <a:gd name="connsiteX6" fmla="*/ 3646036 w 4470920"/>
              <a:gd name="connsiteY6" fmla="*/ 353814 h 3006962"/>
              <a:gd name="connsiteX7" fmla="*/ 4470920 w 4470920"/>
              <a:gd name="connsiteY7" fmla="*/ 276148 h 3006962"/>
              <a:gd name="connsiteX8" fmla="*/ 4470920 w 4470920"/>
              <a:gd name="connsiteY8" fmla="*/ 966498 h 3006962"/>
              <a:gd name="connsiteX9" fmla="*/ 4470920 w 4470920"/>
              <a:gd name="connsiteY9" fmla="*/ 966498 h 3006962"/>
              <a:gd name="connsiteX10" fmla="*/ 4470920 w 4470920"/>
              <a:gd name="connsiteY10" fmla="*/ 1380712 h 3006962"/>
              <a:gd name="connsiteX11" fmla="*/ 4470920 w 4470920"/>
              <a:gd name="connsiteY11" fmla="*/ 1380706 h 3006962"/>
              <a:gd name="connsiteX12" fmla="*/ 4194772 w 4470920"/>
              <a:gd name="connsiteY12" fmla="*/ 1656854 h 3006962"/>
              <a:gd name="connsiteX13" fmla="*/ 988824 w 4470920"/>
              <a:gd name="connsiteY13" fmla="*/ 1656854 h 3006962"/>
              <a:gd name="connsiteX14" fmla="*/ 1088883 w 4470920"/>
              <a:gd name="connsiteY14" fmla="*/ 3006962 h 3006962"/>
              <a:gd name="connsiteX15" fmla="*/ 745153 w 4470920"/>
              <a:gd name="connsiteY15" fmla="*/ 1656854 h 3006962"/>
              <a:gd name="connsiteX16" fmla="*/ 276148 w 4470920"/>
              <a:gd name="connsiteY16" fmla="*/ 1656854 h 3006962"/>
              <a:gd name="connsiteX17" fmla="*/ 0 w 4470920"/>
              <a:gd name="connsiteY17" fmla="*/ 1380706 h 3006962"/>
              <a:gd name="connsiteX18" fmla="*/ 0 w 4470920"/>
              <a:gd name="connsiteY18" fmla="*/ 1380712 h 3006962"/>
              <a:gd name="connsiteX19" fmla="*/ 0 w 4470920"/>
              <a:gd name="connsiteY19" fmla="*/ 966498 h 3006962"/>
              <a:gd name="connsiteX20" fmla="*/ 0 w 4470920"/>
              <a:gd name="connsiteY20" fmla="*/ 966498 h 3006962"/>
              <a:gd name="connsiteX21" fmla="*/ 0 w 4470920"/>
              <a:gd name="connsiteY21" fmla="*/ 276148 h 300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470920" h="3006962">
                <a:moveTo>
                  <a:pt x="0" y="276148"/>
                </a:moveTo>
                <a:cubicBezTo>
                  <a:pt x="0" y="123636"/>
                  <a:pt x="285001" y="322729"/>
                  <a:pt x="437513" y="322729"/>
                </a:cubicBezTo>
                <a:lnTo>
                  <a:pt x="745153" y="0"/>
                </a:lnTo>
                <a:lnTo>
                  <a:pt x="745153" y="0"/>
                </a:lnTo>
                <a:lnTo>
                  <a:pt x="1862883" y="0"/>
                </a:lnTo>
                <a:lnTo>
                  <a:pt x="4194772" y="0"/>
                </a:lnTo>
                <a:cubicBezTo>
                  <a:pt x="4590576" y="5181"/>
                  <a:pt x="3600011" y="307789"/>
                  <a:pt x="3646036" y="353814"/>
                </a:cubicBezTo>
                <a:cubicBezTo>
                  <a:pt x="3692061" y="399839"/>
                  <a:pt x="4432051" y="120246"/>
                  <a:pt x="4470920" y="276148"/>
                </a:cubicBezTo>
                <a:lnTo>
                  <a:pt x="4470920" y="966498"/>
                </a:lnTo>
                <a:lnTo>
                  <a:pt x="4470920" y="966498"/>
                </a:lnTo>
                <a:lnTo>
                  <a:pt x="4470920" y="1380712"/>
                </a:lnTo>
                <a:lnTo>
                  <a:pt x="4470920" y="1380706"/>
                </a:lnTo>
                <a:cubicBezTo>
                  <a:pt x="4470920" y="1533218"/>
                  <a:pt x="4347284" y="1656854"/>
                  <a:pt x="4194772" y="1656854"/>
                </a:cubicBezTo>
                <a:lnTo>
                  <a:pt x="988824" y="1656854"/>
                </a:lnTo>
                <a:lnTo>
                  <a:pt x="1088883" y="3006962"/>
                </a:lnTo>
                <a:lnTo>
                  <a:pt x="745153" y="1656854"/>
                </a:lnTo>
                <a:lnTo>
                  <a:pt x="276148" y="1656854"/>
                </a:lnTo>
                <a:cubicBezTo>
                  <a:pt x="123636" y="1656854"/>
                  <a:pt x="0" y="1533218"/>
                  <a:pt x="0" y="1380706"/>
                </a:cubicBezTo>
                <a:lnTo>
                  <a:pt x="0" y="1380712"/>
                </a:lnTo>
                <a:lnTo>
                  <a:pt x="0" y="966498"/>
                </a:lnTo>
                <a:lnTo>
                  <a:pt x="0" y="966498"/>
                </a:lnTo>
                <a:lnTo>
                  <a:pt x="0" y="2761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latin typeface="Abadi MT Condensed Light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132138" y="4797425"/>
            <a:ext cx="5324475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FBE75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«Maestro,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rgbClr val="FBE75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¿Cuál es el mandamiento principal de la Ley?».</a:t>
            </a:r>
          </a:p>
        </p:txBody>
      </p:sp>
      <p:sp>
        <p:nvSpPr>
          <p:cNvPr id="8" name="7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6000">
                <a:schemeClr val="bg2">
                  <a:lumMod val="75000"/>
                </a:schemeClr>
              </a:gs>
              <a:gs pos="97000">
                <a:schemeClr val="bg1"/>
              </a:gs>
              <a:gs pos="100000">
                <a:srgbClr val="432F1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  <a:latin typeface="Abadi MT Condensed Light" pitchFamily="34" charset="0"/>
            </a:endParaRPr>
          </a:p>
        </p:txBody>
      </p:sp>
    </p:spTree>
  </p:cSld>
  <p:clrMapOvr>
    <a:masterClrMapping/>
  </p:clrMapOvr>
  <p:transition spd="slow" advTm="15000">
    <p:split orient="vert"/>
    <p:sndAc>
      <p:stSnd loop="1">
        <p:snd r:embed="rId3" name="Bach-Air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2 CuadroTexto"/>
          <p:cNvSpPr txBox="1">
            <a:spLocks noChangeArrowheads="1"/>
          </p:cNvSpPr>
          <p:nvPr/>
        </p:nvSpPr>
        <p:spPr bwMode="auto">
          <a:xfrm>
            <a:off x="4859338" y="879475"/>
            <a:ext cx="4033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ES_tradnl" sz="2800" b="1" dirty="0" smtClean="0">
              <a:solidFill>
                <a:srgbClr val="FFE593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536575" y="1403350"/>
            <a:ext cx="8356600" cy="8640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6680" tIns="106680" rIns="106680" bIns="106680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Times New Roman" pitchFamily="18" charset="0"/>
              </a:rPr>
              <a:t>El pueblo judío incluyó en la ley de Moisés 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Times New Roman" pitchFamily="18" charset="0"/>
              </a:rPr>
              <a:t>algunas orientaciones muy concretas:</a:t>
            </a:r>
          </a:p>
        </p:txBody>
      </p:sp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1979712" y="476672"/>
            <a:ext cx="5400675" cy="461963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4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s-ES_tradnl" sz="24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DOS MANDAMIENTOS EN UNO</a:t>
            </a:r>
            <a:endParaRPr lang="es-ES" sz="2400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2995034"/>
            <a:ext cx="5112568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 defTabSz="12446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glow rad="127000">
                    <a:srgbClr val="9BBB59">
                      <a:lumMod val="50000"/>
                      <a:alpha val="40000"/>
                    </a:srgbClr>
                  </a:glow>
                  <a:outerShdw blurRad="50800" dist="50800" dir="5400000" algn="ctr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s-ES_tradnl" sz="2800" b="1" dirty="0">
                <a:solidFill>
                  <a:srgbClr val="FFFF00"/>
                </a:solidFill>
                <a:effectLst>
                  <a:glow rad="127000">
                    <a:srgbClr val="9BBB59">
                      <a:lumMod val="50000"/>
                      <a:alpha val="40000"/>
                    </a:srgbClr>
                  </a:glow>
                  <a:outerShdw blurRad="50800" dist="50800" dir="5400000" algn="ctr" rotWithShape="0">
                    <a:prstClr val="black"/>
                  </a:outerShdw>
                </a:effectLst>
                <a:cs typeface="Times New Roman" pitchFamily="18" charset="0"/>
              </a:rPr>
              <a:t>No oprimirás al extranjero,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7296" y="3868523"/>
            <a:ext cx="6521008" cy="4801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 defTabSz="12446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glow rad="127000">
                    <a:srgbClr val="9BBB59">
                      <a:lumMod val="50000"/>
                      <a:alpha val="40000"/>
                    </a:srgbClr>
                  </a:glow>
                  <a:outerShdw blurRad="50800" dist="50800" dir="5400000" algn="ctr" rotWithShape="0">
                    <a:prstClr val="black"/>
                  </a:outerShdw>
                </a:effectLst>
                <a:cs typeface="Times New Roman" pitchFamily="18" charset="0"/>
              </a:rPr>
              <a:t>No explotarás al huérfano y a la viuda,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85196" y="4725144"/>
            <a:ext cx="3930820" cy="4801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lvl="0" indent="-457200" defTabSz="12446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glow rad="127000">
                    <a:srgbClr val="9BBB59">
                      <a:lumMod val="50000"/>
                      <a:alpha val="40000"/>
                    </a:srgbClr>
                  </a:glow>
                  <a:outerShdw blurRad="50800" dist="50800" dir="5400000" algn="ctr" rotWithShape="0">
                    <a:prstClr val="black"/>
                  </a:outerShdw>
                </a:effectLst>
                <a:cs typeface="Times New Roman" pitchFamily="18" charset="0"/>
              </a:rPr>
              <a:t>No prestarás a usura,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55577" y="5661248"/>
            <a:ext cx="8137598" cy="4801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 defTabSz="12446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glow rad="127000">
                    <a:srgbClr val="9BBB59">
                      <a:lumMod val="50000"/>
                      <a:alpha val="40000"/>
                    </a:srgbClr>
                  </a:glow>
                  <a:outerShdw blurRad="50800" dist="50800" dir="5400000" algn="ctr" rotWithShape="0">
                    <a:prstClr val="black"/>
                  </a:outerShdw>
                </a:effectLst>
                <a:cs typeface="Times New Roman" pitchFamily="18" charset="0"/>
              </a:rPr>
              <a:t>Devuelve el manto que has tomado en préstamo».</a:t>
            </a:r>
            <a:endParaRPr lang="es-ES" sz="2800" dirty="0">
              <a:solidFill>
                <a:srgbClr val="FFFF00"/>
              </a:solidFill>
              <a:effectLst>
                <a:glow rad="127000">
                  <a:srgbClr val="9BBB59">
                    <a:lumMod val="50000"/>
                    <a:alpha val="40000"/>
                  </a:srgbClr>
                </a:glow>
                <a:outerShdw blurRad="50800" dist="50800" dir="5400000" algn="ctr" rotWithShape="0">
                  <a:prstClr val="black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35187"/>
      </p:ext>
    </p:extLst>
  </p:cSld>
  <p:clrMapOvr>
    <a:masterClrMapping/>
  </p:clrMapOvr>
  <p:transition spd="slow"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2">
                <a:lumMod val="50000"/>
              </a:schemeClr>
            </a:gs>
            <a:gs pos="42000">
              <a:schemeClr val="bg2">
                <a:lumMod val="75000"/>
              </a:schemeClr>
            </a:gs>
            <a:gs pos="69000">
              <a:srgbClr val="39251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Users\Administrador\Desktop\Si título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252519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6 Rectángulo"/>
          <p:cNvSpPr>
            <a:spLocks noChangeArrowheads="1"/>
          </p:cNvSpPr>
          <p:nvPr/>
        </p:nvSpPr>
        <p:spPr bwMode="auto">
          <a:xfrm>
            <a:off x="539263" y="4221163"/>
            <a:ext cx="8209202" cy="2308225"/>
          </a:xfrm>
          <a:prstGeom prst="rect">
            <a:avLst/>
          </a:prstGeom>
          <a:solidFill>
            <a:srgbClr val="3C3714">
              <a:alpha val="46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La motivación de estos preceptos </a:t>
            </a:r>
          </a:p>
          <a:p>
            <a:pPr algn="ctr">
              <a:defRPr/>
            </a:pPr>
            <a:r>
              <a:rPr lang="es-ES_tradnl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no era sólo </a:t>
            </a:r>
            <a:r>
              <a:rPr lang="es-ES_tradnl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social, </a:t>
            </a:r>
            <a:r>
              <a:rPr lang="es-ES_tradnl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sino religiosa.</a:t>
            </a:r>
          </a:p>
          <a:p>
            <a:pPr algn="ctr">
              <a:defRPr/>
            </a:pPr>
            <a:r>
              <a:rPr lang="es-ES_tradnl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s-ES_tradnl" sz="32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«Si el pobre invoca a Dios, él lo escuchará».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FF33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Por esa compasión y solidaridad,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FF33CC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  Dios se hacía garante de los necesitados.</a:t>
            </a:r>
          </a:p>
        </p:txBody>
      </p:sp>
    </p:spTree>
  </p:cSld>
  <p:clrMapOvr>
    <a:masterClrMapping/>
  </p:clrMapOvr>
  <p:transition spd="slow" advTm="14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ronicadeunatraicion.files.wordpress.com/2013/01/ultima-cen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458669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</a:rPr>
              <a:t>Pero es Jesús con su vida y con sus palabras </a:t>
            </a:r>
          </a:p>
          <a:p>
            <a:r>
              <a:rPr lang="es-ES" sz="2800" b="1" dirty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</a:rPr>
              <a:t>	</a:t>
            </a:r>
            <a:r>
              <a:rPr lang="es-ES" sz="2800" b="1" dirty="0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</a:rPr>
              <a:t>			   quien le da todo su sentido:</a:t>
            </a:r>
            <a:endParaRPr lang="es-ES" sz="2800" b="1" dirty="0">
              <a:ln>
                <a:solidFill>
                  <a:srgbClr val="33CC33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5745" y="5807005"/>
            <a:ext cx="8752525" cy="646331"/>
          </a:xfrm>
          <a:prstGeom prst="rect">
            <a:avLst/>
          </a:prstGeom>
          <a:solidFill>
            <a:srgbClr val="66FF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Amaos unos a otros como Yo os he amado</a:t>
            </a:r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»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281514"/>
      </p:ext>
    </p:extLst>
  </p:cSld>
  <p:clrMapOvr>
    <a:masterClrMapping/>
  </p:clrMapOvr>
  <p:transition spd="slow" advTm="15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6000">
                <a:schemeClr val="bg2">
                  <a:lumMod val="75000"/>
                </a:schemeClr>
              </a:gs>
              <a:gs pos="97000">
                <a:schemeClr val="bg1"/>
              </a:gs>
              <a:gs pos="100000">
                <a:srgbClr val="432F1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  <a:latin typeface="Abadi MT Condensed Light" pitchFamily="34" charset="0"/>
            </a:endParaRPr>
          </a:p>
        </p:txBody>
      </p:sp>
      <p:sp>
        <p:nvSpPr>
          <p:cNvPr id="11267" name="2 Rectángulo"/>
          <p:cNvSpPr>
            <a:spLocks noChangeArrowheads="1"/>
          </p:cNvSpPr>
          <p:nvPr/>
        </p:nvSpPr>
        <p:spPr bwMode="auto">
          <a:xfrm>
            <a:off x="395536" y="4941168"/>
            <a:ext cx="8280920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400" b="1" dirty="0"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La solidaridad, la justicia y el voluntariado </a:t>
            </a:r>
            <a:r>
              <a:rPr lang="es-ES_tradnl" sz="2400" b="1" dirty="0" smtClean="0"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son </a:t>
            </a:r>
            <a:r>
              <a:rPr lang="es-ES_tradnl" sz="2400" b="1" dirty="0"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importantes, pero hay que descubrir en ellos</a:t>
            </a:r>
          </a:p>
          <a:p>
            <a:pPr algn="ctr">
              <a:defRPr/>
            </a:pPr>
            <a:r>
              <a:rPr lang="es-ES_tradnl" sz="2400" b="1" dirty="0">
                <a:effectLst>
                  <a:outerShdw blurRad="50800" dist="38100" dir="8100000" algn="tr" rotWithShape="0">
                    <a:prstClr val="black"/>
                  </a:outerShdw>
                </a:effectLst>
                <a:cs typeface="Times New Roman" pitchFamily="18" charset="0"/>
              </a:rPr>
              <a:t> el amor a Dios y el amor al prójimo.</a:t>
            </a:r>
          </a:p>
        </p:txBody>
      </p:sp>
      <p:pic>
        <p:nvPicPr>
          <p:cNvPr id="24582" name="Picture 6" descr="C:\Users\Administrador\Desktop\balan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61" y="620713"/>
            <a:ext cx="60483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o"/>
          <p:cNvSpPr/>
          <p:nvPr/>
        </p:nvSpPr>
        <p:spPr>
          <a:xfrm>
            <a:off x="1476375" y="579438"/>
            <a:ext cx="6191250" cy="3816350"/>
          </a:xfrm>
          <a:prstGeom prst="frame">
            <a:avLst>
              <a:gd name="adj1" fmla="val 3333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  <a:latin typeface="Abadi MT Condensed Light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 rot="20603678">
            <a:off x="459408" y="2967335"/>
            <a:ext cx="82252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Somos corazón, manos, pies… de Dios</a:t>
            </a:r>
            <a:endParaRPr lang="es-E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600">
              <a:srgbClr val="82A95D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Rectángulo"/>
          <p:cNvSpPr>
            <a:spLocks noChangeArrowheads="1"/>
          </p:cNvSpPr>
          <p:nvPr/>
        </p:nvSpPr>
        <p:spPr bwMode="auto">
          <a:xfrm>
            <a:off x="4427986" y="404664"/>
            <a:ext cx="447789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3200" b="1" cap="small" dirty="0">
                <a:solidFill>
                  <a:srgbClr val="3333FF"/>
                </a:solidFill>
              </a:rPr>
              <a:t>Compromiso:</a:t>
            </a:r>
            <a:endParaRPr lang="es-ES" sz="1600" dirty="0">
              <a:solidFill>
                <a:srgbClr val="3333FF"/>
              </a:solidFill>
            </a:endParaRPr>
          </a:p>
          <a:p>
            <a:r>
              <a:rPr lang="es-ES" sz="1600" dirty="0"/>
              <a:t> </a:t>
            </a:r>
            <a:endParaRPr lang="es-ES" sz="1050" dirty="0"/>
          </a:p>
          <a:p>
            <a:r>
              <a:rPr lang="es-ES" sz="2400" dirty="0"/>
              <a:t>Jesús, no tienes manos.</a:t>
            </a:r>
          </a:p>
          <a:p>
            <a:r>
              <a:rPr lang="es-ES" sz="2400" dirty="0"/>
              <a:t>Tienes sólo nuestras manos </a:t>
            </a:r>
            <a:endParaRPr lang="es-ES" sz="2400" dirty="0" smtClean="0"/>
          </a:p>
          <a:p>
            <a:r>
              <a:rPr lang="es-ES" sz="2400" dirty="0" smtClean="0"/>
              <a:t>para </a:t>
            </a:r>
            <a:r>
              <a:rPr lang="es-ES" sz="2400" dirty="0"/>
              <a:t>construir</a:t>
            </a:r>
          </a:p>
          <a:p>
            <a:r>
              <a:rPr lang="es-ES" sz="2400" dirty="0"/>
              <a:t>un mundo donde habite la justicia.</a:t>
            </a:r>
            <a:endParaRPr lang="es-ES" sz="1200" dirty="0"/>
          </a:p>
          <a:p>
            <a:r>
              <a:rPr lang="es-ES" sz="1200" dirty="0"/>
              <a:t> </a:t>
            </a:r>
          </a:p>
          <a:p>
            <a:r>
              <a:rPr lang="es-ES" sz="2400" dirty="0"/>
              <a:t>Jesús, </a:t>
            </a:r>
            <a:r>
              <a:rPr lang="es-ES" sz="2400" dirty="0" smtClean="0"/>
              <a:t>no tienes pies</a:t>
            </a:r>
            <a:r>
              <a:rPr lang="es-ES" sz="2400" dirty="0"/>
              <a:t>.</a:t>
            </a:r>
          </a:p>
          <a:p>
            <a:r>
              <a:rPr lang="es-ES" sz="2400" dirty="0"/>
              <a:t>Tienes sólo nuestros pies </a:t>
            </a:r>
            <a:endParaRPr lang="es-ES" sz="2400" dirty="0" smtClean="0"/>
          </a:p>
          <a:p>
            <a:r>
              <a:rPr lang="es-ES" sz="2400" dirty="0" smtClean="0"/>
              <a:t>para </a:t>
            </a:r>
            <a:r>
              <a:rPr lang="es-ES" sz="2400" dirty="0"/>
              <a:t>poner en marcha</a:t>
            </a:r>
          </a:p>
          <a:p>
            <a:r>
              <a:rPr lang="es-ES" sz="2400" dirty="0"/>
              <a:t>la libertad y el amor.</a:t>
            </a:r>
            <a:endParaRPr lang="es-ES" sz="1200" dirty="0"/>
          </a:p>
          <a:p>
            <a:r>
              <a:rPr lang="es-ES" sz="1200" dirty="0"/>
              <a:t> </a:t>
            </a:r>
          </a:p>
          <a:p>
            <a:r>
              <a:rPr lang="es-ES" sz="2400" dirty="0"/>
              <a:t>Jesús, no tienes labios.</a:t>
            </a:r>
          </a:p>
          <a:p>
            <a:r>
              <a:rPr lang="es-ES" sz="2400" dirty="0"/>
              <a:t>Tienes sólo nuestros labios </a:t>
            </a:r>
            <a:endParaRPr lang="es-ES" sz="2400" dirty="0" smtClean="0"/>
          </a:p>
          <a:p>
            <a:r>
              <a:rPr lang="es-ES" sz="2400" dirty="0" smtClean="0"/>
              <a:t>para </a:t>
            </a:r>
            <a:r>
              <a:rPr lang="es-ES" sz="2400" dirty="0"/>
              <a:t>anunciar </a:t>
            </a:r>
            <a:r>
              <a:rPr lang="es-ES" sz="2400" dirty="0" smtClean="0"/>
              <a:t>la </a:t>
            </a:r>
            <a:r>
              <a:rPr lang="es-ES" sz="2400" dirty="0"/>
              <a:t>Buena Noticia </a:t>
            </a:r>
            <a:endParaRPr lang="es-ES" sz="2400" dirty="0" smtClean="0"/>
          </a:p>
          <a:p>
            <a:r>
              <a:rPr lang="es-ES" sz="2400" dirty="0" smtClean="0"/>
              <a:t>a </a:t>
            </a:r>
            <a:r>
              <a:rPr lang="es-ES" sz="2400" dirty="0"/>
              <a:t>los pobres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2" name="1 Marco"/>
          <p:cNvSpPr/>
          <p:nvPr/>
        </p:nvSpPr>
        <p:spPr>
          <a:xfrm>
            <a:off x="395289" y="692696"/>
            <a:ext cx="4032696" cy="5544914"/>
          </a:xfrm>
          <a:prstGeom prst="frame">
            <a:avLst>
              <a:gd name="adj1" fmla="val 2830"/>
            </a:avLst>
          </a:prstGeom>
          <a:gradFill>
            <a:gsLst>
              <a:gs pos="5000">
                <a:srgbClr val="E5D0B1"/>
              </a:gs>
              <a:gs pos="51000">
                <a:schemeClr val="accent3">
                  <a:lumMod val="40000"/>
                  <a:lumOff val="60000"/>
                </a:schemeClr>
              </a:gs>
              <a:gs pos="68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  <a:latin typeface="Abadi MT Condensed Light" pitchFamily="34" charset="0"/>
            </a:endParaRPr>
          </a:p>
        </p:txBody>
      </p:sp>
      <p:pic>
        <p:nvPicPr>
          <p:cNvPr id="25604" name="Picture 5" descr="C:\Users\Administrador\Desktop\domingos\cat1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" y="836712"/>
            <a:ext cx="3755330" cy="525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6000">
                <a:schemeClr val="bg2">
                  <a:lumMod val="75000"/>
                </a:schemeClr>
              </a:gs>
              <a:gs pos="97000">
                <a:schemeClr val="bg1"/>
              </a:gs>
              <a:gs pos="100000">
                <a:srgbClr val="432F1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  <a:latin typeface="Abadi MT Condensed Light" pitchFamily="34" charset="0"/>
            </a:endParaRPr>
          </a:p>
        </p:txBody>
      </p:sp>
    </p:spTree>
  </p:cSld>
  <p:clrMapOvr>
    <a:masterClrMapping/>
  </p:clrMapOvr>
  <p:transition spd="slow" advTm="20000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600">
              <a:srgbClr val="82A95D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Rectángulo"/>
          <p:cNvSpPr>
            <a:spLocks noChangeArrowheads="1"/>
          </p:cNvSpPr>
          <p:nvPr/>
        </p:nvSpPr>
        <p:spPr bwMode="auto">
          <a:xfrm>
            <a:off x="4558606" y="1124744"/>
            <a:ext cx="447789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400" dirty="0" smtClean="0"/>
              <a:t>Jesús</a:t>
            </a:r>
            <a:r>
              <a:rPr lang="es-ES" sz="2400" dirty="0"/>
              <a:t>, no tienes medios.</a:t>
            </a:r>
          </a:p>
          <a:p>
            <a:r>
              <a:rPr lang="es-ES" sz="2400" dirty="0"/>
              <a:t>Tienes sólo nuestra acción </a:t>
            </a:r>
            <a:endParaRPr lang="es-ES" sz="2400" dirty="0" smtClean="0"/>
          </a:p>
          <a:p>
            <a:r>
              <a:rPr lang="es-ES" sz="2400" dirty="0" smtClean="0"/>
              <a:t>para </a:t>
            </a:r>
            <a:r>
              <a:rPr lang="es-ES" sz="2400" dirty="0"/>
              <a:t>lograr</a:t>
            </a:r>
          </a:p>
          <a:p>
            <a:r>
              <a:rPr lang="es-ES" sz="2400" dirty="0"/>
              <a:t>que todos los hombres </a:t>
            </a:r>
            <a:endParaRPr lang="es-ES" sz="2400" dirty="0" smtClean="0"/>
          </a:p>
          <a:p>
            <a:r>
              <a:rPr lang="es-ES" sz="2400" dirty="0" smtClean="0"/>
              <a:t>seamos </a:t>
            </a:r>
            <a:r>
              <a:rPr lang="es-ES" sz="2400" dirty="0"/>
              <a:t>hermanos.</a:t>
            </a:r>
          </a:p>
          <a:p>
            <a:r>
              <a:rPr lang="es-ES" sz="3200" dirty="0"/>
              <a:t> </a:t>
            </a:r>
          </a:p>
          <a:p>
            <a:pPr marL="288000" lvl="1"/>
            <a:r>
              <a:rPr lang="es-ES" sz="2400" dirty="0">
                <a:solidFill>
                  <a:srgbClr val="FF0000"/>
                </a:solidFill>
              </a:rPr>
              <a:t>Jesús, nosotros somos 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288000" lvl="1"/>
            <a:r>
              <a:rPr lang="es-ES" sz="2400" dirty="0" smtClean="0">
                <a:solidFill>
                  <a:srgbClr val="FF0000"/>
                </a:solidFill>
              </a:rPr>
              <a:t>tu </a:t>
            </a:r>
            <a:r>
              <a:rPr lang="es-ES" sz="2400" dirty="0">
                <a:solidFill>
                  <a:srgbClr val="FF0000"/>
                </a:solidFill>
              </a:rPr>
              <a:t>Evangelio,</a:t>
            </a:r>
          </a:p>
          <a:p>
            <a:pPr marL="288000" lvl="1"/>
            <a:r>
              <a:rPr lang="es-ES" sz="2400" dirty="0">
                <a:solidFill>
                  <a:srgbClr val="FF0000"/>
                </a:solidFill>
              </a:rPr>
              <a:t>el único Evangelio 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288000" lvl="1"/>
            <a:r>
              <a:rPr lang="es-ES" sz="2400" dirty="0" smtClean="0">
                <a:solidFill>
                  <a:srgbClr val="FF0000"/>
                </a:solidFill>
              </a:rPr>
              <a:t>que </a:t>
            </a:r>
            <a:r>
              <a:rPr lang="es-ES" sz="2400" dirty="0">
                <a:solidFill>
                  <a:srgbClr val="FF0000"/>
                </a:solidFill>
              </a:rPr>
              <a:t>la gente puede leer,</a:t>
            </a:r>
          </a:p>
          <a:p>
            <a:pPr marL="288000" lvl="1"/>
            <a:r>
              <a:rPr lang="es-ES" sz="2400" dirty="0">
                <a:solidFill>
                  <a:srgbClr val="FF0000"/>
                </a:solidFill>
              </a:rPr>
              <a:t>si nuestras vidas son </a:t>
            </a:r>
            <a:endParaRPr lang="es-ES" sz="2400" dirty="0" smtClean="0">
              <a:solidFill>
                <a:srgbClr val="FF0000"/>
              </a:solidFill>
            </a:endParaRPr>
          </a:p>
          <a:p>
            <a:pPr marL="288000" lvl="1"/>
            <a:r>
              <a:rPr lang="es-ES" sz="2400" dirty="0" smtClean="0">
                <a:solidFill>
                  <a:srgbClr val="FF0000"/>
                </a:solidFill>
              </a:rPr>
              <a:t>obras </a:t>
            </a:r>
            <a:r>
              <a:rPr lang="es-ES" sz="2400" dirty="0">
                <a:solidFill>
                  <a:srgbClr val="FF0000"/>
                </a:solidFill>
              </a:rPr>
              <a:t>y palabras </a:t>
            </a:r>
            <a:r>
              <a:rPr lang="es-ES" sz="2400" dirty="0" smtClean="0">
                <a:solidFill>
                  <a:srgbClr val="FF0000"/>
                </a:solidFill>
              </a:rPr>
              <a:t>eficaces.</a:t>
            </a:r>
          </a:p>
          <a:p>
            <a:pPr lvl="1"/>
            <a:endParaRPr lang="es-ES" sz="2400" dirty="0">
              <a:solidFill>
                <a:srgbClr val="3333FF"/>
              </a:solidFill>
            </a:endParaRPr>
          </a:p>
          <a:p>
            <a:pPr lvl="1"/>
            <a:r>
              <a:rPr lang="es-ES" dirty="0" smtClean="0"/>
              <a:t>                              [</a:t>
            </a:r>
            <a:r>
              <a:rPr lang="es-ES" i="1" dirty="0" smtClean="0"/>
              <a:t>Texto del siglo XVI</a:t>
            </a:r>
            <a:r>
              <a:rPr lang="es-ES" dirty="0" smtClean="0"/>
              <a:t>]</a:t>
            </a:r>
            <a:endParaRPr lang="es-ES" dirty="0"/>
          </a:p>
        </p:txBody>
      </p:sp>
      <p:sp>
        <p:nvSpPr>
          <p:cNvPr id="2" name="1 Marco"/>
          <p:cNvSpPr/>
          <p:nvPr/>
        </p:nvSpPr>
        <p:spPr>
          <a:xfrm>
            <a:off x="395289" y="620688"/>
            <a:ext cx="4032696" cy="5544914"/>
          </a:xfrm>
          <a:prstGeom prst="frame">
            <a:avLst>
              <a:gd name="adj1" fmla="val 2830"/>
            </a:avLst>
          </a:prstGeom>
          <a:gradFill>
            <a:gsLst>
              <a:gs pos="5000">
                <a:srgbClr val="E5D0B1"/>
              </a:gs>
              <a:gs pos="51000">
                <a:schemeClr val="accent3">
                  <a:lumMod val="40000"/>
                  <a:lumOff val="60000"/>
                </a:schemeClr>
              </a:gs>
              <a:gs pos="68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  <a:latin typeface="Abadi MT Condensed Light" pitchFamily="34" charset="0"/>
            </a:endParaRPr>
          </a:p>
        </p:txBody>
      </p:sp>
      <p:pic>
        <p:nvPicPr>
          <p:cNvPr id="25604" name="Picture 5" descr="C:\Users\Administrador\Desktop\domingos\cat1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" y="764704"/>
            <a:ext cx="3755330" cy="525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6000">
                <a:schemeClr val="bg2">
                  <a:lumMod val="75000"/>
                </a:schemeClr>
              </a:gs>
              <a:gs pos="97000">
                <a:schemeClr val="bg1"/>
              </a:gs>
              <a:gs pos="100000">
                <a:srgbClr val="432F1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  <a:latin typeface="Abadi MT Condense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31695"/>
      </p:ext>
    </p:extLst>
  </p:cSld>
  <p:clrMapOvr>
    <a:masterClrMapping/>
  </p:clrMapOvr>
  <p:transition spd="slow" advTm="16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323626"/>
            </a:gs>
            <a:gs pos="72000">
              <a:schemeClr val="bg1"/>
            </a:gs>
            <a:gs pos="78000">
              <a:schemeClr val="bg2">
                <a:lumMod val="1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  <a:latin typeface="Abadi MT Condensed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84188" y="4694238"/>
            <a:ext cx="8658225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latin typeface="+mn-lt"/>
                <a:cs typeface="Times New Roman" pitchFamily="18" charset="0"/>
              </a:rPr>
              <a:t>El le dijo: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«Amarás al Señor, tu Dios, con todo tu corazón,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con toda tu alma y con todo tu ser.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0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Este es el mandamiento principal y primero»</a:t>
            </a:r>
          </a:p>
        </p:txBody>
      </p:sp>
      <p:sp>
        <p:nvSpPr>
          <p:cNvPr id="5" name="4 Marco"/>
          <p:cNvSpPr/>
          <p:nvPr/>
        </p:nvSpPr>
        <p:spPr>
          <a:xfrm flipV="1">
            <a:off x="1894118" y="568332"/>
            <a:ext cx="5043437" cy="3854812"/>
          </a:xfrm>
          <a:prstGeom prst="frame">
            <a:avLst>
              <a:gd name="adj1" fmla="val 2732"/>
            </a:avLst>
          </a:prstGeom>
          <a:gradFill>
            <a:gsLst>
              <a:gs pos="21000">
                <a:srgbClr val="323626"/>
              </a:gs>
              <a:gs pos="72000">
                <a:schemeClr val="bg1"/>
              </a:gs>
              <a:gs pos="10000">
                <a:srgbClr val="362522"/>
              </a:gs>
              <a:gs pos="94000">
                <a:schemeClr val="bg2">
                  <a:lumMod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  <a:latin typeface="Abadi MT Condensed Light" pitchFamily="34" charset="0"/>
            </a:endParaRPr>
          </a:p>
        </p:txBody>
      </p:sp>
      <p:sp>
        <p:nvSpPr>
          <p:cNvPr id="8" name="7 Marco"/>
          <p:cNvSpPr/>
          <p:nvPr/>
        </p:nvSpPr>
        <p:spPr>
          <a:xfrm>
            <a:off x="1894118" y="404664"/>
            <a:ext cx="5043437" cy="401848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  <a:latin typeface="Abadi MT Condensed Light" pitchFamily="34" charset="0"/>
            </a:endParaRPr>
          </a:p>
        </p:txBody>
      </p:sp>
      <p:pic>
        <p:nvPicPr>
          <p:cNvPr id="2056" name="Picture 8" descr="http://1.bp.blogspot.com/_aXFUIDO_pM4/TSMq6a2uniI/AAAAAAAAAdA/RP-BuNT4tEI/s1600/d_140_ordin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03" y="568332"/>
            <a:ext cx="4671665" cy="36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4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323626"/>
            </a:gs>
            <a:gs pos="6250">
              <a:srgbClr val="8B7445"/>
            </a:gs>
            <a:gs pos="83000">
              <a:schemeClr val="bg2">
                <a:lumMod val="10000"/>
              </a:schemeClr>
            </a:gs>
            <a:gs pos="93000">
              <a:srgbClr val="9E84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-71438" y="7938"/>
            <a:ext cx="9215438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42917">
                <a:schemeClr val="bg2">
                  <a:lumMod val="50000"/>
                </a:schemeClr>
              </a:gs>
              <a:gs pos="95000">
                <a:schemeClr val="bg2">
                  <a:lumMod val="75000"/>
                </a:schemeClr>
              </a:gs>
              <a:gs pos="5600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  <a:latin typeface="Abadi MT Condensed Light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37038" y="1417638"/>
            <a:ext cx="4572000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El segundo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es semejante a éste:</a:t>
            </a:r>
          </a:p>
          <a:p>
            <a:pPr algn="ctr">
              <a:defRPr/>
            </a:pPr>
            <a:endParaRPr lang="es-ES_tradnl" sz="2800" b="1" dirty="0">
              <a:solidFill>
                <a:srgbClr val="33CC33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Amarás a tu prójimo</a:t>
            </a:r>
          </a:p>
          <a:p>
            <a:pPr algn="ctr">
              <a:defRPr/>
            </a:pPr>
            <a:r>
              <a:rPr lang="es-ES_tradnl" sz="32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 como a ti mismo.</a:t>
            </a:r>
          </a:p>
          <a:p>
            <a:pPr algn="ctr">
              <a:defRPr/>
            </a:pPr>
            <a:endParaRPr lang="es-ES_tradnl" sz="3200" b="1" dirty="0">
              <a:solidFill>
                <a:srgbClr val="33CC33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8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Estos dos mandamientos sostienen la Ley entera </a:t>
            </a:r>
          </a:p>
          <a:p>
            <a:pPr algn="ctr">
              <a:defRPr/>
            </a:pPr>
            <a:r>
              <a:rPr lang="es-ES_tradnl" sz="2800" b="1" dirty="0"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j-lt"/>
                <a:cs typeface="Times New Roman" pitchFamily="18" charset="0"/>
              </a:rPr>
              <a:t>y los Profetas». </a:t>
            </a:r>
          </a:p>
          <a:p>
            <a:pPr algn="ctr">
              <a:defRPr/>
            </a:pPr>
            <a:endParaRPr lang="es-ES_tradnl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b="1" dirty="0">
                <a:solidFill>
                  <a:srgbClr val="33CC33"/>
                </a:solidFill>
                <a:latin typeface="+mn-lt"/>
                <a:cs typeface="Times New Roman" pitchFamily="18" charset="0"/>
              </a:rPr>
              <a:t>(Mt.22,34-40)</a:t>
            </a:r>
            <a:endParaRPr lang="es-ES" dirty="0">
              <a:solidFill>
                <a:srgbClr val="33CC33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5364" name="Picture 4" descr="C:\Users\Administrador\Desktop\Domingo 30º\30º D. T.O.Ama al prójimo como a ti mismo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0576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323626"/>
            </a:gs>
            <a:gs pos="26000">
              <a:schemeClr val="accent3">
                <a:lumMod val="50000"/>
              </a:schemeClr>
            </a:gs>
            <a:gs pos="90000">
              <a:schemeClr val="bg2">
                <a:lumMod val="10000"/>
              </a:schemeClr>
            </a:gs>
            <a:gs pos="98000">
              <a:srgbClr val="9E845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rgbClr val="9CB86E"/>
              </a:gs>
              <a:gs pos="97000">
                <a:schemeClr val="bg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  <a:latin typeface="Abadi MT Condensed Light" pitchFamily="34" charset="0"/>
            </a:endParaRPr>
          </a:p>
        </p:txBody>
      </p:sp>
      <p:sp>
        <p:nvSpPr>
          <p:cNvPr id="6147" name="2 CuadroTexto"/>
          <p:cNvSpPr txBox="1">
            <a:spLocks noChangeArrowheads="1"/>
          </p:cNvSpPr>
          <p:nvPr/>
        </p:nvSpPr>
        <p:spPr bwMode="auto">
          <a:xfrm>
            <a:off x="1116013" y="4797425"/>
            <a:ext cx="6624637" cy="1816100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Hay que trascender los términos propios 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de una cultura secular y laica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con la referencia  a la caridad </a:t>
            </a:r>
          </a:p>
          <a:p>
            <a:pPr algn="ctr" eaLnBrk="1" hangingPunct="1">
              <a:defRPr/>
            </a:pPr>
            <a:r>
              <a:rPr lang="es-ES_tradnl" sz="2800" b="1" dirty="0" smtClean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y </a:t>
            </a:r>
            <a:r>
              <a:rPr lang="es-ES_tradnl" sz="2800" b="1" dirty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a</a:t>
            </a:r>
            <a:r>
              <a:rPr lang="es-ES_tradnl" sz="2800" b="1" dirty="0" smtClean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l servicio al prójimo.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39763" y="1152525"/>
            <a:ext cx="83232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FBE75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itchFamily="18" charset="0"/>
              </a:rPr>
              <a:t>¿solidaridad, voluntariado, o algo más? </a:t>
            </a:r>
          </a:p>
        </p:txBody>
      </p:sp>
      <p:sp>
        <p:nvSpPr>
          <p:cNvPr id="16390" name="2 Rectángulo"/>
          <p:cNvSpPr>
            <a:spLocks noChangeArrowheads="1"/>
          </p:cNvSpPr>
          <p:nvPr/>
        </p:nvSpPr>
        <p:spPr bwMode="auto">
          <a:xfrm>
            <a:off x="1566863" y="509588"/>
            <a:ext cx="5689600" cy="584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3200" b="1" dirty="0">
                <a:solidFill>
                  <a:srgbClr val="FFD757"/>
                </a:solidFill>
                <a:cs typeface="Times New Roman" pitchFamily="18" charset="0"/>
              </a:rPr>
              <a:t>  DE LA SOLIDARIDAD AL AMOR  </a:t>
            </a:r>
            <a:endParaRPr lang="es-ES" sz="3200" dirty="0">
              <a:solidFill>
                <a:srgbClr val="FFD757"/>
              </a:solidFill>
            </a:endParaRPr>
          </a:p>
        </p:txBody>
      </p:sp>
      <p:pic>
        <p:nvPicPr>
          <p:cNvPr id="3" name="Picture 7" descr="C:\Users\Administrador\Desktop\Domingo 30º\Sin título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700213"/>
            <a:ext cx="29400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C:\Users\Administrador\Desktop\Domingo 30º\Sn título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492375"/>
            <a:ext cx="4694238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2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sthermuslima.files.wordpress.com/2009/11/zakat-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25195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19672" y="116632"/>
            <a:ext cx="75103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Pero, ¿qué es eso de la caridad?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149239" y="3710166"/>
            <a:ext cx="684552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¿no es algo que ya no cuela?</a:t>
            </a:r>
          </a:p>
        </p:txBody>
      </p:sp>
    </p:spTree>
  </p:cSld>
  <p:clrMapOvr>
    <a:masterClrMapping/>
  </p:clrMapOvr>
  <p:transition spd="slow" advTm="8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juniorsmd.org/uploads/images/reflexion/Samarit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3538"/>
            <a:ext cx="80645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 descr="http://odresnuevos.files.wordpress.com/2008/10/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13" y="260648"/>
            <a:ext cx="5887707" cy="5329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64613" y="5301208"/>
            <a:ext cx="601478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¿Por qué no entras </a:t>
            </a:r>
          </a:p>
          <a:p>
            <a:pPr algn="ctr">
              <a:defRPr/>
            </a:pPr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 el mundo de Dios?</a:t>
            </a:r>
          </a:p>
        </p:txBody>
      </p:sp>
    </p:spTree>
  </p:cSld>
  <p:clrMapOvr>
    <a:masterClrMapping/>
  </p:clrMapOvr>
  <p:transition spd="slow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D2F1B"/>
            </a:gs>
            <a:gs pos="9000">
              <a:srgbClr val="151C21"/>
            </a:gs>
            <a:gs pos="49001">
              <a:srgbClr val="21170D"/>
            </a:gs>
            <a:gs pos="69000">
              <a:srgbClr val="232E35"/>
            </a:gs>
            <a:gs pos="100000">
              <a:srgbClr val="232E3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Administrador\Desktop\Domingo 30º\buensamarit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88"/>
            <a:ext cx="4895850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716463" y="1412875"/>
            <a:ext cx="412115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Hemos olvidado el amor,</a:t>
            </a:r>
          </a:p>
          <a:p>
            <a:pPr algn="ctr">
              <a:defRPr/>
            </a:pPr>
            <a:r>
              <a:rPr lang="es-ES_tradnl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 que florece en la justicia.</a:t>
            </a:r>
          </a:p>
          <a:p>
            <a:pPr algn="ctr">
              <a:defRPr/>
            </a:pPr>
            <a:endParaRPr lang="es-ES_tradnl" sz="2800" b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endParaRPr lang="es-ES_tradnl" sz="2800" b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Y sin embargo, </a:t>
            </a:r>
          </a:p>
          <a:p>
            <a:pPr algn="ctr">
              <a:defRPr/>
            </a:pPr>
            <a:r>
              <a:rPr lang="es-ES_tradnl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la atención amorosa </a:t>
            </a:r>
          </a:p>
          <a:p>
            <a:pPr algn="ctr">
              <a:defRPr/>
            </a:pPr>
            <a:r>
              <a:rPr lang="es-ES_tradnl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al  prójimo más cercano </a:t>
            </a:r>
          </a:p>
          <a:p>
            <a:pPr algn="ctr">
              <a:defRPr/>
            </a:pPr>
            <a:r>
              <a:rPr lang="es-ES_tradnl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y más necesitado, </a:t>
            </a:r>
          </a:p>
          <a:p>
            <a:pPr algn="ctr">
              <a:defRPr/>
            </a:pPr>
            <a:r>
              <a:rPr lang="es-ES_tradnl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Times New Roman" pitchFamily="18" charset="0"/>
              </a:rPr>
              <a:t>es la base de una vida social sana y justa.</a:t>
            </a:r>
          </a:p>
        </p:txBody>
      </p:sp>
      <p:pic>
        <p:nvPicPr>
          <p:cNvPr id="18438" name="Picture 6" descr="http://4.bp.blogspot.com/_3JmpfESqQek/THxTPCSlaVI/AAAAAAAAA6U/ouFfRvDzcWM/s1600/misericord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1138"/>
            <a:ext cx="859631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5292725" y="620713"/>
            <a:ext cx="3382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rgbClr val="00B050"/>
                </a:solidFill>
              </a:rPr>
              <a:t>Los envió de dos en  dos a proclamar su Reino</a:t>
            </a:r>
          </a:p>
        </p:txBody>
      </p:sp>
    </p:spTree>
  </p:cSld>
  <p:clrMapOvr>
    <a:masterClrMapping/>
  </p:clrMapOvr>
  <p:transition spd="slow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isMari\Pictures\De Fano\4º domingo pascua f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58822" y="188640"/>
            <a:ext cx="2507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Dios…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436096" y="4941168"/>
            <a:ext cx="34403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 </a:t>
            </a:r>
            <a:r>
              <a:rPr lang="es-ES" sz="6600" b="1" cap="none" spc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AMOR</a:t>
            </a:r>
            <a:endParaRPr lang="es-ES" sz="6600" b="1" cap="none" spc="0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934393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4A545E"/>
            </a:gs>
            <a:gs pos="7000">
              <a:srgbClr val="4A545E"/>
            </a:gs>
            <a:gs pos="68000">
              <a:schemeClr val="tx1"/>
            </a:gs>
            <a:gs pos="35000">
              <a:srgbClr val="838F7D"/>
            </a:gs>
            <a:gs pos="77000">
              <a:srgbClr val="232E3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Administrador\Desktop\ma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36814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2 CuadroTexto"/>
          <p:cNvSpPr txBox="1">
            <a:spLocks noChangeArrowheads="1"/>
          </p:cNvSpPr>
          <p:nvPr/>
        </p:nvSpPr>
        <p:spPr bwMode="auto">
          <a:xfrm>
            <a:off x="358775" y="5084763"/>
            <a:ext cx="8424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Por otro lado, una solidaridad </a:t>
            </a:r>
          </a:p>
          <a:p>
            <a:pPr algn="ctr" eaLnBrk="1" hangingPunct="1">
              <a:defRPr/>
            </a:pPr>
            <a:r>
              <a:rPr lang="es-ES_tradnl" sz="3200" b="1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demasiado </a:t>
            </a:r>
            <a:r>
              <a:rPr lang="es-ES_tradnl" sz="32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estructurada, o manipulada, </a:t>
            </a:r>
          </a:p>
          <a:p>
            <a:pPr algn="ctr" eaLnBrk="1" hangingPunct="1">
              <a:defRPr/>
            </a:pPr>
            <a:r>
              <a:rPr lang="es-ES_tradnl" sz="32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no acaba conduciendo al Amor.</a:t>
            </a:r>
            <a:endParaRPr lang="es-ES_tradnl" sz="3200" b="1" dirty="0">
              <a:solidFill>
                <a:srgbClr val="FFD757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0" name="9 Marco"/>
          <p:cNvSpPr/>
          <p:nvPr/>
        </p:nvSpPr>
        <p:spPr>
          <a:xfrm>
            <a:off x="441325" y="931863"/>
            <a:ext cx="3816350" cy="3743325"/>
          </a:xfrm>
          <a:prstGeom prst="frame">
            <a:avLst>
              <a:gd name="adj1" fmla="val 3333"/>
            </a:avLst>
          </a:prstGeom>
          <a:gradFill flip="none" rotWithShape="1">
            <a:gsLst>
              <a:gs pos="95000">
                <a:schemeClr val="accent1">
                  <a:lumMod val="60000"/>
                  <a:lumOff val="40000"/>
                </a:schemeClr>
              </a:gs>
              <a:gs pos="97000">
                <a:schemeClr val="tx1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tx1"/>
              </a:solidFill>
              <a:latin typeface="Abadi MT Condensed Light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57675" y="1268413"/>
            <a:ext cx="43465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Pero, ¡cuidado!, porque</a:t>
            </a:r>
            <a:endParaRPr lang="es-ES_tradnl" sz="3200" b="1" dirty="0">
              <a:solidFill>
                <a:srgbClr val="FFD757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s-ES_tradnl" sz="32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fácilmente se hace </a:t>
            </a:r>
          </a:p>
          <a:p>
            <a:pPr algn="ctr">
              <a:defRPr/>
            </a:pPr>
            <a:r>
              <a:rPr lang="es-ES_tradnl" sz="32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del amor </a:t>
            </a:r>
            <a:r>
              <a:rPr lang="es-ES_tradnl" sz="3200" b="1" dirty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un </a:t>
            </a:r>
            <a:r>
              <a:rPr lang="es-ES_tradnl" sz="32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negocio, </a:t>
            </a:r>
          </a:p>
          <a:p>
            <a:pPr algn="ctr">
              <a:defRPr/>
            </a:pPr>
            <a:r>
              <a:rPr lang="es-ES_tradnl" sz="32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o </a:t>
            </a:r>
            <a:r>
              <a:rPr lang="es-ES_tradnl" sz="3200" b="1" dirty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un asunto romántico </a:t>
            </a:r>
            <a:endParaRPr lang="es-ES_tradnl" sz="3200" b="1" dirty="0" smtClean="0">
              <a:solidFill>
                <a:srgbClr val="FFD757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3200" b="1" dirty="0" smtClean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y </a:t>
            </a:r>
            <a:r>
              <a:rPr lang="es-ES_tradnl" sz="3200" b="1" dirty="0">
                <a:solidFill>
                  <a:srgbClr val="FFD757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sensiblero.</a:t>
            </a:r>
          </a:p>
        </p:txBody>
      </p:sp>
    </p:spTree>
  </p:cSld>
  <p:clrMapOvr>
    <a:masterClrMapping/>
  </p:clrMapOvr>
  <p:transition spd="slow" advTm="14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450</Words>
  <Application>Microsoft Office PowerPoint</Application>
  <PresentationFormat>Presentación en pantalla (4:3)</PresentationFormat>
  <Paragraphs>102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Antonia</dc:creator>
  <cp:lastModifiedBy>Centor</cp:lastModifiedBy>
  <cp:revision>133</cp:revision>
  <dcterms:created xsi:type="dcterms:W3CDTF">2011-08-13T15:52:15Z</dcterms:created>
  <dcterms:modified xsi:type="dcterms:W3CDTF">2014-10-24T07:49:09Z</dcterms:modified>
</cp:coreProperties>
</file>