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41" r:id="rId5"/>
  </p:sldMasterIdLst>
  <p:sldIdLst>
    <p:sldId id="394" r:id="rId6"/>
    <p:sldId id="268" r:id="rId7"/>
    <p:sldId id="343" r:id="rId8"/>
    <p:sldId id="269" r:id="rId9"/>
    <p:sldId id="296" r:id="rId10"/>
    <p:sldId id="297" r:id="rId11"/>
    <p:sldId id="298" r:id="rId12"/>
    <p:sldId id="344" r:id="rId13"/>
    <p:sldId id="345" r:id="rId14"/>
    <p:sldId id="346" r:id="rId15"/>
    <p:sldId id="395" r:id="rId16"/>
    <p:sldId id="348" r:id="rId17"/>
    <p:sldId id="349" r:id="rId18"/>
    <p:sldId id="352" r:id="rId19"/>
    <p:sldId id="377" r:id="rId20"/>
    <p:sldId id="378" r:id="rId21"/>
    <p:sldId id="374" r:id="rId22"/>
    <p:sldId id="351" r:id="rId23"/>
    <p:sldId id="375" r:id="rId24"/>
    <p:sldId id="376" r:id="rId25"/>
    <p:sldId id="299" r:id="rId26"/>
    <p:sldId id="313" r:id="rId27"/>
    <p:sldId id="325" r:id="rId28"/>
    <p:sldId id="314" r:id="rId29"/>
    <p:sldId id="311" r:id="rId30"/>
    <p:sldId id="372" r:id="rId31"/>
    <p:sldId id="312" r:id="rId32"/>
    <p:sldId id="353" r:id="rId33"/>
    <p:sldId id="359" r:id="rId34"/>
    <p:sldId id="357" r:id="rId35"/>
    <p:sldId id="360" r:id="rId36"/>
    <p:sldId id="361" r:id="rId37"/>
    <p:sldId id="362" r:id="rId38"/>
    <p:sldId id="363" r:id="rId39"/>
    <p:sldId id="364" r:id="rId40"/>
    <p:sldId id="365" r:id="rId41"/>
    <p:sldId id="358" r:id="rId42"/>
    <p:sldId id="368" r:id="rId43"/>
    <p:sldId id="318" r:id="rId44"/>
    <p:sldId id="319" r:id="rId45"/>
    <p:sldId id="320" r:id="rId46"/>
    <p:sldId id="317" r:id="rId47"/>
    <p:sldId id="321" r:id="rId48"/>
    <p:sldId id="322" r:id="rId49"/>
    <p:sldId id="369" r:id="rId50"/>
    <p:sldId id="371" r:id="rId51"/>
    <p:sldId id="366" r:id="rId52"/>
    <p:sldId id="323" r:id="rId53"/>
    <p:sldId id="329" r:id="rId54"/>
    <p:sldId id="331" r:id="rId55"/>
    <p:sldId id="370" r:id="rId56"/>
    <p:sldId id="391" r:id="rId57"/>
    <p:sldId id="392" r:id="rId58"/>
    <p:sldId id="385" r:id="rId59"/>
    <p:sldId id="380" r:id="rId60"/>
    <p:sldId id="386" r:id="rId61"/>
    <p:sldId id="381" r:id="rId62"/>
    <p:sldId id="387" r:id="rId63"/>
    <p:sldId id="382" r:id="rId64"/>
    <p:sldId id="383" r:id="rId65"/>
    <p:sldId id="389" r:id="rId66"/>
    <p:sldId id="388" r:id="rId67"/>
    <p:sldId id="390" r:id="rId68"/>
    <p:sldId id="396" r:id="rId69"/>
  </p:sldIdLst>
  <p:sldSz cx="9144000" cy="6858000" type="screen4x3"/>
  <p:notesSz cx="6858000" cy="9144000"/>
  <p:defaultTextStyle>
    <a:defPPr>
      <a:defRPr lang="es-E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CCFFFF"/>
    <a:srgbClr val="660066"/>
    <a:srgbClr val="000066"/>
    <a:srgbClr val="003300"/>
    <a:srgbClr val="3333FF"/>
    <a:srgbClr val="FFFF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p:cViewPr varScale="1">
        <p:scale>
          <a:sx n="74" d="100"/>
          <a:sy n="74" d="100"/>
        </p:scale>
        <p:origin x="106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D3676DAC-79D9-4B94-A5C7-1E571B31F7F3}"/>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4B442515-A38A-47FB-BAA9-E6000AA850C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DAD029C1-8D3A-4882-806B-8CD7FDB741E3}"/>
              </a:ext>
            </a:extLst>
          </p:cNvPr>
          <p:cNvSpPr>
            <a:spLocks noGrp="1" noChangeArrowheads="1"/>
          </p:cNvSpPr>
          <p:nvPr>
            <p:ph type="sldNum" sz="quarter" idx="12"/>
          </p:nvPr>
        </p:nvSpPr>
        <p:spPr>
          <a:ln/>
        </p:spPr>
        <p:txBody>
          <a:bodyPr/>
          <a:lstStyle>
            <a:lvl1pPr>
              <a:defRPr/>
            </a:lvl1pPr>
          </a:lstStyle>
          <a:p>
            <a:fld id="{7DA88E95-EB09-4D92-8E37-0E2CA2048E9E}" type="slidenum">
              <a:rPr lang="es-ES" altLang="es-ES"/>
              <a:pPr/>
              <a:t>‹#›</a:t>
            </a:fld>
            <a:endParaRPr lang="es-ES" altLang="es-ES"/>
          </a:p>
        </p:txBody>
      </p:sp>
    </p:spTree>
    <p:extLst>
      <p:ext uri="{BB962C8B-B14F-4D97-AF65-F5344CB8AC3E}">
        <p14:creationId xmlns:p14="http://schemas.microsoft.com/office/powerpoint/2010/main" val="882827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20F2FCCB-80EF-4B1E-B180-704181723FAF}"/>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7C151BD7-CF25-4F8D-BA30-A59C43E8DF3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503D5EED-C353-4C42-822F-7CEEAF5178A4}"/>
              </a:ext>
            </a:extLst>
          </p:cNvPr>
          <p:cNvSpPr>
            <a:spLocks noGrp="1" noChangeArrowheads="1"/>
          </p:cNvSpPr>
          <p:nvPr>
            <p:ph type="sldNum" sz="quarter" idx="12"/>
          </p:nvPr>
        </p:nvSpPr>
        <p:spPr>
          <a:ln/>
        </p:spPr>
        <p:txBody>
          <a:bodyPr/>
          <a:lstStyle>
            <a:lvl1pPr>
              <a:defRPr/>
            </a:lvl1pPr>
          </a:lstStyle>
          <a:p>
            <a:fld id="{4F8C2F94-A0F4-4FB5-9DB1-AE8E537BA718}" type="slidenum">
              <a:rPr lang="es-ES" altLang="es-ES"/>
              <a:pPr/>
              <a:t>‹#›</a:t>
            </a:fld>
            <a:endParaRPr lang="es-ES" altLang="es-ES"/>
          </a:p>
        </p:txBody>
      </p:sp>
    </p:spTree>
    <p:extLst>
      <p:ext uri="{BB962C8B-B14F-4D97-AF65-F5344CB8AC3E}">
        <p14:creationId xmlns:p14="http://schemas.microsoft.com/office/powerpoint/2010/main" val="401914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33D6381B-5AF4-4C50-A186-6D2B72CB44E1}"/>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E8570C50-B79E-403D-BE1D-EE5B84B3923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F3D4C9AF-EBB9-4CE1-8AAC-9C4F59EB686D}"/>
              </a:ext>
            </a:extLst>
          </p:cNvPr>
          <p:cNvSpPr>
            <a:spLocks noGrp="1" noChangeArrowheads="1"/>
          </p:cNvSpPr>
          <p:nvPr>
            <p:ph type="sldNum" sz="quarter" idx="12"/>
          </p:nvPr>
        </p:nvSpPr>
        <p:spPr>
          <a:ln/>
        </p:spPr>
        <p:txBody>
          <a:bodyPr/>
          <a:lstStyle>
            <a:lvl1pPr>
              <a:defRPr/>
            </a:lvl1pPr>
          </a:lstStyle>
          <a:p>
            <a:fld id="{B194DF70-DD31-42DB-AEDD-7E864DAEC245}" type="slidenum">
              <a:rPr lang="es-ES" altLang="es-ES"/>
              <a:pPr/>
              <a:t>‹#›</a:t>
            </a:fld>
            <a:endParaRPr lang="es-ES" altLang="es-ES"/>
          </a:p>
        </p:txBody>
      </p:sp>
    </p:spTree>
    <p:extLst>
      <p:ext uri="{BB962C8B-B14F-4D97-AF65-F5344CB8AC3E}">
        <p14:creationId xmlns:p14="http://schemas.microsoft.com/office/powerpoint/2010/main" val="492101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8448D965-A427-4759-A372-60429AFD30E8}"/>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3D879856-0F4C-410E-A870-5B1ACBDABB6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3CD05C78-E182-4EE4-99B8-343D21472EEF}"/>
              </a:ext>
            </a:extLst>
          </p:cNvPr>
          <p:cNvSpPr>
            <a:spLocks noGrp="1" noChangeArrowheads="1"/>
          </p:cNvSpPr>
          <p:nvPr>
            <p:ph type="sldNum" sz="quarter" idx="12"/>
          </p:nvPr>
        </p:nvSpPr>
        <p:spPr>
          <a:ln/>
        </p:spPr>
        <p:txBody>
          <a:bodyPr/>
          <a:lstStyle>
            <a:lvl1pPr>
              <a:defRPr/>
            </a:lvl1pPr>
          </a:lstStyle>
          <a:p>
            <a:fld id="{A6BF1F15-ABD9-4AE2-8181-3C05C11DFEF0}" type="slidenum">
              <a:rPr lang="es-ES" altLang="es-ES"/>
              <a:pPr/>
              <a:t>‹#›</a:t>
            </a:fld>
            <a:endParaRPr lang="es-ES" altLang="es-ES"/>
          </a:p>
        </p:txBody>
      </p:sp>
    </p:spTree>
    <p:extLst>
      <p:ext uri="{BB962C8B-B14F-4D97-AF65-F5344CB8AC3E}">
        <p14:creationId xmlns:p14="http://schemas.microsoft.com/office/powerpoint/2010/main" val="3767863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F68AB002-3C14-4ACA-AA22-E5F8744B3BBB}"/>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0B462C99-EC5B-4BD2-AB69-C74C8C61BD9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C0929C78-AA80-439A-B543-1CCAF7A644C1}"/>
              </a:ext>
            </a:extLst>
          </p:cNvPr>
          <p:cNvSpPr>
            <a:spLocks noGrp="1" noChangeArrowheads="1"/>
          </p:cNvSpPr>
          <p:nvPr>
            <p:ph type="sldNum" sz="quarter" idx="12"/>
          </p:nvPr>
        </p:nvSpPr>
        <p:spPr>
          <a:ln/>
        </p:spPr>
        <p:txBody>
          <a:bodyPr/>
          <a:lstStyle>
            <a:lvl1pPr>
              <a:defRPr/>
            </a:lvl1pPr>
          </a:lstStyle>
          <a:p>
            <a:fld id="{94A1D8A3-4A84-4C9F-8F40-C324C690F87C}" type="slidenum">
              <a:rPr lang="es-ES" altLang="es-ES"/>
              <a:pPr/>
              <a:t>‹#›</a:t>
            </a:fld>
            <a:endParaRPr lang="es-ES" altLang="es-ES"/>
          </a:p>
        </p:txBody>
      </p:sp>
    </p:spTree>
    <p:extLst>
      <p:ext uri="{BB962C8B-B14F-4D97-AF65-F5344CB8AC3E}">
        <p14:creationId xmlns:p14="http://schemas.microsoft.com/office/powerpoint/2010/main" val="4080242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AACD81BA-0570-4619-82D5-17B6057E8189}"/>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CFE06EC0-5BC5-4352-B736-2486AF0D7DB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2EEFD913-7A7E-4683-94E5-CBDCD577F6AB}"/>
              </a:ext>
            </a:extLst>
          </p:cNvPr>
          <p:cNvSpPr>
            <a:spLocks noGrp="1" noChangeArrowheads="1"/>
          </p:cNvSpPr>
          <p:nvPr>
            <p:ph type="sldNum" sz="quarter" idx="12"/>
          </p:nvPr>
        </p:nvSpPr>
        <p:spPr>
          <a:ln/>
        </p:spPr>
        <p:txBody>
          <a:bodyPr/>
          <a:lstStyle>
            <a:lvl1pPr>
              <a:defRPr/>
            </a:lvl1pPr>
          </a:lstStyle>
          <a:p>
            <a:fld id="{89409947-CB29-40E5-8AF1-CDA4C57DBDF1}" type="slidenum">
              <a:rPr lang="es-ES" altLang="es-ES"/>
              <a:pPr/>
              <a:t>‹#›</a:t>
            </a:fld>
            <a:endParaRPr lang="es-ES" altLang="es-ES"/>
          </a:p>
        </p:txBody>
      </p:sp>
    </p:spTree>
    <p:extLst>
      <p:ext uri="{BB962C8B-B14F-4D97-AF65-F5344CB8AC3E}">
        <p14:creationId xmlns:p14="http://schemas.microsoft.com/office/powerpoint/2010/main" val="2181262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45D0EC1C-3E15-4E22-AE40-E7758C8E32D8}"/>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73C80D82-E606-4AC6-8357-04CE312619B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EAF7E137-1BB7-4578-947B-EB3AEDBC89B4}"/>
              </a:ext>
            </a:extLst>
          </p:cNvPr>
          <p:cNvSpPr>
            <a:spLocks noGrp="1" noChangeArrowheads="1"/>
          </p:cNvSpPr>
          <p:nvPr>
            <p:ph type="sldNum" sz="quarter" idx="12"/>
          </p:nvPr>
        </p:nvSpPr>
        <p:spPr>
          <a:ln/>
        </p:spPr>
        <p:txBody>
          <a:bodyPr/>
          <a:lstStyle>
            <a:lvl1pPr>
              <a:defRPr/>
            </a:lvl1pPr>
          </a:lstStyle>
          <a:p>
            <a:fld id="{DFA4B0C2-0731-44DA-8C39-47F319B1DB52}" type="slidenum">
              <a:rPr lang="es-ES" altLang="es-ES"/>
              <a:pPr/>
              <a:t>‹#›</a:t>
            </a:fld>
            <a:endParaRPr lang="es-ES" altLang="es-ES"/>
          </a:p>
        </p:txBody>
      </p:sp>
    </p:spTree>
    <p:extLst>
      <p:ext uri="{BB962C8B-B14F-4D97-AF65-F5344CB8AC3E}">
        <p14:creationId xmlns:p14="http://schemas.microsoft.com/office/powerpoint/2010/main" val="1393427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A63E320C-AB23-450E-9483-123C1642CE0C}"/>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965F2361-5F7A-4CF4-A5DD-0D386C661D8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C3215D04-8B7D-467E-A073-CB3E558D83D3}"/>
              </a:ext>
            </a:extLst>
          </p:cNvPr>
          <p:cNvSpPr>
            <a:spLocks noGrp="1" noChangeArrowheads="1"/>
          </p:cNvSpPr>
          <p:nvPr>
            <p:ph type="sldNum" sz="quarter" idx="12"/>
          </p:nvPr>
        </p:nvSpPr>
        <p:spPr>
          <a:ln/>
        </p:spPr>
        <p:txBody>
          <a:bodyPr/>
          <a:lstStyle>
            <a:lvl1pPr>
              <a:defRPr/>
            </a:lvl1pPr>
          </a:lstStyle>
          <a:p>
            <a:fld id="{9EB7FB54-D0E2-4F3A-827C-D1D0D07C6121}" type="slidenum">
              <a:rPr lang="es-ES" altLang="es-ES"/>
              <a:pPr/>
              <a:t>‹#›</a:t>
            </a:fld>
            <a:endParaRPr lang="es-ES" altLang="es-ES"/>
          </a:p>
        </p:txBody>
      </p:sp>
    </p:spTree>
    <p:extLst>
      <p:ext uri="{BB962C8B-B14F-4D97-AF65-F5344CB8AC3E}">
        <p14:creationId xmlns:p14="http://schemas.microsoft.com/office/powerpoint/2010/main" val="4054148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6DA891DD-3407-42D2-BA37-F4F81F6F7310}"/>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B934455C-408B-42BE-8B7A-44B06A37563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90962695-FAC4-45BE-BCC4-679EDFC9A881}"/>
              </a:ext>
            </a:extLst>
          </p:cNvPr>
          <p:cNvSpPr>
            <a:spLocks noGrp="1" noChangeArrowheads="1"/>
          </p:cNvSpPr>
          <p:nvPr>
            <p:ph type="sldNum" sz="quarter" idx="12"/>
          </p:nvPr>
        </p:nvSpPr>
        <p:spPr>
          <a:ln/>
        </p:spPr>
        <p:txBody>
          <a:bodyPr/>
          <a:lstStyle>
            <a:lvl1pPr>
              <a:defRPr/>
            </a:lvl1pPr>
          </a:lstStyle>
          <a:p>
            <a:fld id="{A1B221A3-4769-4E8D-9B17-A5BBE7A6CC1C}" type="slidenum">
              <a:rPr lang="es-ES" altLang="es-ES"/>
              <a:pPr/>
              <a:t>‹#›</a:t>
            </a:fld>
            <a:endParaRPr lang="es-ES" altLang="es-ES"/>
          </a:p>
        </p:txBody>
      </p:sp>
    </p:spTree>
    <p:extLst>
      <p:ext uri="{BB962C8B-B14F-4D97-AF65-F5344CB8AC3E}">
        <p14:creationId xmlns:p14="http://schemas.microsoft.com/office/powerpoint/2010/main" val="3583868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5C725F4-0030-416E-9372-4BBC5DAE7FB6}"/>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C5077E37-F598-49A9-942A-C7D52048C8FE}"/>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295B3792-873A-484D-8057-5B921E33F9B4}"/>
              </a:ext>
            </a:extLst>
          </p:cNvPr>
          <p:cNvSpPr>
            <a:spLocks noGrp="1" noChangeArrowheads="1"/>
          </p:cNvSpPr>
          <p:nvPr>
            <p:ph type="sldNum" sz="quarter" idx="12"/>
          </p:nvPr>
        </p:nvSpPr>
        <p:spPr>
          <a:ln/>
        </p:spPr>
        <p:txBody>
          <a:bodyPr/>
          <a:lstStyle>
            <a:lvl1pPr>
              <a:defRPr/>
            </a:lvl1pPr>
          </a:lstStyle>
          <a:p>
            <a:fld id="{358BA33B-5C67-4302-9F04-EB5A4EA4D877}" type="slidenum">
              <a:rPr lang="es-ES" altLang="es-ES"/>
              <a:pPr/>
              <a:t>‹#›</a:t>
            </a:fld>
            <a:endParaRPr lang="es-ES" altLang="es-ES"/>
          </a:p>
        </p:txBody>
      </p:sp>
    </p:spTree>
    <p:extLst>
      <p:ext uri="{BB962C8B-B14F-4D97-AF65-F5344CB8AC3E}">
        <p14:creationId xmlns:p14="http://schemas.microsoft.com/office/powerpoint/2010/main" val="1781653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C9F9B187-C637-4131-98A3-C5940991FA66}"/>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6C30FA78-4B70-48CC-8963-BBE4AC979AE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BA6BD958-6ABF-4230-B365-B7FD9D03A9D6}"/>
              </a:ext>
            </a:extLst>
          </p:cNvPr>
          <p:cNvSpPr>
            <a:spLocks noGrp="1" noChangeArrowheads="1"/>
          </p:cNvSpPr>
          <p:nvPr>
            <p:ph type="sldNum" sz="quarter" idx="12"/>
          </p:nvPr>
        </p:nvSpPr>
        <p:spPr>
          <a:ln/>
        </p:spPr>
        <p:txBody>
          <a:bodyPr/>
          <a:lstStyle>
            <a:lvl1pPr>
              <a:defRPr/>
            </a:lvl1pPr>
          </a:lstStyle>
          <a:p>
            <a:fld id="{2C3E11F3-BD62-4E89-B27C-B732CAF15C48}" type="slidenum">
              <a:rPr lang="es-ES" altLang="es-ES"/>
              <a:pPr/>
              <a:t>‹#›</a:t>
            </a:fld>
            <a:endParaRPr lang="es-ES" altLang="es-ES"/>
          </a:p>
        </p:txBody>
      </p:sp>
    </p:spTree>
    <p:extLst>
      <p:ext uri="{BB962C8B-B14F-4D97-AF65-F5344CB8AC3E}">
        <p14:creationId xmlns:p14="http://schemas.microsoft.com/office/powerpoint/2010/main" val="124094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75465553-1E7B-49F2-9018-0BA3985A94BA}"/>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0990C572-F7BE-41B4-BE18-C0AF89E8455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33534152-431A-4879-B37B-A4ABC158E446}"/>
              </a:ext>
            </a:extLst>
          </p:cNvPr>
          <p:cNvSpPr>
            <a:spLocks noGrp="1" noChangeArrowheads="1"/>
          </p:cNvSpPr>
          <p:nvPr>
            <p:ph type="sldNum" sz="quarter" idx="12"/>
          </p:nvPr>
        </p:nvSpPr>
        <p:spPr>
          <a:ln/>
        </p:spPr>
        <p:txBody>
          <a:bodyPr/>
          <a:lstStyle>
            <a:lvl1pPr>
              <a:defRPr/>
            </a:lvl1pPr>
          </a:lstStyle>
          <a:p>
            <a:fld id="{341CADAA-FEAC-4982-84BB-D8B5AB544752}" type="slidenum">
              <a:rPr lang="es-ES" altLang="es-ES"/>
              <a:pPr/>
              <a:t>‹#›</a:t>
            </a:fld>
            <a:endParaRPr lang="es-ES" altLang="es-ES"/>
          </a:p>
        </p:txBody>
      </p:sp>
    </p:spTree>
    <p:extLst>
      <p:ext uri="{BB962C8B-B14F-4D97-AF65-F5344CB8AC3E}">
        <p14:creationId xmlns:p14="http://schemas.microsoft.com/office/powerpoint/2010/main" val="1388964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6785A351-AF3F-4056-A3D5-C82DE37188C6}"/>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66912DDB-FEC3-4111-AD70-72FAE9328EA6}"/>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121633D7-7EF2-4428-9ECF-9F3753F14105}"/>
              </a:ext>
            </a:extLst>
          </p:cNvPr>
          <p:cNvSpPr>
            <a:spLocks noGrp="1" noChangeArrowheads="1"/>
          </p:cNvSpPr>
          <p:nvPr>
            <p:ph type="sldNum" sz="quarter" idx="12"/>
          </p:nvPr>
        </p:nvSpPr>
        <p:spPr>
          <a:ln/>
        </p:spPr>
        <p:txBody>
          <a:bodyPr/>
          <a:lstStyle>
            <a:lvl1pPr>
              <a:defRPr/>
            </a:lvl1pPr>
          </a:lstStyle>
          <a:p>
            <a:fld id="{4EC51F9B-FD59-4BAD-BC00-34B2D6C1161A}" type="slidenum">
              <a:rPr lang="es-ES" altLang="es-ES"/>
              <a:pPr/>
              <a:t>‹#›</a:t>
            </a:fld>
            <a:endParaRPr lang="es-ES" altLang="es-ES"/>
          </a:p>
        </p:txBody>
      </p:sp>
    </p:spTree>
    <p:extLst>
      <p:ext uri="{BB962C8B-B14F-4D97-AF65-F5344CB8AC3E}">
        <p14:creationId xmlns:p14="http://schemas.microsoft.com/office/powerpoint/2010/main" val="4071534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0CF2DE40-3ECD-46A8-B374-51EC811D7712}"/>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896F7F25-0378-44EF-8478-629E5AFA766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9B311653-E6F2-4A39-8964-8BDE4C0C2AAE}"/>
              </a:ext>
            </a:extLst>
          </p:cNvPr>
          <p:cNvSpPr>
            <a:spLocks noGrp="1" noChangeArrowheads="1"/>
          </p:cNvSpPr>
          <p:nvPr>
            <p:ph type="sldNum" sz="quarter" idx="12"/>
          </p:nvPr>
        </p:nvSpPr>
        <p:spPr>
          <a:ln/>
        </p:spPr>
        <p:txBody>
          <a:bodyPr/>
          <a:lstStyle>
            <a:lvl1pPr>
              <a:defRPr/>
            </a:lvl1pPr>
          </a:lstStyle>
          <a:p>
            <a:fld id="{A9326308-42A6-454E-A217-48436433140F}" type="slidenum">
              <a:rPr lang="es-ES" altLang="es-ES"/>
              <a:pPr/>
              <a:t>‹#›</a:t>
            </a:fld>
            <a:endParaRPr lang="es-ES" altLang="es-ES"/>
          </a:p>
        </p:txBody>
      </p:sp>
    </p:spTree>
    <p:extLst>
      <p:ext uri="{BB962C8B-B14F-4D97-AF65-F5344CB8AC3E}">
        <p14:creationId xmlns:p14="http://schemas.microsoft.com/office/powerpoint/2010/main" val="567674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4533113E-C1A5-4812-AB03-3B754073326E}"/>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F146C35A-1588-404B-8D2F-79B092B38E8C}"/>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825FCCDD-74B4-464E-8AE4-8F52E9B6091E}"/>
              </a:ext>
            </a:extLst>
          </p:cNvPr>
          <p:cNvSpPr>
            <a:spLocks noGrp="1" noChangeArrowheads="1"/>
          </p:cNvSpPr>
          <p:nvPr>
            <p:ph type="sldNum" sz="quarter" idx="12"/>
          </p:nvPr>
        </p:nvSpPr>
        <p:spPr>
          <a:ln/>
        </p:spPr>
        <p:txBody>
          <a:bodyPr/>
          <a:lstStyle>
            <a:lvl1pPr>
              <a:defRPr/>
            </a:lvl1pPr>
          </a:lstStyle>
          <a:p>
            <a:fld id="{B719E2CF-33E5-4A56-B7CC-3DDAE0F4FC54}" type="slidenum">
              <a:rPr lang="es-ES" altLang="es-ES"/>
              <a:pPr/>
              <a:t>‹#›</a:t>
            </a:fld>
            <a:endParaRPr lang="es-ES" altLang="es-ES"/>
          </a:p>
        </p:txBody>
      </p:sp>
    </p:spTree>
    <p:extLst>
      <p:ext uri="{BB962C8B-B14F-4D97-AF65-F5344CB8AC3E}">
        <p14:creationId xmlns:p14="http://schemas.microsoft.com/office/powerpoint/2010/main" val="2378602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D6875D46-E975-4F52-9099-D914EAE9CCB5}"/>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114907FE-9CFD-464B-B279-B9CAB5241928}"/>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633B2358-7F0B-4BC4-B95E-6834C604CC02}"/>
              </a:ext>
            </a:extLst>
          </p:cNvPr>
          <p:cNvSpPr>
            <a:spLocks noGrp="1" noChangeArrowheads="1"/>
          </p:cNvSpPr>
          <p:nvPr>
            <p:ph type="sldNum" sz="quarter" idx="12"/>
          </p:nvPr>
        </p:nvSpPr>
        <p:spPr>
          <a:ln/>
        </p:spPr>
        <p:txBody>
          <a:bodyPr/>
          <a:lstStyle>
            <a:lvl1pPr>
              <a:defRPr/>
            </a:lvl1pPr>
          </a:lstStyle>
          <a:p>
            <a:fld id="{0300F3A6-9BAD-45F3-9717-9D024012509D}" type="slidenum">
              <a:rPr lang="es-ES" altLang="es-ES"/>
              <a:pPr/>
              <a:t>‹#›</a:t>
            </a:fld>
            <a:endParaRPr lang="es-ES" altLang="es-ES"/>
          </a:p>
        </p:txBody>
      </p:sp>
    </p:spTree>
    <p:extLst>
      <p:ext uri="{BB962C8B-B14F-4D97-AF65-F5344CB8AC3E}">
        <p14:creationId xmlns:p14="http://schemas.microsoft.com/office/powerpoint/2010/main" val="1527804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F47A764F-A23D-4758-A9EA-B40FB5F3558E}"/>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2773D883-64E2-47CE-8EDB-AE0F462A9C0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A53E8413-D5AF-45C0-BDF4-16F2BF0EB413}"/>
              </a:ext>
            </a:extLst>
          </p:cNvPr>
          <p:cNvSpPr>
            <a:spLocks noGrp="1" noChangeArrowheads="1"/>
          </p:cNvSpPr>
          <p:nvPr>
            <p:ph type="sldNum" sz="quarter" idx="12"/>
          </p:nvPr>
        </p:nvSpPr>
        <p:spPr>
          <a:ln/>
        </p:spPr>
        <p:txBody>
          <a:bodyPr/>
          <a:lstStyle>
            <a:lvl1pPr>
              <a:defRPr/>
            </a:lvl1pPr>
          </a:lstStyle>
          <a:p>
            <a:fld id="{0DF39098-F3A8-40D1-9905-69C04FC847BF}" type="slidenum">
              <a:rPr lang="es-ES" altLang="es-ES"/>
              <a:pPr/>
              <a:t>‹#›</a:t>
            </a:fld>
            <a:endParaRPr lang="es-ES" altLang="es-ES"/>
          </a:p>
        </p:txBody>
      </p:sp>
    </p:spTree>
    <p:extLst>
      <p:ext uri="{BB962C8B-B14F-4D97-AF65-F5344CB8AC3E}">
        <p14:creationId xmlns:p14="http://schemas.microsoft.com/office/powerpoint/2010/main" val="4222309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548CFF82-18EF-4C7E-8A8A-40E6262F800A}"/>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DCC019BF-AE49-4F51-8C02-FC3B7270F31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A78E1B80-2A2B-4AF3-AB51-92D001FD52AB}"/>
              </a:ext>
            </a:extLst>
          </p:cNvPr>
          <p:cNvSpPr>
            <a:spLocks noGrp="1" noChangeArrowheads="1"/>
          </p:cNvSpPr>
          <p:nvPr>
            <p:ph type="sldNum" sz="quarter" idx="12"/>
          </p:nvPr>
        </p:nvSpPr>
        <p:spPr>
          <a:ln/>
        </p:spPr>
        <p:txBody>
          <a:bodyPr/>
          <a:lstStyle>
            <a:lvl1pPr>
              <a:defRPr/>
            </a:lvl1pPr>
          </a:lstStyle>
          <a:p>
            <a:fld id="{94C95902-6170-46B6-8748-370E64A9821F}" type="slidenum">
              <a:rPr lang="es-ES" altLang="es-ES"/>
              <a:pPr/>
              <a:t>‹#›</a:t>
            </a:fld>
            <a:endParaRPr lang="es-ES" altLang="es-ES"/>
          </a:p>
        </p:txBody>
      </p:sp>
    </p:spTree>
    <p:extLst>
      <p:ext uri="{BB962C8B-B14F-4D97-AF65-F5344CB8AC3E}">
        <p14:creationId xmlns:p14="http://schemas.microsoft.com/office/powerpoint/2010/main" val="1401054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FC36068A-BA5B-4FE3-8376-EC6FF1553D7C}"/>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69726A95-341D-48D0-91D1-A0230687CB3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D917F6F5-40FE-4B62-BD60-C04FFCE8763A}"/>
              </a:ext>
            </a:extLst>
          </p:cNvPr>
          <p:cNvSpPr>
            <a:spLocks noGrp="1" noChangeArrowheads="1"/>
          </p:cNvSpPr>
          <p:nvPr>
            <p:ph type="sldNum" sz="quarter" idx="12"/>
          </p:nvPr>
        </p:nvSpPr>
        <p:spPr>
          <a:ln/>
        </p:spPr>
        <p:txBody>
          <a:bodyPr/>
          <a:lstStyle>
            <a:lvl1pPr>
              <a:defRPr/>
            </a:lvl1pPr>
          </a:lstStyle>
          <a:p>
            <a:fld id="{6A48A160-647E-48BE-B205-43BCBABCDA0E}" type="slidenum">
              <a:rPr lang="es-ES" altLang="es-ES"/>
              <a:pPr/>
              <a:t>‹#›</a:t>
            </a:fld>
            <a:endParaRPr lang="es-ES" altLang="es-ES"/>
          </a:p>
        </p:txBody>
      </p:sp>
    </p:spTree>
    <p:extLst>
      <p:ext uri="{BB962C8B-B14F-4D97-AF65-F5344CB8AC3E}">
        <p14:creationId xmlns:p14="http://schemas.microsoft.com/office/powerpoint/2010/main" val="3748687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982BE7A3-FA2B-474B-88B6-7DA819C93D0A}"/>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9465516C-00CD-451E-BFDB-604AA78FC20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AB96398B-92BC-4D0A-A9BF-FFE9D315307D}"/>
              </a:ext>
            </a:extLst>
          </p:cNvPr>
          <p:cNvSpPr>
            <a:spLocks noGrp="1" noChangeArrowheads="1"/>
          </p:cNvSpPr>
          <p:nvPr>
            <p:ph type="sldNum" sz="quarter" idx="12"/>
          </p:nvPr>
        </p:nvSpPr>
        <p:spPr>
          <a:ln/>
        </p:spPr>
        <p:txBody>
          <a:bodyPr/>
          <a:lstStyle>
            <a:lvl1pPr>
              <a:defRPr/>
            </a:lvl1pPr>
          </a:lstStyle>
          <a:p>
            <a:fld id="{0A5D9340-6363-4CEE-8C13-7BE333AE1CA2}" type="slidenum">
              <a:rPr lang="es-ES" altLang="es-ES"/>
              <a:pPr/>
              <a:t>‹#›</a:t>
            </a:fld>
            <a:endParaRPr lang="es-ES" altLang="es-ES"/>
          </a:p>
        </p:txBody>
      </p:sp>
    </p:spTree>
    <p:extLst>
      <p:ext uri="{BB962C8B-B14F-4D97-AF65-F5344CB8AC3E}">
        <p14:creationId xmlns:p14="http://schemas.microsoft.com/office/powerpoint/2010/main" val="3871740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AE5E1631-26DD-4B18-B60E-BE21E1F85B6D}"/>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77E0730C-5969-40DF-A051-B305C603BCB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F0097C6F-0A00-4AA0-983F-42D48B976043}"/>
              </a:ext>
            </a:extLst>
          </p:cNvPr>
          <p:cNvSpPr>
            <a:spLocks noGrp="1" noChangeArrowheads="1"/>
          </p:cNvSpPr>
          <p:nvPr>
            <p:ph type="sldNum" sz="quarter" idx="12"/>
          </p:nvPr>
        </p:nvSpPr>
        <p:spPr>
          <a:ln/>
        </p:spPr>
        <p:txBody>
          <a:bodyPr/>
          <a:lstStyle>
            <a:lvl1pPr>
              <a:defRPr/>
            </a:lvl1pPr>
          </a:lstStyle>
          <a:p>
            <a:fld id="{BDE22EB7-3D57-47FA-870F-0CEC6146A422}" type="slidenum">
              <a:rPr lang="es-ES" altLang="es-ES"/>
              <a:pPr/>
              <a:t>‹#›</a:t>
            </a:fld>
            <a:endParaRPr lang="es-ES" altLang="es-ES"/>
          </a:p>
        </p:txBody>
      </p:sp>
    </p:spTree>
    <p:extLst>
      <p:ext uri="{BB962C8B-B14F-4D97-AF65-F5344CB8AC3E}">
        <p14:creationId xmlns:p14="http://schemas.microsoft.com/office/powerpoint/2010/main" val="1341131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890B0DC-25D3-42D5-93FD-EB8485B71363}"/>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512946E1-031F-4252-8BA7-15934CE6E4E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4B206234-44D5-46FA-BBEA-844050021E28}"/>
              </a:ext>
            </a:extLst>
          </p:cNvPr>
          <p:cNvSpPr>
            <a:spLocks noGrp="1" noChangeArrowheads="1"/>
          </p:cNvSpPr>
          <p:nvPr>
            <p:ph type="sldNum" sz="quarter" idx="12"/>
          </p:nvPr>
        </p:nvSpPr>
        <p:spPr>
          <a:ln/>
        </p:spPr>
        <p:txBody>
          <a:bodyPr/>
          <a:lstStyle>
            <a:lvl1pPr>
              <a:defRPr/>
            </a:lvl1pPr>
          </a:lstStyle>
          <a:p>
            <a:fld id="{0E369356-CB4A-46D7-A578-53A8618D39EC}" type="slidenum">
              <a:rPr lang="es-ES" altLang="es-ES"/>
              <a:pPr/>
              <a:t>‹#›</a:t>
            </a:fld>
            <a:endParaRPr lang="es-ES" altLang="es-ES"/>
          </a:p>
        </p:txBody>
      </p:sp>
    </p:spTree>
    <p:extLst>
      <p:ext uri="{BB962C8B-B14F-4D97-AF65-F5344CB8AC3E}">
        <p14:creationId xmlns:p14="http://schemas.microsoft.com/office/powerpoint/2010/main" val="178792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AB788D69-9098-4FA8-A394-093DDA4F057B}"/>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1C1E00DB-C0A1-4476-8671-1EB696DE343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FE6F97D8-299C-4FCC-A768-075FEEDDBFAE}"/>
              </a:ext>
            </a:extLst>
          </p:cNvPr>
          <p:cNvSpPr>
            <a:spLocks noGrp="1" noChangeArrowheads="1"/>
          </p:cNvSpPr>
          <p:nvPr>
            <p:ph type="sldNum" sz="quarter" idx="12"/>
          </p:nvPr>
        </p:nvSpPr>
        <p:spPr>
          <a:ln/>
        </p:spPr>
        <p:txBody>
          <a:bodyPr/>
          <a:lstStyle>
            <a:lvl1pPr>
              <a:defRPr/>
            </a:lvl1pPr>
          </a:lstStyle>
          <a:p>
            <a:fld id="{606639A8-9F6E-48D7-B284-329121079077}" type="slidenum">
              <a:rPr lang="es-ES" altLang="es-ES"/>
              <a:pPr/>
              <a:t>‹#›</a:t>
            </a:fld>
            <a:endParaRPr lang="es-ES" altLang="es-ES"/>
          </a:p>
        </p:txBody>
      </p:sp>
    </p:spTree>
    <p:extLst>
      <p:ext uri="{BB962C8B-B14F-4D97-AF65-F5344CB8AC3E}">
        <p14:creationId xmlns:p14="http://schemas.microsoft.com/office/powerpoint/2010/main" val="3454424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3389C04A-B2CA-4B6A-850A-67658486C6A8}"/>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1ED5ADB2-1112-4182-92C0-61425A7C9EBA}"/>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2737948C-0DD4-4CEB-A667-6CF780BB9339}"/>
              </a:ext>
            </a:extLst>
          </p:cNvPr>
          <p:cNvSpPr>
            <a:spLocks noGrp="1" noChangeArrowheads="1"/>
          </p:cNvSpPr>
          <p:nvPr>
            <p:ph type="sldNum" sz="quarter" idx="12"/>
          </p:nvPr>
        </p:nvSpPr>
        <p:spPr>
          <a:ln/>
        </p:spPr>
        <p:txBody>
          <a:bodyPr/>
          <a:lstStyle>
            <a:lvl1pPr>
              <a:defRPr/>
            </a:lvl1pPr>
          </a:lstStyle>
          <a:p>
            <a:fld id="{BF5E0D43-932E-4A3A-9DDA-42EB8F734CD8}" type="slidenum">
              <a:rPr lang="es-ES" altLang="es-ES"/>
              <a:pPr/>
              <a:t>‹#›</a:t>
            </a:fld>
            <a:endParaRPr lang="es-ES" altLang="es-ES"/>
          </a:p>
        </p:txBody>
      </p:sp>
    </p:spTree>
    <p:extLst>
      <p:ext uri="{BB962C8B-B14F-4D97-AF65-F5344CB8AC3E}">
        <p14:creationId xmlns:p14="http://schemas.microsoft.com/office/powerpoint/2010/main" val="3705541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9EECCC53-C3BA-468B-80C7-E245733CD820}"/>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9EDBAF2F-BC46-4A9A-8ABB-9405596095D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5D44AFB7-6F3D-4B5A-B1C7-DA8431AEA88A}"/>
              </a:ext>
            </a:extLst>
          </p:cNvPr>
          <p:cNvSpPr>
            <a:spLocks noGrp="1" noChangeArrowheads="1"/>
          </p:cNvSpPr>
          <p:nvPr>
            <p:ph type="sldNum" sz="quarter" idx="12"/>
          </p:nvPr>
        </p:nvSpPr>
        <p:spPr>
          <a:ln/>
        </p:spPr>
        <p:txBody>
          <a:bodyPr/>
          <a:lstStyle>
            <a:lvl1pPr>
              <a:defRPr/>
            </a:lvl1pPr>
          </a:lstStyle>
          <a:p>
            <a:fld id="{846F1EB9-8F72-40DC-BCE7-9B6BB7E48781}" type="slidenum">
              <a:rPr lang="es-ES" altLang="es-ES"/>
              <a:pPr/>
              <a:t>‹#›</a:t>
            </a:fld>
            <a:endParaRPr lang="es-ES" altLang="es-ES"/>
          </a:p>
        </p:txBody>
      </p:sp>
    </p:spTree>
    <p:extLst>
      <p:ext uri="{BB962C8B-B14F-4D97-AF65-F5344CB8AC3E}">
        <p14:creationId xmlns:p14="http://schemas.microsoft.com/office/powerpoint/2010/main" val="3784031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67622C22-51D8-4E41-BDC4-8A09D02A946A}"/>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3C13C536-0C3C-4E77-B7B7-D5825DF69F8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55487940-B367-422E-9294-2D848E2F9031}"/>
              </a:ext>
            </a:extLst>
          </p:cNvPr>
          <p:cNvSpPr>
            <a:spLocks noGrp="1" noChangeArrowheads="1"/>
          </p:cNvSpPr>
          <p:nvPr>
            <p:ph type="sldNum" sz="quarter" idx="12"/>
          </p:nvPr>
        </p:nvSpPr>
        <p:spPr>
          <a:ln/>
        </p:spPr>
        <p:txBody>
          <a:bodyPr/>
          <a:lstStyle>
            <a:lvl1pPr>
              <a:defRPr/>
            </a:lvl1pPr>
          </a:lstStyle>
          <a:p>
            <a:fld id="{1EC2A35B-FC32-47CD-923B-8A23E6BFAC24}" type="slidenum">
              <a:rPr lang="es-ES" altLang="es-ES"/>
              <a:pPr/>
              <a:t>‹#›</a:t>
            </a:fld>
            <a:endParaRPr lang="es-ES" altLang="es-ES"/>
          </a:p>
        </p:txBody>
      </p:sp>
    </p:spTree>
    <p:extLst>
      <p:ext uri="{BB962C8B-B14F-4D97-AF65-F5344CB8AC3E}">
        <p14:creationId xmlns:p14="http://schemas.microsoft.com/office/powerpoint/2010/main" val="1066973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01B069FA-72B3-4619-AEE1-B1A85EA5F52A}"/>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5D47302E-ACFB-4B74-9FEA-D95DD92D3B3E}"/>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7B1C1CC0-25FD-4653-8593-40BDDD08B037}"/>
              </a:ext>
            </a:extLst>
          </p:cNvPr>
          <p:cNvSpPr>
            <a:spLocks noGrp="1" noChangeArrowheads="1"/>
          </p:cNvSpPr>
          <p:nvPr>
            <p:ph type="sldNum" sz="quarter" idx="12"/>
          </p:nvPr>
        </p:nvSpPr>
        <p:spPr>
          <a:ln/>
        </p:spPr>
        <p:txBody>
          <a:bodyPr/>
          <a:lstStyle>
            <a:lvl1pPr>
              <a:defRPr/>
            </a:lvl1pPr>
          </a:lstStyle>
          <a:p>
            <a:fld id="{9242B9E3-CCA3-4990-9AF0-02599BEC7509}" type="slidenum">
              <a:rPr lang="es-ES" altLang="es-ES"/>
              <a:pPr/>
              <a:t>‹#›</a:t>
            </a:fld>
            <a:endParaRPr lang="es-ES" altLang="es-ES"/>
          </a:p>
        </p:txBody>
      </p:sp>
    </p:spTree>
    <p:extLst>
      <p:ext uri="{BB962C8B-B14F-4D97-AF65-F5344CB8AC3E}">
        <p14:creationId xmlns:p14="http://schemas.microsoft.com/office/powerpoint/2010/main" val="1409870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5D12CFF7-7048-4EDB-BCF0-7DBE91B1E391}"/>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0C39DB40-E49B-4D07-8DE6-AC96AFE4C2EA}"/>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1650C4BD-4FCF-4BC5-8D44-29BF8FBDDA05}"/>
              </a:ext>
            </a:extLst>
          </p:cNvPr>
          <p:cNvSpPr>
            <a:spLocks noGrp="1" noChangeArrowheads="1"/>
          </p:cNvSpPr>
          <p:nvPr>
            <p:ph type="sldNum" sz="quarter" idx="12"/>
          </p:nvPr>
        </p:nvSpPr>
        <p:spPr>
          <a:ln/>
        </p:spPr>
        <p:txBody>
          <a:bodyPr/>
          <a:lstStyle>
            <a:lvl1pPr>
              <a:defRPr/>
            </a:lvl1pPr>
          </a:lstStyle>
          <a:p>
            <a:fld id="{503E20F5-2960-4C7F-84D3-F479AEC8CBAE}" type="slidenum">
              <a:rPr lang="es-ES" altLang="es-ES"/>
              <a:pPr/>
              <a:t>‹#›</a:t>
            </a:fld>
            <a:endParaRPr lang="es-ES" altLang="es-ES"/>
          </a:p>
        </p:txBody>
      </p:sp>
    </p:spTree>
    <p:extLst>
      <p:ext uri="{BB962C8B-B14F-4D97-AF65-F5344CB8AC3E}">
        <p14:creationId xmlns:p14="http://schemas.microsoft.com/office/powerpoint/2010/main" val="3045463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7AB52E26-DEE6-40AF-9FB6-2CBE83476503}"/>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459C259E-D92A-4708-8C21-1EB6B2DD2A1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E820EC03-2CA5-41F4-A781-8E7568DFC659}"/>
              </a:ext>
            </a:extLst>
          </p:cNvPr>
          <p:cNvSpPr>
            <a:spLocks noGrp="1" noChangeArrowheads="1"/>
          </p:cNvSpPr>
          <p:nvPr>
            <p:ph type="sldNum" sz="quarter" idx="12"/>
          </p:nvPr>
        </p:nvSpPr>
        <p:spPr>
          <a:ln/>
        </p:spPr>
        <p:txBody>
          <a:bodyPr/>
          <a:lstStyle>
            <a:lvl1pPr>
              <a:defRPr/>
            </a:lvl1pPr>
          </a:lstStyle>
          <a:p>
            <a:fld id="{908FE693-0E26-4D48-BEE5-C2844236FE66}" type="slidenum">
              <a:rPr lang="es-ES" altLang="es-ES"/>
              <a:pPr/>
              <a:t>‹#›</a:t>
            </a:fld>
            <a:endParaRPr lang="es-ES" altLang="es-ES"/>
          </a:p>
        </p:txBody>
      </p:sp>
    </p:spTree>
    <p:extLst>
      <p:ext uri="{BB962C8B-B14F-4D97-AF65-F5344CB8AC3E}">
        <p14:creationId xmlns:p14="http://schemas.microsoft.com/office/powerpoint/2010/main" val="743728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415D973B-BE7C-42EF-AAE6-63A3618D8B1A}"/>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67CAF4A7-E1F9-4173-BE8D-847C6732724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08A378EB-4212-4ECD-BA36-40161B45D712}"/>
              </a:ext>
            </a:extLst>
          </p:cNvPr>
          <p:cNvSpPr>
            <a:spLocks noGrp="1" noChangeArrowheads="1"/>
          </p:cNvSpPr>
          <p:nvPr>
            <p:ph type="sldNum" sz="quarter" idx="12"/>
          </p:nvPr>
        </p:nvSpPr>
        <p:spPr>
          <a:ln/>
        </p:spPr>
        <p:txBody>
          <a:bodyPr/>
          <a:lstStyle>
            <a:lvl1pPr>
              <a:defRPr/>
            </a:lvl1pPr>
          </a:lstStyle>
          <a:p>
            <a:fld id="{9A48E43C-A8F5-49FF-B18A-984DF5D834CD}" type="slidenum">
              <a:rPr lang="es-ES" altLang="es-ES"/>
              <a:pPr/>
              <a:t>‹#›</a:t>
            </a:fld>
            <a:endParaRPr lang="es-ES" altLang="es-ES"/>
          </a:p>
        </p:txBody>
      </p:sp>
    </p:spTree>
    <p:extLst>
      <p:ext uri="{BB962C8B-B14F-4D97-AF65-F5344CB8AC3E}">
        <p14:creationId xmlns:p14="http://schemas.microsoft.com/office/powerpoint/2010/main" val="4260157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C552F101-42C9-4696-A35F-9D25A1EDDFF7}"/>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824501EA-A656-4DDA-ACA0-7CFAFE5A6E7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B1AF43BD-E976-4636-BA31-C821CF189DDF}"/>
              </a:ext>
            </a:extLst>
          </p:cNvPr>
          <p:cNvSpPr>
            <a:spLocks noGrp="1" noChangeArrowheads="1"/>
          </p:cNvSpPr>
          <p:nvPr>
            <p:ph type="sldNum" sz="quarter" idx="12"/>
          </p:nvPr>
        </p:nvSpPr>
        <p:spPr>
          <a:ln/>
        </p:spPr>
        <p:txBody>
          <a:bodyPr/>
          <a:lstStyle>
            <a:lvl1pPr>
              <a:defRPr/>
            </a:lvl1pPr>
          </a:lstStyle>
          <a:p>
            <a:fld id="{BF0EE7F3-9943-43A0-9117-64F6D63AA00E}" type="slidenum">
              <a:rPr lang="es-ES" altLang="es-ES"/>
              <a:pPr/>
              <a:t>‹#›</a:t>
            </a:fld>
            <a:endParaRPr lang="es-ES" altLang="es-ES"/>
          </a:p>
        </p:txBody>
      </p:sp>
    </p:spTree>
    <p:extLst>
      <p:ext uri="{BB962C8B-B14F-4D97-AF65-F5344CB8AC3E}">
        <p14:creationId xmlns:p14="http://schemas.microsoft.com/office/powerpoint/2010/main" val="13101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C9769083-9F38-4EE2-B4B4-EE50CCC16FF1}"/>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E9F7B106-4748-41CF-96C4-7E34CAB4A71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DEF8E0D7-7052-46D5-8EBE-BB15DF673F96}"/>
              </a:ext>
            </a:extLst>
          </p:cNvPr>
          <p:cNvSpPr>
            <a:spLocks noGrp="1" noChangeArrowheads="1"/>
          </p:cNvSpPr>
          <p:nvPr>
            <p:ph type="sldNum" sz="quarter" idx="12"/>
          </p:nvPr>
        </p:nvSpPr>
        <p:spPr>
          <a:ln/>
        </p:spPr>
        <p:txBody>
          <a:bodyPr/>
          <a:lstStyle>
            <a:lvl1pPr>
              <a:defRPr/>
            </a:lvl1pPr>
          </a:lstStyle>
          <a:p>
            <a:fld id="{7E358ADC-C192-422F-8580-9DA6CA88FCD1}" type="slidenum">
              <a:rPr lang="es-ES" altLang="es-ES"/>
              <a:pPr/>
              <a:t>‹#›</a:t>
            </a:fld>
            <a:endParaRPr lang="es-ES" altLang="es-ES"/>
          </a:p>
        </p:txBody>
      </p:sp>
    </p:spTree>
    <p:extLst>
      <p:ext uri="{BB962C8B-B14F-4D97-AF65-F5344CB8AC3E}">
        <p14:creationId xmlns:p14="http://schemas.microsoft.com/office/powerpoint/2010/main" val="2478461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6E420773-664D-423B-A3FA-29292513E6D6}"/>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F6C04DD4-659B-40D9-ACDD-211427512F5C}"/>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638FC2AB-7BFD-4FA5-B064-FA78DC5BADE0}"/>
              </a:ext>
            </a:extLst>
          </p:cNvPr>
          <p:cNvSpPr>
            <a:spLocks noGrp="1" noChangeArrowheads="1"/>
          </p:cNvSpPr>
          <p:nvPr>
            <p:ph type="sldNum" sz="quarter" idx="12"/>
          </p:nvPr>
        </p:nvSpPr>
        <p:spPr>
          <a:ln/>
        </p:spPr>
        <p:txBody>
          <a:bodyPr/>
          <a:lstStyle>
            <a:lvl1pPr>
              <a:defRPr/>
            </a:lvl1pPr>
          </a:lstStyle>
          <a:p>
            <a:fld id="{925FC468-A72A-4F1F-8407-921AD54D6217}" type="slidenum">
              <a:rPr lang="es-ES" altLang="es-ES"/>
              <a:pPr/>
              <a:t>‹#›</a:t>
            </a:fld>
            <a:endParaRPr lang="es-ES" altLang="es-ES"/>
          </a:p>
        </p:txBody>
      </p:sp>
    </p:spTree>
    <p:extLst>
      <p:ext uri="{BB962C8B-B14F-4D97-AF65-F5344CB8AC3E}">
        <p14:creationId xmlns:p14="http://schemas.microsoft.com/office/powerpoint/2010/main" val="3619235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E44AC89B-7845-4351-9BA4-5D2E72C444FD}"/>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BA92CE63-6F2B-4A7A-9B3A-A5B8EA4B24B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01FCCFE7-ED51-43DA-A7C9-79F6E72289EB}"/>
              </a:ext>
            </a:extLst>
          </p:cNvPr>
          <p:cNvSpPr>
            <a:spLocks noGrp="1" noChangeArrowheads="1"/>
          </p:cNvSpPr>
          <p:nvPr>
            <p:ph type="sldNum" sz="quarter" idx="12"/>
          </p:nvPr>
        </p:nvSpPr>
        <p:spPr>
          <a:ln/>
        </p:spPr>
        <p:txBody>
          <a:bodyPr/>
          <a:lstStyle>
            <a:lvl1pPr>
              <a:defRPr/>
            </a:lvl1pPr>
          </a:lstStyle>
          <a:p>
            <a:fld id="{85257ADB-72DD-49FB-9E1F-6815CEA6F0C1}" type="slidenum">
              <a:rPr lang="es-ES" altLang="es-ES"/>
              <a:pPr/>
              <a:t>‹#›</a:t>
            </a:fld>
            <a:endParaRPr lang="es-ES" altLang="es-ES"/>
          </a:p>
        </p:txBody>
      </p:sp>
    </p:spTree>
    <p:extLst>
      <p:ext uri="{BB962C8B-B14F-4D97-AF65-F5344CB8AC3E}">
        <p14:creationId xmlns:p14="http://schemas.microsoft.com/office/powerpoint/2010/main" val="39450970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CE6953-EB81-41EF-B81A-3E726CC22925}"/>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FF68FE68-7CC2-4394-A014-871DD0F3034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90BF8C24-A87A-4914-9083-D2C4EFCA22FD}"/>
              </a:ext>
            </a:extLst>
          </p:cNvPr>
          <p:cNvSpPr>
            <a:spLocks noGrp="1" noChangeArrowheads="1"/>
          </p:cNvSpPr>
          <p:nvPr>
            <p:ph type="sldNum" sz="quarter" idx="12"/>
          </p:nvPr>
        </p:nvSpPr>
        <p:spPr>
          <a:ln/>
        </p:spPr>
        <p:txBody>
          <a:bodyPr/>
          <a:lstStyle>
            <a:lvl1pPr>
              <a:defRPr/>
            </a:lvl1pPr>
          </a:lstStyle>
          <a:p>
            <a:fld id="{2F61E70A-C804-416B-A4B8-E1965F8662FB}" type="slidenum">
              <a:rPr lang="es-ES" altLang="es-ES"/>
              <a:pPr/>
              <a:t>‹#›</a:t>
            </a:fld>
            <a:endParaRPr lang="es-ES" altLang="es-ES"/>
          </a:p>
        </p:txBody>
      </p:sp>
    </p:spTree>
    <p:extLst>
      <p:ext uri="{BB962C8B-B14F-4D97-AF65-F5344CB8AC3E}">
        <p14:creationId xmlns:p14="http://schemas.microsoft.com/office/powerpoint/2010/main" val="39643707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729E4444-04D0-44A5-91BD-FFDE6C424505}"/>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E0A7B8A5-3A48-4D69-8331-94F10FD7E90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E2C94FE8-4B12-4A58-B2E0-E57B3D8B5F86}"/>
              </a:ext>
            </a:extLst>
          </p:cNvPr>
          <p:cNvSpPr>
            <a:spLocks noGrp="1" noChangeArrowheads="1"/>
          </p:cNvSpPr>
          <p:nvPr>
            <p:ph type="sldNum" sz="quarter" idx="12"/>
          </p:nvPr>
        </p:nvSpPr>
        <p:spPr>
          <a:ln/>
        </p:spPr>
        <p:txBody>
          <a:bodyPr/>
          <a:lstStyle>
            <a:lvl1pPr>
              <a:defRPr/>
            </a:lvl1pPr>
          </a:lstStyle>
          <a:p>
            <a:fld id="{E6C3BFC1-9E6E-45CB-A6A5-5DFBAD74AE82}" type="slidenum">
              <a:rPr lang="es-ES" altLang="es-ES"/>
              <a:pPr/>
              <a:t>‹#›</a:t>
            </a:fld>
            <a:endParaRPr lang="es-ES" altLang="es-ES"/>
          </a:p>
        </p:txBody>
      </p:sp>
    </p:spTree>
    <p:extLst>
      <p:ext uri="{BB962C8B-B14F-4D97-AF65-F5344CB8AC3E}">
        <p14:creationId xmlns:p14="http://schemas.microsoft.com/office/powerpoint/2010/main" val="3722787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7F817ECF-70B8-4467-B13F-88AE2C4C8265}"/>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C2BC9843-7743-4600-BF4B-FC87DBFA21E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AA6C0FDC-8810-4973-AD97-2E22E362B11E}"/>
              </a:ext>
            </a:extLst>
          </p:cNvPr>
          <p:cNvSpPr>
            <a:spLocks noGrp="1" noChangeArrowheads="1"/>
          </p:cNvSpPr>
          <p:nvPr>
            <p:ph type="sldNum" sz="quarter" idx="12"/>
          </p:nvPr>
        </p:nvSpPr>
        <p:spPr>
          <a:ln/>
        </p:spPr>
        <p:txBody>
          <a:bodyPr/>
          <a:lstStyle>
            <a:lvl1pPr>
              <a:defRPr/>
            </a:lvl1pPr>
          </a:lstStyle>
          <a:p>
            <a:fld id="{A333A53F-3946-4993-B5B1-C4100D37792A}" type="slidenum">
              <a:rPr lang="es-ES" altLang="es-ES"/>
              <a:pPr/>
              <a:t>‹#›</a:t>
            </a:fld>
            <a:endParaRPr lang="es-ES" altLang="es-ES"/>
          </a:p>
        </p:txBody>
      </p:sp>
    </p:spTree>
    <p:extLst>
      <p:ext uri="{BB962C8B-B14F-4D97-AF65-F5344CB8AC3E}">
        <p14:creationId xmlns:p14="http://schemas.microsoft.com/office/powerpoint/2010/main" val="40230987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EED62F78-5753-4863-B80C-B1EA484AA2E0}"/>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0B415CB0-CACD-4571-83D9-8A3AA85C160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031DCA78-75E9-461E-A80B-155554F35282}"/>
              </a:ext>
            </a:extLst>
          </p:cNvPr>
          <p:cNvSpPr>
            <a:spLocks noGrp="1" noChangeArrowheads="1"/>
          </p:cNvSpPr>
          <p:nvPr>
            <p:ph type="sldNum" sz="quarter" idx="12"/>
          </p:nvPr>
        </p:nvSpPr>
        <p:spPr>
          <a:ln/>
        </p:spPr>
        <p:txBody>
          <a:bodyPr/>
          <a:lstStyle>
            <a:lvl1pPr>
              <a:defRPr/>
            </a:lvl1pPr>
          </a:lstStyle>
          <a:p>
            <a:fld id="{5A172F11-66D9-4A8D-8619-F6BBFEDC3FC8}" type="slidenum">
              <a:rPr lang="es-ES" altLang="es-ES"/>
              <a:pPr/>
              <a:t>‹#›</a:t>
            </a:fld>
            <a:endParaRPr lang="es-ES" altLang="es-ES"/>
          </a:p>
        </p:txBody>
      </p:sp>
    </p:spTree>
    <p:extLst>
      <p:ext uri="{BB962C8B-B14F-4D97-AF65-F5344CB8AC3E}">
        <p14:creationId xmlns:p14="http://schemas.microsoft.com/office/powerpoint/2010/main" val="238093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7BACFFBE-994B-4027-9571-C5D44AEEB412}"/>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AC96439D-A55F-4884-B5B6-3D6845C4D54E}"/>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F937AE97-3F1C-4DDC-AE44-D188F856F5A9}"/>
              </a:ext>
            </a:extLst>
          </p:cNvPr>
          <p:cNvSpPr>
            <a:spLocks noGrp="1" noChangeArrowheads="1"/>
          </p:cNvSpPr>
          <p:nvPr>
            <p:ph type="sldNum" sz="quarter" idx="12"/>
          </p:nvPr>
        </p:nvSpPr>
        <p:spPr>
          <a:ln/>
        </p:spPr>
        <p:txBody>
          <a:bodyPr/>
          <a:lstStyle>
            <a:lvl1pPr>
              <a:defRPr/>
            </a:lvl1pPr>
          </a:lstStyle>
          <a:p>
            <a:fld id="{4848D46C-1584-431D-AB6D-C9B9A34E6DFC}" type="slidenum">
              <a:rPr lang="es-ES" altLang="es-ES"/>
              <a:pPr/>
              <a:t>‹#›</a:t>
            </a:fld>
            <a:endParaRPr lang="es-ES" altLang="es-ES"/>
          </a:p>
        </p:txBody>
      </p:sp>
    </p:spTree>
    <p:extLst>
      <p:ext uri="{BB962C8B-B14F-4D97-AF65-F5344CB8AC3E}">
        <p14:creationId xmlns:p14="http://schemas.microsoft.com/office/powerpoint/2010/main" val="3957084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Rectangle 4">
            <a:extLst>
              <a:ext uri="{FF2B5EF4-FFF2-40B4-BE49-F238E27FC236}">
                <a16:creationId xmlns:a16="http://schemas.microsoft.com/office/drawing/2014/main" id="{31696920-E6EC-4F5F-8D50-9EB67D85631C}"/>
              </a:ext>
            </a:extLst>
          </p:cNvPr>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a:extLst>
              <a:ext uri="{FF2B5EF4-FFF2-40B4-BE49-F238E27FC236}">
                <a16:creationId xmlns:a16="http://schemas.microsoft.com/office/drawing/2014/main" id="{9C078071-3E5F-405A-BA46-265C63020B42}"/>
              </a:ext>
            </a:extLst>
          </p:cNvPr>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a:extLst>
              <a:ext uri="{FF2B5EF4-FFF2-40B4-BE49-F238E27FC236}">
                <a16:creationId xmlns:a16="http://schemas.microsoft.com/office/drawing/2014/main" id="{6DEF9903-3DA5-41F4-BFBC-28A31089421D}"/>
              </a:ext>
            </a:extLst>
          </p:cNvPr>
          <p:cNvSpPr>
            <a:spLocks noGrp="1" noChangeArrowheads="1"/>
          </p:cNvSpPr>
          <p:nvPr>
            <p:ph type="sldNum" sz="quarter" idx="12"/>
          </p:nvPr>
        </p:nvSpPr>
        <p:spPr>
          <a:ln/>
        </p:spPr>
        <p:txBody>
          <a:bodyPr/>
          <a:lstStyle>
            <a:lvl1pPr>
              <a:defRPr/>
            </a:lvl1pPr>
          </a:lstStyle>
          <a:p>
            <a:fld id="{2BCF8A29-538A-45C9-98B1-E2B943AD2172}" type="slidenum">
              <a:rPr lang="es-ES" altLang="es-ES"/>
              <a:pPr/>
              <a:t>‹#›</a:t>
            </a:fld>
            <a:endParaRPr lang="es-ES" altLang="es-ES"/>
          </a:p>
        </p:txBody>
      </p:sp>
    </p:spTree>
    <p:extLst>
      <p:ext uri="{BB962C8B-B14F-4D97-AF65-F5344CB8AC3E}">
        <p14:creationId xmlns:p14="http://schemas.microsoft.com/office/powerpoint/2010/main" val="3648816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DDF79B75-8DC6-4EFE-9AFB-8F90916F4E81}"/>
              </a:ext>
            </a:extLst>
          </p:cNvPr>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a:extLst>
              <a:ext uri="{FF2B5EF4-FFF2-40B4-BE49-F238E27FC236}">
                <a16:creationId xmlns:a16="http://schemas.microsoft.com/office/drawing/2014/main" id="{9C977879-4425-4CFF-8D43-2DB79CCCA705}"/>
              </a:ext>
            </a:extLst>
          </p:cNvPr>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a:extLst>
              <a:ext uri="{FF2B5EF4-FFF2-40B4-BE49-F238E27FC236}">
                <a16:creationId xmlns:a16="http://schemas.microsoft.com/office/drawing/2014/main" id="{2E1C73F7-0F83-45AE-A8F6-43E9551DDA65}"/>
              </a:ext>
            </a:extLst>
          </p:cNvPr>
          <p:cNvSpPr>
            <a:spLocks noGrp="1" noChangeArrowheads="1"/>
          </p:cNvSpPr>
          <p:nvPr>
            <p:ph type="sldNum" sz="quarter" idx="12"/>
          </p:nvPr>
        </p:nvSpPr>
        <p:spPr>
          <a:ln/>
        </p:spPr>
        <p:txBody>
          <a:bodyPr/>
          <a:lstStyle>
            <a:lvl1pPr>
              <a:defRPr/>
            </a:lvl1pPr>
          </a:lstStyle>
          <a:p>
            <a:fld id="{B3010865-8F7A-4591-88E2-CCB3E5553237}" type="slidenum">
              <a:rPr lang="es-ES" altLang="es-ES"/>
              <a:pPr/>
              <a:t>‹#›</a:t>
            </a:fld>
            <a:endParaRPr lang="es-ES" altLang="es-ES"/>
          </a:p>
        </p:txBody>
      </p:sp>
    </p:spTree>
    <p:extLst>
      <p:ext uri="{BB962C8B-B14F-4D97-AF65-F5344CB8AC3E}">
        <p14:creationId xmlns:p14="http://schemas.microsoft.com/office/powerpoint/2010/main" val="41794626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Editar el estilo de texto del patrón</a:t>
            </a:r>
          </a:p>
        </p:txBody>
      </p:sp>
      <p:sp>
        <p:nvSpPr>
          <p:cNvPr id="4" name="Rectangle 4">
            <a:extLst>
              <a:ext uri="{FF2B5EF4-FFF2-40B4-BE49-F238E27FC236}">
                <a16:creationId xmlns:a16="http://schemas.microsoft.com/office/drawing/2014/main" id="{9E0A4C9B-CB20-44D7-BDBA-451BDB9A8FFB}"/>
              </a:ext>
            </a:extLst>
          </p:cNvPr>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a:extLst>
              <a:ext uri="{FF2B5EF4-FFF2-40B4-BE49-F238E27FC236}">
                <a16:creationId xmlns:a16="http://schemas.microsoft.com/office/drawing/2014/main" id="{0898AB65-F0FA-45B2-9A0D-261C52CE910F}"/>
              </a:ext>
            </a:extLst>
          </p:cNvPr>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a:extLst>
              <a:ext uri="{FF2B5EF4-FFF2-40B4-BE49-F238E27FC236}">
                <a16:creationId xmlns:a16="http://schemas.microsoft.com/office/drawing/2014/main" id="{1C83D9C4-B11E-457D-BCA2-3D7757B91850}"/>
              </a:ext>
            </a:extLst>
          </p:cNvPr>
          <p:cNvSpPr>
            <a:spLocks noGrp="1" noChangeArrowheads="1"/>
          </p:cNvSpPr>
          <p:nvPr>
            <p:ph type="sldNum" sz="quarter" idx="12"/>
          </p:nvPr>
        </p:nvSpPr>
        <p:spPr>
          <a:ln/>
        </p:spPr>
        <p:txBody>
          <a:bodyPr/>
          <a:lstStyle>
            <a:lvl1pPr>
              <a:defRPr/>
            </a:lvl1pPr>
          </a:lstStyle>
          <a:p>
            <a:fld id="{BCB0E8C5-33E5-4091-A7F2-047C274A1B06}" type="slidenum">
              <a:rPr lang="es-ES" altLang="es-ES"/>
              <a:pPr/>
              <a:t>‹#›</a:t>
            </a:fld>
            <a:endParaRPr lang="es-ES" altLang="es-ES"/>
          </a:p>
        </p:txBody>
      </p:sp>
    </p:spTree>
    <p:extLst>
      <p:ext uri="{BB962C8B-B14F-4D97-AF65-F5344CB8AC3E}">
        <p14:creationId xmlns:p14="http://schemas.microsoft.com/office/powerpoint/2010/main" val="3177881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52596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F253D96A-D69A-40B7-9E24-2F3CA431C081}"/>
              </a:ext>
            </a:extLst>
          </p:cNvPr>
          <p:cNvSpPr>
            <a:spLocks noGrp="1" noChangeArrowheads="1"/>
          </p:cNvSpPr>
          <p:nvPr>
            <p:ph type="dt" sz="half" idx="10"/>
          </p:nvPr>
        </p:nvSpPr>
        <p:spPr>
          <a:ln/>
        </p:spPr>
        <p:txBody>
          <a:bodyPr/>
          <a:lstStyle>
            <a:lvl1pPr>
              <a:defRPr/>
            </a:lvl1pPr>
          </a:lstStyle>
          <a:p>
            <a:pPr>
              <a:defRPr/>
            </a:pPr>
            <a:endParaRPr lang="es-ES" altLang="es-ES"/>
          </a:p>
        </p:txBody>
      </p:sp>
      <p:sp>
        <p:nvSpPr>
          <p:cNvPr id="6" name="Rectangle 5">
            <a:extLst>
              <a:ext uri="{FF2B5EF4-FFF2-40B4-BE49-F238E27FC236}">
                <a16:creationId xmlns:a16="http://schemas.microsoft.com/office/drawing/2014/main" id="{5C47D57A-EA3D-44CC-89AB-8DB649F8E41D}"/>
              </a:ext>
            </a:extLst>
          </p:cNvPr>
          <p:cNvSpPr>
            <a:spLocks noGrp="1" noChangeArrowheads="1"/>
          </p:cNvSpPr>
          <p:nvPr>
            <p:ph type="ftr" sz="quarter" idx="11"/>
          </p:nvPr>
        </p:nvSpPr>
        <p:spPr>
          <a:ln/>
        </p:spPr>
        <p:txBody>
          <a:bodyPr/>
          <a:lstStyle>
            <a:lvl1pPr>
              <a:defRPr/>
            </a:lvl1pPr>
          </a:lstStyle>
          <a:p>
            <a:pPr>
              <a:defRPr/>
            </a:pPr>
            <a:endParaRPr lang="es-ES" altLang="es-ES"/>
          </a:p>
        </p:txBody>
      </p:sp>
      <p:sp>
        <p:nvSpPr>
          <p:cNvPr id="7" name="Rectangle 6">
            <a:extLst>
              <a:ext uri="{FF2B5EF4-FFF2-40B4-BE49-F238E27FC236}">
                <a16:creationId xmlns:a16="http://schemas.microsoft.com/office/drawing/2014/main" id="{134EA008-915C-4550-9958-16D9467C911D}"/>
              </a:ext>
            </a:extLst>
          </p:cNvPr>
          <p:cNvSpPr>
            <a:spLocks noGrp="1" noChangeArrowheads="1"/>
          </p:cNvSpPr>
          <p:nvPr>
            <p:ph type="sldNum" sz="quarter" idx="12"/>
          </p:nvPr>
        </p:nvSpPr>
        <p:spPr>
          <a:ln/>
        </p:spPr>
        <p:txBody>
          <a:bodyPr/>
          <a:lstStyle>
            <a:lvl1pPr>
              <a:defRPr/>
            </a:lvl1pPr>
          </a:lstStyle>
          <a:p>
            <a:fld id="{488C9860-B64C-413D-8F61-1CFA634C697E}" type="slidenum">
              <a:rPr lang="es-ES" altLang="es-ES"/>
              <a:pPr/>
              <a:t>‹#›</a:t>
            </a:fld>
            <a:endParaRPr lang="es-ES" altLang="es-ES"/>
          </a:p>
        </p:txBody>
      </p:sp>
    </p:spTree>
    <p:extLst>
      <p:ext uri="{BB962C8B-B14F-4D97-AF65-F5344CB8AC3E}">
        <p14:creationId xmlns:p14="http://schemas.microsoft.com/office/powerpoint/2010/main" val="1785257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6C2A30D5-758E-45B2-AE7A-32DF6EB11377}"/>
              </a:ext>
            </a:extLst>
          </p:cNvPr>
          <p:cNvSpPr>
            <a:spLocks noGrp="1" noChangeArrowheads="1"/>
          </p:cNvSpPr>
          <p:nvPr>
            <p:ph type="dt" sz="half" idx="10"/>
          </p:nvPr>
        </p:nvSpPr>
        <p:spPr>
          <a:ln/>
        </p:spPr>
        <p:txBody>
          <a:bodyPr/>
          <a:lstStyle>
            <a:lvl1pPr>
              <a:defRPr/>
            </a:lvl1pPr>
          </a:lstStyle>
          <a:p>
            <a:pPr>
              <a:defRPr/>
            </a:pPr>
            <a:endParaRPr lang="es-ES" altLang="es-ES"/>
          </a:p>
        </p:txBody>
      </p:sp>
      <p:sp>
        <p:nvSpPr>
          <p:cNvPr id="8" name="Rectangle 5">
            <a:extLst>
              <a:ext uri="{FF2B5EF4-FFF2-40B4-BE49-F238E27FC236}">
                <a16:creationId xmlns:a16="http://schemas.microsoft.com/office/drawing/2014/main" id="{8B9D5591-9300-4C18-BA64-63E0FB8DD65C}"/>
              </a:ext>
            </a:extLst>
          </p:cNvPr>
          <p:cNvSpPr>
            <a:spLocks noGrp="1" noChangeArrowheads="1"/>
          </p:cNvSpPr>
          <p:nvPr>
            <p:ph type="ftr" sz="quarter" idx="11"/>
          </p:nvPr>
        </p:nvSpPr>
        <p:spPr>
          <a:ln/>
        </p:spPr>
        <p:txBody>
          <a:bodyPr/>
          <a:lstStyle>
            <a:lvl1pPr>
              <a:defRPr/>
            </a:lvl1pPr>
          </a:lstStyle>
          <a:p>
            <a:pPr>
              <a:defRPr/>
            </a:pPr>
            <a:endParaRPr lang="es-ES" altLang="es-ES"/>
          </a:p>
        </p:txBody>
      </p:sp>
      <p:sp>
        <p:nvSpPr>
          <p:cNvPr id="9" name="Rectangle 6">
            <a:extLst>
              <a:ext uri="{FF2B5EF4-FFF2-40B4-BE49-F238E27FC236}">
                <a16:creationId xmlns:a16="http://schemas.microsoft.com/office/drawing/2014/main" id="{B70D3C2B-A975-47A2-9D87-1E170AC45B52}"/>
              </a:ext>
            </a:extLst>
          </p:cNvPr>
          <p:cNvSpPr>
            <a:spLocks noGrp="1" noChangeArrowheads="1"/>
          </p:cNvSpPr>
          <p:nvPr>
            <p:ph type="sldNum" sz="quarter" idx="12"/>
          </p:nvPr>
        </p:nvSpPr>
        <p:spPr>
          <a:ln/>
        </p:spPr>
        <p:txBody>
          <a:bodyPr/>
          <a:lstStyle>
            <a:lvl1pPr>
              <a:defRPr/>
            </a:lvl1pPr>
          </a:lstStyle>
          <a:p>
            <a:fld id="{DF4ACC07-F4C5-4673-8128-13A4E8CE236F}" type="slidenum">
              <a:rPr lang="es-ES" altLang="es-ES"/>
              <a:pPr/>
              <a:t>‹#›</a:t>
            </a:fld>
            <a:endParaRPr lang="es-ES" altLang="es-ES"/>
          </a:p>
        </p:txBody>
      </p:sp>
    </p:spTree>
    <p:extLst>
      <p:ext uri="{BB962C8B-B14F-4D97-AF65-F5344CB8AC3E}">
        <p14:creationId xmlns:p14="http://schemas.microsoft.com/office/powerpoint/2010/main" val="331274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5F12703C-D093-44DF-9BF8-7EC9C176F17B}"/>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A50B3A29-A848-4E92-8CC7-AD665B8F3CB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AD9B2A31-17BC-4C8E-8279-AF6A8D407CCE}"/>
              </a:ext>
            </a:extLst>
          </p:cNvPr>
          <p:cNvSpPr>
            <a:spLocks noGrp="1" noChangeArrowheads="1"/>
          </p:cNvSpPr>
          <p:nvPr>
            <p:ph type="sldNum" sz="quarter" idx="12"/>
          </p:nvPr>
        </p:nvSpPr>
        <p:spPr>
          <a:ln/>
        </p:spPr>
        <p:txBody>
          <a:bodyPr/>
          <a:lstStyle>
            <a:lvl1pPr>
              <a:defRPr/>
            </a:lvl1pPr>
          </a:lstStyle>
          <a:p>
            <a:fld id="{EF29FDC7-B86E-46C6-AAEA-62B34BFCEDD2}" type="slidenum">
              <a:rPr lang="es-ES" altLang="es-ES"/>
              <a:pPr/>
              <a:t>‹#›</a:t>
            </a:fld>
            <a:endParaRPr lang="es-ES" altLang="es-ES"/>
          </a:p>
        </p:txBody>
      </p:sp>
    </p:spTree>
    <p:extLst>
      <p:ext uri="{BB962C8B-B14F-4D97-AF65-F5344CB8AC3E}">
        <p14:creationId xmlns:p14="http://schemas.microsoft.com/office/powerpoint/2010/main" val="214851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B191C494-6CE9-4A4B-B617-2A18EBB0946C}"/>
              </a:ext>
            </a:extLst>
          </p:cNvPr>
          <p:cNvSpPr>
            <a:spLocks noGrp="1" noChangeArrowheads="1"/>
          </p:cNvSpPr>
          <p:nvPr>
            <p:ph type="dt" sz="half" idx="10"/>
          </p:nvPr>
        </p:nvSpPr>
        <p:spPr>
          <a:ln/>
        </p:spPr>
        <p:txBody>
          <a:bodyPr/>
          <a:lstStyle>
            <a:lvl1pPr>
              <a:defRPr/>
            </a:lvl1pPr>
          </a:lstStyle>
          <a:p>
            <a:pPr>
              <a:defRPr/>
            </a:pPr>
            <a:endParaRPr lang="es-ES" altLang="es-ES"/>
          </a:p>
        </p:txBody>
      </p:sp>
      <p:sp>
        <p:nvSpPr>
          <p:cNvPr id="4" name="Rectangle 5">
            <a:extLst>
              <a:ext uri="{FF2B5EF4-FFF2-40B4-BE49-F238E27FC236}">
                <a16:creationId xmlns:a16="http://schemas.microsoft.com/office/drawing/2014/main" id="{9883E26B-1E4B-4FC1-926A-851E3873EA6F}"/>
              </a:ext>
            </a:extLst>
          </p:cNvPr>
          <p:cNvSpPr>
            <a:spLocks noGrp="1" noChangeArrowheads="1"/>
          </p:cNvSpPr>
          <p:nvPr>
            <p:ph type="ftr" sz="quarter" idx="11"/>
          </p:nvPr>
        </p:nvSpPr>
        <p:spPr>
          <a:ln/>
        </p:spPr>
        <p:txBody>
          <a:bodyPr/>
          <a:lstStyle>
            <a:lvl1pPr>
              <a:defRPr/>
            </a:lvl1pPr>
          </a:lstStyle>
          <a:p>
            <a:pPr>
              <a:defRPr/>
            </a:pPr>
            <a:endParaRPr lang="es-ES" altLang="es-ES"/>
          </a:p>
        </p:txBody>
      </p:sp>
      <p:sp>
        <p:nvSpPr>
          <p:cNvPr id="5" name="Rectangle 6">
            <a:extLst>
              <a:ext uri="{FF2B5EF4-FFF2-40B4-BE49-F238E27FC236}">
                <a16:creationId xmlns:a16="http://schemas.microsoft.com/office/drawing/2014/main" id="{8C3486A1-2113-4F68-B3ED-5E5A4C20094B}"/>
              </a:ext>
            </a:extLst>
          </p:cNvPr>
          <p:cNvSpPr>
            <a:spLocks noGrp="1" noChangeArrowheads="1"/>
          </p:cNvSpPr>
          <p:nvPr>
            <p:ph type="sldNum" sz="quarter" idx="12"/>
          </p:nvPr>
        </p:nvSpPr>
        <p:spPr>
          <a:ln/>
        </p:spPr>
        <p:txBody>
          <a:bodyPr/>
          <a:lstStyle>
            <a:lvl1pPr>
              <a:defRPr/>
            </a:lvl1pPr>
          </a:lstStyle>
          <a:p>
            <a:fld id="{3A37307E-8B51-4FAC-81C7-7EB9C23AED87}" type="slidenum">
              <a:rPr lang="es-ES" altLang="es-ES"/>
              <a:pPr/>
              <a:t>‹#›</a:t>
            </a:fld>
            <a:endParaRPr lang="es-ES" altLang="es-ES"/>
          </a:p>
        </p:txBody>
      </p:sp>
    </p:spTree>
    <p:extLst>
      <p:ext uri="{BB962C8B-B14F-4D97-AF65-F5344CB8AC3E}">
        <p14:creationId xmlns:p14="http://schemas.microsoft.com/office/powerpoint/2010/main" val="3746017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E7E4D2-F495-4A03-BE2F-D0DB02BD5847}"/>
              </a:ext>
            </a:extLst>
          </p:cNvPr>
          <p:cNvSpPr>
            <a:spLocks noGrp="1" noChangeArrowheads="1"/>
          </p:cNvSpPr>
          <p:nvPr>
            <p:ph type="dt" sz="half" idx="10"/>
          </p:nvPr>
        </p:nvSpPr>
        <p:spPr>
          <a:ln/>
        </p:spPr>
        <p:txBody>
          <a:bodyPr/>
          <a:lstStyle>
            <a:lvl1pPr>
              <a:defRPr/>
            </a:lvl1pPr>
          </a:lstStyle>
          <a:p>
            <a:pPr>
              <a:defRPr/>
            </a:pPr>
            <a:endParaRPr lang="es-ES" altLang="es-ES"/>
          </a:p>
        </p:txBody>
      </p:sp>
      <p:sp>
        <p:nvSpPr>
          <p:cNvPr id="3" name="Rectangle 5">
            <a:extLst>
              <a:ext uri="{FF2B5EF4-FFF2-40B4-BE49-F238E27FC236}">
                <a16:creationId xmlns:a16="http://schemas.microsoft.com/office/drawing/2014/main" id="{A66259E6-6770-4030-9020-13A876951F3E}"/>
              </a:ext>
            </a:extLst>
          </p:cNvPr>
          <p:cNvSpPr>
            <a:spLocks noGrp="1" noChangeArrowheads="1"/>
          </p:cNvSpPr>
          <p:nvPr>
            <p:ph type="ftr" sz="quarter" idx="11"/>
          </p:nvPr>
        </p:nvSpPr>
        <p:spPr>
          <a:ln/>
        </p:spPr>
        <p:txBody>
          <a:bodyPr/>
          <a:lstStyle>
            <a:lvl1pPr>
              <a:defRPr/>
            </a:lvl1pPr>
          </a:lstStyle>
          <a:p>
            <a:pPr>
              <a:defRPr/>
            </a:pPr>
            <a:endParaRPr lang="es-ES" altLang="es-ES"/>
          </a:p>
        </p:txBody>
      </p:sp>
      <p:sp>
        <p:nvSpPr>
          <p:cNvPr id="4" name="Rectangle 6">
            <a:extLst>
              <a:ext uri="{FF2B5EF4-FFF2-40B4-BE49-F238E27FC236}">
                <a16:creationId xmlns:a16="http://schemas.microsoft.com/office/drawing/2014/main" id="{4DCFA385-D1AC-46AB-8603-8586E584531A}"/>
              </a:ext>
            </a:extLst>
          </p:cNvPr>
          <p:cNvSpPr>
            <a:spLocks noGrp="1" noChangeArrowheads="1"/>
          </p:cNvSpPr>
          <p:nvPr>
            <p:ph type="sldNum" sz="quarter" idx="12"/>
          </p:nvPr>
        </p:nvSpPr>
        <p:spPr>
          <a:ln/>
        </p:spPr>
        <p:txBody>
          <a:bodyPr/>
          <a:lstStyle>
            <a:lvl1pPr>
              <a:defRPr/>
            </a:lvl1pPr>
          </a:lstStyle>
          <a:p>
            <a:fld id="{BD179538-F9FE-4775-B0C3-0084CD58B4CD}" type="slidenum">
              <a:rPr lang="es-ES" altLang="es-ES"/>
              <a:pPr/>
              <a:t>‹#›</a:t>
            </a:fld>
            <a:endParaRPr lang="es-ES" altLang="es-ES"/>
          </a:p>
        </p:txBody>
      </p:sp>
    </p:spTree>
    <p:extLst>
      <p:ext uri="{BB962C8B-B14F-4D97-AF65-F5344CB8AC3E}">
        <p14:creationId xmlns:p14="http://schemas.microsoft.com/office/powerpoint/2010/main" val="22648763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Rectangle 4">
            <a:extLst>
              <a:ext uri="{FF2B5EF4-FFF2-40B4-BE49-F238E27FC236}">
                <a16:creationId xmlns:a16="http://schemas.microsoft.com/office/drawing/2014/main" id="{848ED266-2815-49D3-8C0F-233DCD9FE599}"/>
              </a:ext>
            </a:extLst>
          </p:cNvPr>
          <p:cNvSpPr>
            <a:spLocks noGrp="1" noChangeArrowheads="1"/>
          </p:cNvSpPr>
          <p:nvPr>
            <p:ph type="dt" sz="half" idx="10"/>
          </p:nvPr>
        </p:nvSpPr>
        <p:spPr>
          <a:ln/>
        </p:spPr>
        <p:txBody>
          <a:bodyPr/>
          <a:lstStyle>
            <a:lvl1pPr>
              <a:defRPr/>
            </a:lvl1pPr>
          </a:lstStyle>
          <a:p>
            <a:pPr>
              <a:defRPr/>
            </a:pPr>
            <a:endParaRPr lang="es-ES" altLang="es-ES"/>
          </a:p>
        </p:txBody>
      </p:sp>
      <p:sp>
        <p:nvSpPr>
          <p:cNvPr id="6" name="Rectangle 5">
            <a:extLst>
              <a:ext uri="{FF2B5EF4-FFF2-40B4-BE49-F238E27FC236}">
                <a16:creationId xmlns:a16="http://schemas.microsoft.com/office/drawing/2014/main" id="{A0958661-CC0A-4CEF-AA78-8AB0E573ACB8}"/>
              </a:ext>
            </a:extLst>
          </p:cNvPr>
          <p:cNvSpPr>
            <a:spLocks noGrp="1" noChangeArrowheads="1"/>
          </p:cNvSpPr>
          <p:nvPr>
            <p:ph type="ftr" sz="quarter" idx="11"/>
          </p:nvPr>
        </p:nvSpPr>
        <p:spPr>
          <a:ln/>
        </p:spPr>
        <p:txBody>
          <a:bodyPr/>
          <a:lstStyle>
            <a:lvl1pPr>
              <a:defRPr/>
            </a:lvl1pPr>
          </a:lstStyle>
          <a:p>
            <a:pPr>
              <a:defRPr/>
            </a:pPr>
            <a:endParaRPr lang="es-ES" altLang="es-ES"/>
          </a:p>
        </p:txBody>
      </p:sp>
      <p:sp>
        <p:nvSpPr>
          <p:cNvPr id="7" name="Rectangle 6">
            <a:extLst>
              <a:ext uri="{FF2B5EF4-FFF2-40B4-BE49-F238E27FC236}">
                <a16:creationId xmlns:a16="http://schemas.microsoft.com/office/drawing/2014/main" id="{D4F996CD-5BC2-4882-BBD0-73D0069990BB}"/>
              </a:ext>
            </a:extLst>
          </p:cNvPr>
          <p:cNvSpPr>
            <a:spLocks noGrp="1" noChangeArrowheads="1"/>
          </p:cNvSpPr>
          <p:nvPr>
            <p:ph type="sldNum" sz="quarter" idx="12"/>
          </p:nvPr>
        </p:nvSpPr>
        <p:spPr>
          <a:ln/>
        </p:spPr>
        <p:txBody>
          <a:bodyPr/>
          <a:lstStyle>
            <a:lvl1pPr>
              <a:defRPr/>
            </a:lvl1pPr>
          </a:lstStyle>
          <a:p>
            <a:fld id="{6DC94ECB-2F26-43F7-8C98-C4EF74D78794}" type="slidenum">
              <a:rPr lang="es-ES" altLang="es-ES"/>
              <a:pPr/>
              <a:t>‹#›</a:t>
            </a:fld>
            <a:endParaRPr lang="es-ES" altLang="es-ES"/>
          </a:p>
        </p:txBody>
      </p:sp>
    </p:spTree>
    <p:extLst>
      <p:ext uri="{BB962C8B-B14F-4D97-AF65-F5344CB8AC3E}">
        <p14:creationId xmlns:p14="http://schemas.microsoft.com/office/powerpoint/2010/main" val="41118408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Rectangle 4">
            <a:extLst>
              <a:ext uri="{FF2B5EF4-FFF2-40B4-BE49-F238E27FC236}">
                <a16:creationId xmlns:a16="http://schemas.microsoft.com/office/drawing/2014/main" id="{7D7717C9-9CF8-46C9-989D-E5E4C1B783A0}"/>
              </a:ext>
            </a:extLst>
          </p:cNvPr>
          <p:cNvSpPr>
            <a:spLocks noGrp="1" noChangeArrowheads="1"/>
          </p:cNvSpPr>
          <p:nvPr>
            <p:ph type="dt" sz="half" idx="10"/>
          </p:nvPr>
        </p:nvSpPr>
        <p:spPr>
          <a:ln/>
        </p:spPr>
        <p:txBody>
          <a:bodyPr/>
          <a:lstStyle>
            <a:lvl1pPr>
              <a:defRPr/>
            </a:lvl1pPr>
          </a:lstStyle>
          <a:p>
            <a:pPr>
              <a:defRPr/>
            </a:pPr>
            <a:endParaRPr lang="es-ES" altLang="es-ES"/>
          </a:p>
        </p:txBody>
      </p:sp>
      <p:sp>
        <p:nvSpPr>
          <p:cNvPr id="6" name="Rectangle 5">
            <a:extLst>
              <a:ext uri="{FF2B5EF4-FFF2-40B4-BE49-F238E27FC236}">
                <a16:creationId xmlns:a16="http://schemas.microsoft.com/office/drawing/2014/main" id="{A8F0F8FB-335A-4AB9-A2C1-A9357AD47C29}"/>
              </a:ext>
            </a:extLst>
          </p:cNvPr>
          <p:cNvSpPr>
            <a:spLocks noGrp="1" noChangeArrowheads="1"/>
          </p:cNvSpPr>
          <p:nvPr>
            <p:ph type="ftr" sz="quarter" idx="11"/>
          </p:nvPr>
        </p:nvSpPr>
        <p:spPr>
          <a:ln/>
        </p:spPr>
        <p:txBody>
          <a:bodyPr/>
          <a:lstStyle>
            <a:lvl1pPr>
              <a:defRPr/>
            </a:lvl1pPr>
          </a:lstStyle>
          <a:p>
            <a:pPr>
              <a:defRPr/>
            </a:pPr>
            <a:endParaRPr lang="es-ES" altLang="es-ES"/>
          </a:p>
        </p:txBody>
      </p:sp>
      <p:sp>
        <p:nvSpPr>
          <p:cNvPr id="7" name="Rectangle 6">
            <a:extLst>
              <a:ext uri="{FF2B5EF4-FFF2-40B4-BE49-F238E27FC236}">
                <a16:creationId xmlns:a16="http://schemas.microsoft.com/office/drawing/2014/main" id="{16034A7B-6EE1-43F8-A9AA-A4AB768E7BE4}"/>
              </a:ext>
            </a:extLst>
          </p:cNvPr>
          <p:cNvSpPr>
            <a:spLocks noGrp="1" noChangeArrowheads="1"/>
          </p:cNvSpPr>
          <p:nvPr>
            <p:ph type="sldNum" sz="quarter" idx="12"/>
          </p:nvPr>
        </p:nvSpPr>
        <p:spPr>
          <a:ln/>
        </p:spPr>
        <p:txBody>
          <a:bodyPr/>
          <a:lstStyle>
            <a:lvl1pPr>
              <a:defRPr/>
            </a:lvl1pPr>
          </a:lstStyle>
          <a:p>
            <a:fld id="{4BFF6554-79B2-410A-AD94-3813B5F2D092}" type="slidenum">
              <a:rPr lang="es-ES" altLang="es-ES"/>
              <a:pPr/>
              <a:t>‹#›</a:t>
            </a:fld>
            <a:endParaRPr lang="es-ES" altLang="es-ES"/>
          </a:p>
        </p:txBody>
      </p:sp>
    </p:spTree>
    <p:extLst>
      <p:ext uri="{BB962C8B-B14F-4D97-AF65-F5344CB8AC3E}">
        <p14:creationId xmlns:p14="http://schemas.microsoft.com/office/powerpoint/2010/main" val="21099729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63979CBF-D913-4671-90AC-6F096E08E9C4}"/>
              </a:ext>
            </a:extLst>
          </p:cNvPr>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a:extLst>
              <a:ext uri="{FF2B5EF4-FFF2-40B4-BE49-F238E27FC236}">
                <a16:creationId xmlns:a16="http://schemas.microsoft.com/office/drawing/2014/main" id="{735D7F72-1C6E-4488-9CA5-835FCE59BF29}"/>
              </a:ext>
            </a:extLst>
          </p:cNvPr>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a:extLst>
              <a:ext uri="{FF2B5EF4-FFF2-40B4-BE49-F238E27FC236}">
                <a16:creationId xmlns:a16="http://schemas.microsoft.com/office/drawing/2014/main" id="{7104A729-A39E-4D7D-8451-A18E5D66F7F2}"/>
              </a:ext>
            </a:extLst>
          </p:cNvPr>
          <p:cNvSpPr>
            <a:spLocks noGrp="1" noChangeArrowheads="1"/>
          </p:cNvSpPr>
          <p:nvPr>
            <p:ph type="sldNum" sz="quarter" idx="12"/>
          </p:nvPr>
        </p:nvSpPr>
        <p:spPr>
          <a:ln/>
        </p:spPr>
        <p:txBody>
          <a:bodyPr/>
          <a:lstStyle>
            <a:lvl1pPr>
              <a:defRPr/>
            </a:lvl1pPr>
          </a:lstStyle>
          <a:p>
            <a:fld id="{C512A3C1-DE12-45ED-923B-5536CAEBBFEE}" type="slidenum">
              <a:rPr lang="es-ES" altLang="es-ES"/>
              <a:pPr/>
              <a:t>‹#›</a:t>
            </a:fld>
            <a:endParaRPr lang="es-ES" altLang="es-ES"/>
          </a:p>
        </p:txBody>
      </p:sp>
    </p:spTree>
    <p:extLst>
      <p:ext uri="{BB962C8B-B14F-4D97-AF65-F5344CB8AC3E}">
        <p14:creationId xmlns:p14="http://schemas.microsoft.com/office/powerpoint/2010/main" val="3424465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1343687B-B0AA-4750-9067-342303281307}"/>
              </a:ext>
            </a:extLst>
          </p:cNvPr>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5">
            <a:extLst>
              <a:ext uri="{FF2B5EF4-FFF2-40B4-BE49-F238E27FC236}">
                <a16:creationId xmlns:a16="http://schemas.microsoft.com/office/drawing/2014/main" id="{14721F3B-B9AF-4A73-8106-94CF90250D93}"/>
              </a:ext>
            </a:extLst>
          </p:cNvPr>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6">
            <a:extLst>
              <a:ext uri="{FF2B5EF4-FFF2-40B4-BE49-F238E27FC236}">
                <a16:creationId xmlns:a16="http://schemas.microsoft.com/office/drawing/2014/main" id="{FA9A8721-EC7C-45EF-8AE4-DDAFF0710A4F}"/>
              </a:ext>
            </a:extLst>
          </p:cNvPr>
          <p:cNvSpPr>
            <a:spLocks noGrp="1" noChangeArrowheads="1"/>
          </p:cNvSpPr>
          <p:nvPr>
            <p:ph type="sldNum" sz="quarter" idx="12"/>
          </p:nvPr>
        </p:nvSpPr>
        <p:spPr>
          <a:ln/>
        </p:spPr>
        <p:txBody>
          <a:bodyPr/>
          <a:lstStyle>
            <a:lvl1pPr>
              <a:defRPr/>
            </a:lvl1pPr>
          </a:lstStyle>
          <a:p>
            <a:fld id="{D72CA2E0-1610-4ED3-A9A5-AD797F1BF60D}" type="slidenum">
              <a:rPr lang="es-ES" altLang="es-ES"/>
              <a:pPr/>
              <a:t>‹#›</a:t>
            </a:fld>
            <a:endParaRPr lang="es-ES" altLang="es-ES"/>
          </a:p>
        </p:txBody>
      </p:sp>
    </p:spTree>
    <p:extLst>
      <p:ext uri="{BB962C8B-B14F-4D97-AF65-F5344CB8AC3E}">
        <p14:creationId xmlns:p14="http://schemas.microsoft.com/office/powerpoint/2010/main" val="136848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F44CDDA4-F6B9-4119-BEAD-AA369DCFCE6A}"/>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321ADB87-6236-45F2-A48C-107D665AC32C}"/>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9FB153A7-A5AF-4CA8-BA7E-1AD126951714}"/>
              </a:ext>
            </a:extLst>
          </p:cNvPr>
          <p:cNvSpPr>
            <a:spLocks noGrp="1" noChangeArrowheads="1"/>
          </p:cNvSpPr>
          <p:nvPr>
            <p:ph type="sldNum" sz="quarter" idx="12"/>
          </p:nvPr>
        </p:nvSpPr>
        <p:spPr>
          <a:ln/>
        </p:spPr>
        <p:txBody>
          <a:bodyPr/>
          <a:lstStyle>
            <a:lvl1pPr>
              <a:defRPr/>
            </a:lvl1pPr>
          </a:lstStyle>
          <a:p>
            <a:fld id="{71381F0C-7CEE-45AA-A2F7-1EAC67BAA32F}" type="slidenum">
              <a:rPr lang="es-ES" altLang="es-ES"/>
              <a:pPr/>
              <a:t>‹#›</a:t>
            </a:fld>
            <a:endParaRPr lang="es-ES" altLang="es-ES"/>
          </a:p>
        </p:txBody>
      </p:sp>
    </p:spTree>
    <p:extLst>
      <p:ext uri="{BB962C8B-B14F-4D97-AF65-F5344CB8AC3E}">
        <p14:creationId xmlns:p14="http://schemas.microsoft.com/office/powerpoint/2010/main" val="292257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D944E85-6CD1-4156-AF8A-87611FE42493}"/>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E10170DC-55D0-42A7-A8B1-159F091AB93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BD71847B-B60E-4E65-B48D-C72464DE9233}"/>
              </a:ext>
            </a:extLst>
          </p:cNvPr>
          <p:cNvSpPr>
            <a:spLocks noGrp="1" noChangeArrowheads="1"/>
          </p:cNvSpPr>
          <p:nvPr>
            <p:ph type="sldNum" sz="quarter" idx="12"/>
          </p:nvPr>
        </p:nvSpPr>
        <p:spPr>
          <a:ln/>
        </p:spPr>
        <p:txBody>
          <a:bodyPr/>
          <a:lstStyle>
            <a:lvl1pPr>
              <a:defRPr/>
            </a:lvl1pPr>
          </a:lstStyle>
          <a:p>
            <a:fld id="{D529BD46-FE61-4295-A671-2E648D313980}" type="slidenum">
              <a:rPr lang="es-ES" altLang="es-ES"/>
              <a:pPr/>
              <a:t>‹#›</a:t>
            </a:fld>
            <a:endParaRPr lang="es-ES" altLang="es-ES"/>
          </a:p>
        </p:txBody>
      </p:sp>
    </p:spTree>
    <p:extLst>
      <p:ext uri="{BB962C8B-B14F-4D97-AF65-F5344CB8AC3E}">
        <p14:creationId xmlns:p14="http://schemas.microsoft.com/office/powerpoint/2010/main" val="3594131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EBD5EAEA-BBAF-4983-A5FB-68953FC6F640}"/>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1AD8BCD6-489C-413A-A9C2-CB4666207A7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A851E30A-4200-41C6-AEA3-09A8DC67ABDE}"/>
              </a:ext>
            </a:extLst>
          </p:cNvPr>
          <p:cNvSpPr>
            <a:spLocks noGrp="1" noChangeArrowheads="1"/>
          </p:cNvSpPr>
          <p:nvPr>
            <p:ph type="sldNum" sz="quarter" idx="12"/>
          </p:nvPr>
        </p:nvSpPr>
        <p:spPr>
          <a:ln/>
        </p:spPr>
        <p:txBody>
          <a:bodyPr/>
          <a:lstStyle>
            <a:lvl1pPr>
              <a:defRPr/>
            </a:lvl1pPr>
          </a:lstStyle>
          <a:p>
            <a:fld id="{5CBD9AE6-A556-421D-9E57-177598C26925}" type="slidenum">
              <a:rPr lang="es-ES" altLang="es-ES"/>
              <a:pPr/>
              <a:t>‹#›</a:t>
            </a:fld>
            <a:endParaRPr lang="es-ES" altLang="es-ES"/>
          </a:p>
        </p:txBody>
      </p:sp>
    </p:spTree>
    <p:extLst>
      <p:ext uri="{BB962C8B-B14F-4D97-AF65-F5344CB8AC3E}">
        <p14:creationId xmlns:p14="http://schemas.microsoft.com/office/powerpoint/2010/main" val="311225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D4E008C3-E8E7-4493-BDC5-36A246F00847}"/>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44E712E7-6058-4994-A496-F3EEB8051FEC}"/>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90ED4135-5932-4F40-BBB7-21D182876F52}"/>
              </a:ext>
            </a:extLst>
          </p:cNvPr>
          <p:cNvSpPr>
            <a:spLocks noGrp="1" noChangeArrowheads="1"/>
          </p:cNvSpPr>
          <p:nvPr>
            <p:ph type="sldNum" sz="quarter" idx="12"/>
          </p:nvPr>
        </p:nvSpPr>
        <p:spPr>
          <a:ln/>
        </p:spPr>
        <p:txBody>
          <a:bodyPr/>
          <a:lstStyle>
            <a:lvl1pPr>
              <a:defRPr/>
            </a:lvl1pPr>
          </a:lstStyle>
          <a:p>
            <a:fld id="{B3489F9E-EE95-46F4-9240-DA3AC8690533}" type="slidenum">
              <a:rPr lang="es-ES" altLang="es-ES"/>
              <a:pPr/>
              <a:t>‹#›</a:t>
            </a:fld>
            <a:endParaRPr lang="es-ES" altLang="es-ES"/>
          </a:p>
        </p:txBody>
      </p:sp>
    </p:spTree>
    <p:extLst>
      <p:ext uri="{BB962C8B-B14F-4D97-AF65-F5344CB8AC3E}">
        <p14:creationId xmlns:p14="http://schemas.microsoft.com/office/powerpoint/2010/main" val="3333534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A300230-784B-4E87-88ED-A06A2E5552E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a:t>Haga clic para cambiar el estilo de título	</a:t>
            </a:r>
          </a:p>
        </p:txBody>
      </p:sp>
      <p:sp>
        <p:nvSpPr>
          <p:cNvPr id="1027" name="Rectangle 3">
            <a:extLst>
              <a:ext uri="{FF2B5EF4-FFF2-40B4-BE49-F238E27FC236}">
                <a16:creationId xmlns:a16="http://schemas.microsoft.com/office/drawing/2014/main" id="{1900A604-B0AA-4709-8137-86272914077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1028" name="Rectangle 4">
            <a:extLst>
              <a:ext uri="{FF2B5EF4-FFF2-40B4-BE49-F238E27FC236}">
                <a16:creationId xmlns:a16="http://schemas.microsoft.com/office/drawing/2014/main" id="{41D1558C-97CB-453F-81B6-AFEC4A1D78C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defRPr/>
            </a:pPr>
            <a:endParaRPr lang="es-ES"/>
          </a:p>
        </p:txBody>
      </p:sp>
      <p:sp>
        <p:nvSpPr>
          <p:cNvPr id="1029" name="Rectangle 5">
            <a:extLst>
              <a:ext uri="{FF2B5EF4-FFF2-40B4-BE49-F238E27FC236}">
                <a16:creationId xmlns:a16="http://schemas.microsoft.com/office/drawing/2014/main" id="{C9E5D20A-68DF-4F02-AA8E-85061FDFA38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es-ES"/>
          </a:p>
        </p:txBody>
      </p:sp>
      <p:sp>
        <p:nvSpPr>
          <p:cNvPr id="1030" name="Rectangle 6">
            <a:extLst>
              <a:ext uri="{FF2B5EF4-FFF2-40B4-BE49-F238E27FC236}">
                <a16:creationId xmlns:a16="http://schemas.microsoft.com/office/drawing/2014/main" id="{E3CE35F9-CB2D-471F-89BF-001FD8AF791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fld id="{D7CAF61C-546F-452A-B3E5-870BBB777E13}" type="slidenum">
              <a:rPr lang="es-ES" altLang="es-ES"/>
              <a:pPr/>
              <a:t>‹#›</a:t>
            </a:fld>
            <a:endParaRPr lang="es-ES" altLang="es-E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B631F6C-2E01-4B0C-878C-F2528D1801E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a:t>Haga clic para cambiar el estilo de título	</a:t>
            </a:r>
          </a:p>
        </p:txBody>
      </p:sp>
      <p:sp>
        <p:nvSpPr>
          <p:cNvPr id="2051" name="Rectangle 3">
            <a:extLst>
              <a:ext uri="{FF2B5EF4-FFF2-40B4-BE49-F238E27FC236}">
                <a16:creationId xmlns:a16="http://schemas.microsoft.com/office/drawing/2014/main" id="{44F4F2EE-44E6-499F-8E32-AF69FFEFA99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1028" name="Rectangle 4">
            <a:extLst>
              <a:ext uri="{FF2B5EF4-FFF2-40B4-BE49-F238E27FC236}">
                <a16:creationId xmlns:a16="http://schemas.microsoft.com/office/drawing/2014/main" id="{5A24B872-F3FF-4BB6-B6E4-FCD00440375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defRPr>
            </a:lvl1pPr>
          </a:lstStyle>
          <a:p>
            <a:pPr>
              <a:defRPr/>
            </a:pPr>
            <a:endParaRPr lang="es-ES"/>
          </a:p>
        </p:txBody>
      </p:sp>
      <p:sp>
        <p:nvSpPr>
          <p:cNvPr id="1029" name="Rectangle 5">
            <a:extLst>
              <a:ext uri="{FF2B5EF4-FFF2-40B4-BE49-F238E27FC236}">
                <a16:creationId xmlns:a16="http://schemas.microsoft.com/office/drawing/2014/main" id="{38E332C8-D54D-4CF8-8546-23CA2F4FB75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defRPr>
            </a:lvl1pPr>
          </a:lstStyle>
          <a:p>
            <a:pPr>
              <a:defRPr/>
            </a:pPr>
            <a:endParaRPr lang="es-ES"/>
          </a:p>
        </p:txBody>
      </p:sp>
      <p:sp>
        <p:nvSpPr>
          <p:cNvPr id="1030" name="Rectangle 6">
            <a:extLst>
              <a:ext uri="{FF2B5EF4-FFF2-40B4-BE49-F238E27FC236}">
                <a16:creationId xmlns:a16="http://schemas.microsoft.com/office/drawing/2014/main" id="{6167D556-3491-456C-8016-76E9A54FDF1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D1B6D4FC-2D1E-4F6E-9163-2E44794F995F}" type="slidenum">
              <a:rPr lang="es-ES" altLang="es-ES"/>
              <a:pPr/>
              <a:t>‹#›</a:t>
            </a:fld>
            <a:endParaRPr lang="es-ES" altLang="es-E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33FB343-B359-4368-858C-1426C05BDBF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a:t>Haga clic para cambiar el estilo de título	</a:t>
            </a:r>
          </a:p>
        </p:txBody>
      </p:sp>
      <p:sp>
        <p:nvSpPr>
          <p:cNvPr id="3075" name="Rectangle 3">
            <a:extLst>
              <a:ext uri="{FF2B5EF4-FFF2-40B4-BE49-F238E27FC236}">
                <a16:creationId xmlns:a16="http://schemas.microsoft.com/office/drawing/2014/main" id="{B75CD409-A0AB-4FEF-A536-DFF4ACD5BCB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1028" name="Rectangle 4">
            <a:extLst>
              <a:ext uri="{FF2B5EF4-FFF2-40B4-BE49-F238E27FC236}">
                <a16:creationId xmlns:a16="http://schemas.microsoft.com/office/drawing/2014/main" id="{F72ACE07-3F82-429A-BEB2-AB158D8B963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defRPr>
            </a:lvl1pPr>
          </a:lstStyle>
          <a:p>
            <a:pPr>
              <a:defRPr/>
            </a:pPr>
            <a:endParaRPr lang="es-ES"/>
          </a:p>
        </p:txBody>
      </p:sp>
      <p:sp>
        <p:nvSpPr>
          <p:cNvPr id="1029" name="Rectangle 5">
            <a:extLst>
              <a:ext uri="{FF2B5EF4-FFF2-40B4-BE49-F238E27FC236}">
                <a16:creationId xmlns:a16="http://schemas.microsoft.com/office/drawing/2014/main" id="{2F426012-F5D4-4F43-BDCE-4884A3BBEA8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defRPr>
            </a:lvl1pPr>
          </a:lstStyle>
          <a:p>
            <a:pPr>
              <a:defRPr/>
            </a:pPr>
            <a:endParaRPr lang="es-ES"/>
          </a:p>
        </p:txBody>
      </p:sp>
      <p:sp>
        <p:nvSpPr>
          <p:cNvPr id="1030" name="Rectangle 6">
            <a:extLst>
              <a:ext uri="{FF2B5EF4-FFF2-40B4-BE49-F238E27FC236}">
                <a16:creationId xmlns:a16="http://schemas.microsoft.com/office/drawing/2014/main" id="{E5BFE647-9504-4FE5-A4C7-12210A324A9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9989CA6B-62B8-41E1-8F33-BF7AFA8EC7DB}" type="slidenum">
              <a:rPr lang="es-ES" altLang="es-ES"/>
              <a:pPr/>
              <a:t>‹#›</a:t>
            </a:fld>
            <a:endParaRPr lang="es-ES" altLang="es-E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696B7B7-5950-4315-ACC4-3C1374B71DD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a:t>Haga clic para cambiar el estilo de título	</a:t>
            </a:r>
          </a:p>
        </p:txBody>
      </p:sp>
      <p:sp>
        <p:nvSpPr>
          <p:cNvPr id="4099" name="Rectangle 3">
            <a:extLst>
              <a:ext uri="{FF2B5EF4-FFF2-40B4-BE49-F238E27FC236}">
                <a16:creationId xmlns:a16="http://schemas.microsoft.com/office/drawing/2014/main" id="{C86A40AC-7F96-4DF1-924D-0F817A19C34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1028" name="Rectangle 4">
            <a:extLst>
              <a:ext uri="{FF2B5EF4-FFF2-40B4-BE49-F238E27FC236}">
                <a16:creationId xmlns:a16="http://schemas.microsoft.com/office/drawing/2014/main" id="{C1EEFA6A-749E-4443-93CD-CB24A5711EE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defRPr>
            </a:lvl1pPr>
          </a:lstStyle>
          <a:p>
            <a:pPr>
              <a:defRPr/>
            </a:pPr>
            <a:endParaRPr lang="es-ES"/>
          </a:p>
        </p:txBody>
      </p:sp>
      <p:sp>
        <p:nvSpPr>
          <p:cNvPr id="1029" name="Rectangle 5">
            <a:extLst>
              <a:ext uri="{FF2B5EF4-FFF2-40B4-BE49-F238E27FC236}">
                <a16:creationId xmlns:a16="http://schemas.microsoft.com/office/drawing/2014/main" id="{2612EA70-E3A5-469D-AC35-D98BE099F77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defRPr>
            </a:lvl1pPr>
          </a:lstStyle>
          <a:p>
            <a:pPr>
              <a:defRPr/>
            </a:pPr>
            <a:endParaRPr lang="es-ES"/>
          </a:p>
        </p:txBody>
      </p:sp>
      <p:sp>
        <p:nvSpPr>
          <p:cNvPr id="1030" name="Rectangle 6">
            <a:extLst>
              <a:ext uri="{FF2B5EF4-FFF2-40B4-BE49-F238E27FC236}">
                <a16:creationId xmlns:a16="http://schemas.microsoft.com/office/drawing/2014/main" id="{330C55D0-4CBE-470B-B7F1-4A277DB19D3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68A30665-D9F4-40EE-BAA6-7BE72CA75393}" type="slidenum">
              <a:rPr lang="es-ES" altLang="es-ES"/>
              <a:pPr/>
              <a:t>‹#›</a:t>
            </a:fld>
            <a:endParaRPr lang="es-ES" altLang="es-E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CAD74B7-E6C7-435A-9B64-2C392A67144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a:t>Haga clic para cambiar el estilo de título	</a:t>
            </a:r>
          </a:p>
        </p:txBody>
      </p:sp>
      <p:sp>
        <p:nvSpPr>
          <p:cNvPr id="5123" name="Rectangle 3">
            <a:extLst>
              <a:ext uri="{FF2B5EF4-FFF2-40B4-BE49-F238E27FC236}">
                <a16:creationId xmlns:a16="http://schemas.microsoft.com/office/drawing/2014/main" id="{229ABCE8-469C-4C07-9FC5-2A135D0A1EA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1028" name="Rectangle 4">
            <a:extLst>
              <a:ext uri="{FF2B5EF4-FFF2-40B4-BE49-F238E27FC236}">
                <a16:creationId xmlns:a16="http://schemas.microsoft.com/office/drawing/2014/main" id="{AB51A7D8-710D-4A5D-B2D9-FB3A86F34BA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defRPr>
            </a:lvl1pPr>
          </a:lstStyle>
          <a:p>
            <a:pPr>
              <a:defRPr/>
            </a:pPr>
            <a:endParaRPr lang="es-ES" altLang="es-ES"/>
          </a:p>
        </p:txBody>
      </p:sp>
      <p:sp>
        <p:nvSpPr>
          <p:cNvPr id="1029" name="Rectangle 5">
            <a:extLst>
              <a:ext uri="{FF2B5EF4-FFF2-40B4-BE49-F238E27FC236}">
                <a16:creationId xmlns:a16="http://schemas.microsoft.com/office/drawing/2014/main" id="{9C381FFD-D6A3-4B78-8E67-FAE6BC08B26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defRPr>
            </a:lvl1pPr>
          </a:lstStyle>
          <a:p>
            <a:pPr>
              <a:defRPr/>
            </a:pPr>
            <a:endParaRPr lang="es-ES" altLang="es-ES"/>
          </a:p>
        </p:txBody>
      </p:sp>
      <p:sp>
        <p:nvSpPr>
          <p:cNvPr id="1030" name="Rectangle 6">
            <a:extLst>
              <a:ext uri="{FF2B5EF4-FFF2-40B4-BE49-F238E27FC236}">
                <a16:creationId xmlns:a16="http://schemas.microsoft.com/office/drawing/2014/main" id="{D40E0054-A394-4D30-A579-70FA1050A9F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32C936CC-5796-4762-A8CF-85881264555D}" type="slidenum">
              <a:rPr lang="es-ES" altLang="es-ES"/>
              <a:pPr/>
              <a:t>‹#›</a:t>
            </a:fld>
            <a:endParaRPr lang="es-ES" altLang="es-E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5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1">
            <a:extLst>
              <a:ext uri="{FF2B5EF4-FFF2-40B4-BE49-F238E27FC236}">
                <a16:creationId xmlns:a16="http://schemas.microsoft.com/office/drawing/2014/main" id="{A28176EA-7CC7-4092-AFD1-A31C9B2DFD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111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5">
            <a:extLst>
              <a:ext uri="{FF2B5EF4-FFF2-40B4-BE49-F238E27FC236}">
                <a16:creationId xmlns:a16="http://schemas.microsoft.com/office/drawing/2014/main" id="{1CF3B11C-EF98-40AB-9F53-5BA95FF4D7F6}"/>
              </a:ext>
            </a:extLst>
          </p:cNvPr>
          <p:cNvSpPr>
            <a:spLocks noChangeArrowheads="1" noChangeShapeType="1" noTextEdit="1"/>
          </p:cNvSpPr>
          <p:nvPr/>
        </p:nvSpPr>
        <p:spPr bwMode="auto">
          <a:xfrm>
            <a:off x="371475" y="342900"/>
            <a:ext cx="8472488" cy="638175"/>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solidFill>
                  <a:srgbClr val="993366"/>
                </a:solidFill>
                <a:latin typeface="Arial Black" panose="020B0A04020102020204" pitchFamily="34" charset="0"/>
              </a:rPr>
              <a:t>Domingo 4º de cuaresma</a:t>
            </a:r>
          </a:p>
        </p:txBody>
      </p:sp>
      <p:sp>
        <p:nvSpPr>
          <p:cNvPr id="5" name="Text Box 6">
            <a:extLst>
              <a:ext uri="{FF2B5EF4-FFF2-40B4-BE49-F238E27FC236}">
                <a16:creationId xmlns:a16="http://schemas.microsoft.com/office/drawing/2014/main" id="{841055CD-4233-4FA9-B17F-6860E7C80324}"/>
              </a:ext>
            </a:extLst>
          </p:cNvPr>
          <p:cNvSpPr txBox="1">
            <a:spLocks noChangeArrowheads="1"/>
          </p:cNvSpPr>
          <p:nvPr/>
        </p:nvSpPr>
        <p:spPr bwMode="auto">
          <a:xfrm>
            <a:off x="3059113" y="1125538"/>
            <a:ext cx="2376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4000">
                <a:solidFill>
                  <a:schemeClr val="bg1"/>
                </a:solidFill>
              </a:rPr>
              <a:t>Ciclo A</a:t>
            </a:r>
          </a:p>
        </p:txBody>
      </p:sp>
      <p:sp>
        <p:nvSpPr>
          <p:cNvPr id="6" name="WordArt 6">
            <a:extLst>
              <a:ext uri="{FF2B5EF4-FFF2-40B4-BE49-F238E27FC236}">
                <a16:creationId xmlns:a16="http://schemas.microsoft.com/office/drawing/2014/main" id="{F2213ACF-0293-45A3-8A87-F9158BFA8BD7}"/>
              </a:ext>
            </a:extLst>
          </p:cNvPr>
          <p:cNvSpPr>
            <a:spLocks noChangeArrowheads="1" noChangeShapeType="1" noTextEdit="1"/>
          </p:cNvSpPr>
          <p:nvPr/>
        </p:nvSpPr>
        <p:spPr bwMode="auto">
          <a:xfrm>
            <a:off x="258763" y="5732463"/>
            <a:ext cx="8634412" cy="938212"/>
          </a:xfrm>
          <a:prstGeom prst="rect">
            <a:avLst/>
          </a:prstGeom>
        </p:spPr>
        <p:txBody>
          <a:bodyPr wrap="none" fromWordArt="1">
            <a:prstTxWarp prst="textCurveUp">
              <a:avLst>
                <a:gd name="adj" fmla="val 40356"/>
              </a:avLst>
            </a:prstTxWarp>
          </a:bodyPr>
          <a:lstStyle/>
          <a:p>
            <a:pPr algn="ctr"/>
            <a:r>
              <a:rPr lang="en-US" sz="3600" kern="10">
                <a:ln w="12700">
                  <a:solidFill>
                    <a:schemeClr val="tx1"/>
                  </a:solidFill>
                  <a:round/>
                  <a:headEnd/>
                  <a:tailEnd/>
                </a:ln>
                <a:solidFill>
                  <a:srgbClr val="FF0000"/>
                </a:solidFill>
                <a:effectLst>
                  <a:outerShdw dist="45791" dir="2021404" algn="ctr" rotWithShape="0">
                    <a:srgbClr val="808080">
                      <a:alpha val="79999"/>
                    </a:srgbClr>
                  </a:outerShdw>
                </a:effectLst>
                <a:latin typeface="Arial Black" panose="020B0A04020102020204" pitchFamily="34" charset="0"/>
              </a:rPr>
              <a:t>Día 22 de Marzo de 2020</a:t>
            </a:r>
          </a:p>
        </p:txBody>
      </p:sp>
    </p:spTree>
  </p:cSld>
  <p:clrMapOvr>
    <a:masterClrMapping/>
  </p:clrMapOvr>
  <p:transition spd="slow">
    <p:sndAc>
      <p:stSnd loop="1">
        <p:snd r:embed="rId2" name="Canta aleluya, instrum,(3,0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 by="(-#ppt_w*2)" calcmode="lin" valueType="num">
                                      <p:cBhvr rctx="PPT">
                                        <p:cTn id="10" dur="1000" autoRev="1" fill="hold">
                                          <p:stCondLst>
                                            <p:cond delay="0"/>
                                          </p:stCondLst>
                                        </p:cTn>
                                        <p:tgtEl>
                                          <p:spTgt spid="5"/>
                                        </p:tgtEl>
                                        <p:attrNameLst>
                                          <p:attrName>ppt_w</p:attrName>
                                        </p:attrNameLst>
                                      </p:cBhvr>
                                    </p:anim>
                                    <p:anim by="(#ppt_w*0.50)" calcmode="lin" valueType="num">
                                      <p:cBhvr>
                                        <p:cTn id="11" dur="1000" decel="50000" autoRev="1" fill="hold">
                                          <p:stCondLst>
                                            <p:cond delay="0"/>
                                          </p:stCondLst>
                                        </p:cTn>
                                        <p:tgtEl>
                                          <p:spTgt spid="5"/>
                                        </p:tgtEl>
                                        <p:attrNameLst>
                                          <p:attrName>ppt_x</p:attrName>
                                        </p:attrNameLst>
                                      </p:cBhvr>
                                    </p:anim>
                                    <p:anim from="(-#ppt_h/2)" to="(#ppt_y)" calcmode="lin" valueType="num">
                                      <p:cBhvr>
                                        <p:cTn id="12" dur="2000" fill="hold">
                                          <p:stCondLst>
                                            <p:cond delay="0"/>
                                          </p:stCondLst>
                                        </p:cTn>
                                        <p:tgtEl>
                                          <p:spTgt spid="5"/>
                                        </p:tgtEl>
                                        <p:attrNameLst>
                                          <p:attrName>ppt_y</p:attrName>
                                        </p:attrNameLst>
                                      </p:cBhvr>
                                    </p:anim>
                                    <p:animRot by="21600000">
                                      <p:cBhvr>
                                        <p:cTn id="13" dur="2000" fill="hold">
                                          <p:stCondLst>
                                            <p:cond delay="0"/>
                                          </p:stCondLst>
                                        </p:cTn>
                                        <p:tgtEl>
                                          <p:spTgt spid="5"/>
                                        </p:tgtEl>
                                        <p:attrNameLst>
                                          <p:attrName>r</p:attrName>
                                        </p:attrNameLst>
                                      </p:cBhvr>
                                    </p:animRot>
                                  </p:childTnLst>
                                </p:cTn>
                              </p:par>
                            </p:childTnLst>
                          </p:cTn>
                        </p:par>
                        <p:par>
                          <p:cTn id="14" fill="hold" nodeType="afterGroup">
                            <p:stCondLst>
                              <p:cond delay="3000"/>
                            </p:stCondLst>
                            <p:childTnLst>
                              <p:par>
                                <p:cTn id="15" presetID="3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0EE258B4-6414-4F39-800D-396B2277190A}"/>
              </a:ext>
            </a:extLst>
          </p:cNvPr>
          <p:cNvSpPr txBox="1">
            <a:spLocks noChangeArrowheads="1"/>
          </p:cNvSpPr>
          <p:nvPr/>
        </p:nvSpPr>
        <p:spPr bwMode="auto">
          <a:xfrm>
            <a:off x="323850" y="333375"/>
            <a:ext cx="4176713"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solidFill>
                  <a:srgbClr val="000000"/>
                </a:solidFill>
              </a:rPr>
              <a:t>Y debemos pedir la luz para comprender a quien es la Luz. Varias veces nos repite, especialmente el evangelio de san Juan, que Jesús es la luz del mundo. Necesitamos que esa luz penetre en nuestro corazón para entender el sentido de la vida. Muchas veces miramos las cosas por las apariencias; pero Dios ve el corazón. Esto mismo nos dice hoy la 1ª lectura, cuando fue elegido David como rey.</a:t>
            </a:r>
          </a:p>
        </p:txBody>
      </p:sp>
      <p:sp>
        <p:nvSpPr>
          <p:cNvPr id="15363" name="Rectangle 6">
            <a:extLst>
              <a:ext uri="{FF2B5EF4-FFF2-40B4-BE49-F238E27FC236}">
                <a16:creationId xmlns:a16="http://schemas.microsoft.com/office/drawing/2014/main" id="{64D13B11-F1F7-419B-9D26-39D41A0F8E34}"/>
              </a:ext>
            </a:extLst>
          </p:cNvPr>
          <p:cNvSpPr>
            <a:spLocks noChangeArrowheads="1"/>
          </p:cNvSpPr>
          <p:nvPr/>
        </p:nvSpPr>
        <p:spPr bwMode="auto">
          <a:xfrm>
            <a:off x="4716463" y="6092825"/>
            <a:ext cx="4176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s-ES" altLang="es-ES" sz="2400">
                <a:solidFill>
                  <a:srgbClr val="003366"/>
                </a:solidFill>
              </a:rPr>
              <a:t>1Samuel 16,1b.6-7.10-13a </a:t>
            </a:r>
          </a:p>
        </p:txBody>
      </p:sp>
      <p:pic>
        <p:nvPicPr>
          <p:cNvPr id="15364" name="Picture 8" descr="20erso%2013">
            <a:extLst>
              <a:ext uri="{FF2B5EF4-FFF2-40B4-BE49-F238E27FC236}">
                <a16:creationId xmlns:a16="http://schemas.microsoft.com/office/drawing/2014/main" id="{0A3AB4E0-0A5B-4D53-AC65-36362FFD8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0350"/>
            <a:ext cx="4289425"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FF4A7EEC-22BF-4838-B96B-1BF8037C05FD}"/>
              </a:ext>
            </a:extLst>
          </p:cNvPr>
          <p:cNvSpPr>
            <a:spLocks noChangeArrowheads="1"/>
          </p:cNvSpPr>
          <p:nvPr/>
        </p:nvSpPr>
        <p:spPr bwMode="auto">
          <a:xfrm>
            <a:off x="107950" y="95250"/>
            <a:ext cx="9036050" cy="674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s-ES" altLang="es-ES" sz="2400">
                <a:solidFill>
                  <a:srgbClr val="000000"/>
                </a:solidFill>
              </a:rPr>
              <a:t>En aquellos días, el Señor le dijo a Samuel: "Llena la cuerna de aceite y vete, por encargo mío, a Jesé, el de Belén, porque entre sus hijos me he elegido un rey." Cuando llegó, vio a Eliab y pensó: "Seguro, el Señor tiene delante a su ungido." Pero el Señor le dijo: "No te fijes en las apariencias ni en su buena estatura. Lo rechazo. Porque Dios no ve como los hombres, que ven la apariencia; el Señor ve el corazón." Jesé hizo pasar a siete hijos suyos ante Samuel; y Samuel le dijo: "Tampoco a éstos los ha elegido el Señor." Luego preguntó a Jesé: "¿Se acabaron los muchachos?" Jesé respondió: "Queda el pequeño, que precisamente está cuidando las ovejas." Samuel dijo: "Manda por él, que no nos sentaremos a la mesa mientras no llegue." Jesé mandó a por él y lo hizo entrar: era de buen color, de hermosos ojos y buen tipo. Entonces el Señor dijo a Samuel: "Anda, úngelo, porque es éste." Samuel tomó la cuerna de aceite y lo ungió en medio de sus hermanos. En aquel momento, invadió a David el espíritu del Señor, y estuvo con él en adelante.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ext Box 5">
            <a:extLst>
              <a:ext uri="{FF2B5EF4-FFF2-40B4-BE49-F238E27FC236}">
                <a16:creationId xmlns:a16="http://schemas.microsoft.com/office/drawing/2014/main" id="{FACE445D-B748-432B-ACF3-15FD54088A1D}"/>
              </a:ext>
            </a:extLst>
          </p:cNvPr>
          <p:cNvSpPr txBox="1">
            <a:spLocks noChangeArrowheads="1"/>
          </p:cNvSpPr>
          <p:nvPr/>
        </p:nvSpPr>
        <p:spPr bwMode="auto">
          <a:xfrm>
            <a:off x="179388" y="1412875"/>
            <a:ext cx="3313112"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solidFill>
                  <a:srgbClr val="FFFFFF"/>
                </a:solidFill>
              </a:rPr>
              <a:t>Necesitamos acercarnos a Jesús, unirnos con Jesús que es la luz del mundo. El evangelio nos dice de aquel ciego en el cuerpo que llegó a ver en el alma, mientras que otros que parecían ver, no veían en su espíritu.</a:t>
            </a:r>
          </a:p>
        </p:txBody>
      </p:sp>
      <p:pic>
        <p:nvPicPr>
          <p:cNvPr id="75782" name="Picture 6" descr="Jesus sana al ciego">
            <a:extLst>
              <a:ext uri="{FF2B5EF4-FFF2-40B4-BE49-F238E27FC236}">
                <a16:creationId xmlns:a16="http://schemas.microsoft.com/office/drawing/2014/main" id="{67E196CB-9CFE-4560-BD5F-25430E247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052513"/>
            <a:ext cx="5561012" cy="54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7">
            <a:extLst>
              <a:ext uri="{FF2B5EF4-FFF2-40B4-BE49-F238E27FC236}">
                <a16:creationId xmlns:a16="http://schemas.microsoft.com/office/drawing/2014/main" id="{389CA8BF-A3A5-4270-9069-02867C934889}"/>
              </a:ext>
            </a:extLst>
          </p:cNvPr>
          <p:cNvSpPr>
            <a:spLocks noChangeArrowheads="1"/>
          </p:cNvSpPr>
          <p:nvPr/>
        </p:nvSpPr>
        <p:spPr bwMode="auto">
          <a:xfrm>
            <a:off x="250825" y="188913"/>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solidFill>
                  <a:srgbClr val="FFFF00"/>
                </a:solidFill>
              </a:rPr>
              <a:t>Cuántas veces nos engañamos en nuestros criterios porque nos falta la luz suficiente.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5782"/>
                                        </p:tgtEl>
                                        <p:attrNameLst>
                                          <p:attrName>style.visibility</p:attrName>
                                        </p:attrNameLst>
                                      </p:cBhvr>
                                      <p:to>
                                        <p:strVal val="visible"/>
                                      </p:to>
                                    </p:set>
                                    <p:anim calcmode="lin" valueType="num">
                                      <p:cBhvr>
                                        <p:cTn id="7" dur="3000" fill="hold"/>
                                        <p:tgtEl>
                                          <p:spTgt spid="75782"/>
                                        </p:tgtEl>
                                        <p:attrNameLst>
                                          <p:attrName>ppt_w</p:attrName>
                                        </p:attrNameLst>
                                      </p:cBhvr>
                                      <p:tavLst>
                                        <p:tav tm="0">
                                          <p:val>
                                            <p:fltVal val="0"/>
                                          </p:val>
                                        </p:tav>
                                        <p:tav tm="100000">
                                          <p:val>
                                            <p:strVal val="#ppt_w"/>
                                          </p:val>
                                        </p:tav>
                                      </p:tavLst>
                                    </p:anim>
                                    <p:anim calcmode="lin" valueType="num">
                                      <p:cBhvr>
                                        <p:cTn id="8" dur="3000" fill="hold"/>
                                        <p:tgtEl>
                                          <p:spTgt spid="757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BEC84EBB-F5DD-4A1C-9300-6AC87D14EAE4}"/>
              </a:ext>
            </a:extLst>
          </p:cNvPr>
          <p:cNvSpPr txBox="1">
            <a:spLocks noChangeArrowheads="1"/>
          </p:cNvSpPr>
          <p:nvPr/>
        </p:nvSpPr>
        <p:spPr bwMode="auto">
          <a:xfrm>
            <a:off x="171450" y="188913"/>
            <a:ext cx="878522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t>Hay por lo tanto diferentes cegueras. El evangelio nos dice que hay una ceguera peor que la de aquel a quien Jesús curó. Allí estaban los fariseos que estaban ciegos en el alma, porque no querían ver. </a:t>
            </a:r>
            <a:r>
              <a:rPr lang="es-ES" altLang="es-ES" sz="2400">
                <a:solidFill>
                  <a:srgbClr val="000000"/>
                </a:solidFill>
              </a:rPr>
              <a:t>Esta ceguera sí era un problema, porque Jesús cura relativamente fácil la ceguera</a:t>
            </a:r>
            <a:endParaRPr lang="es-ES" altLang="es-ES" sz="2400">
              <a:solidFill>
                <a:srgbClr val="660066"/>
              </a:solidFill>
            </a:endParaRPr>
          </a:p>
        </p:txBody>
      </p:sp>
      <p:sp>
        <p:nvSpPr>
          <p:cNvPr id="18435" name="Rectangle 8">
            <a:extLst>
              <a:ext uri="{FF2B5EF4-FFF2-40B4-BE49-F238E27FC236}">
                <a16:creationId xmlns:a16="http://schemas.microsoft.com/office/drawing/2014/main" id="{BDDEC868-6D03-4CF5-9DD9-EA31DF88EECE}"/>
              </a:ext>
            </a:extLst>
          </p:cNvPr>
          <p:cNvSpPr>
            <a:spLocks noChangeArrowheads="1"/>
          </p:cNvSpPr>
          <p:nvPr/>
        </p:nvSpPr>
        <p:spPr bwMode="auto">
          <a:xfrm>
            <a:off x="7019925" y="2420938"/>
            <a:ext cx="2124075"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solidFill>
                  <a:srgbClr val="000000"/>
                </a:solidFill>
              </a:rPr>
              <a:t>material; pero le es muy difícil curar la ceguera del alma, si no hay cooperación.</a:t>
            </a:r>
          </a:p>
        </p:txBody>
      </p:sp>
      <p:pic>
        <p:nvPicPr>
          <p:cNvPr id="18436" name="Imagen 1">
            <a:extLst>
              <a:ext uri="{FF2B5EF4-FFF2-40B4-BE49-F238E27FC236}">
                <a16:creationId xmlns:a16="http://schemas.microsoft.com/office/drawing/2014/main" id="{B1D2B02E-3EBB-4074-87C8-12637A0E7D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130425"/>
            <a:ext cx="6850063"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CuadroTexto">
            <a:extLst>
              <a:ext uri="{FF2B5EF4-FFF2-40B4-BE49-F238E27FC236}">
                <a16:creationId xmlns:a16="http://schemas.microsoft.com/office/drawing/2014/main" id="{841F268E-F51E-4F0D-8741-E37E63E04CEB}"/>
              </a:ext>
            </a:extLst>
          </p:cNvPr>
          <p:cNvSpPr txBox="1">
            <a:spLocks noChangeArrowheads="1"/>
          </p:cNvSpPr>
          <p:nvPr/>
        </p:nvSpPr>
        <p:spPr bwMode="auto">
          <a:xfrm>
            <a:off x="250825" y="322263"/>
            <a:ext cx="856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En la vida hay muchas personas que, cuando abren los ojos, sólo ven cosas materiales; </a:t>
            </a:r>
          </a:p>
        </p:txBody>
      </p:sp>
      <p:pic>
        <p:nvPicPr>
          <p:cNvPr id="19459" name="Picture 3" descr="C:\Users\SILVERIO\Desktop\Ciego\jesus-cura-al-ciego-de-betzaida-1024x766.jpg">
            <a:extLst>
              <a:ext uri="{FF2B5EF4-FFF2-40B4-BE49-F238E27FC236}">
                <a16:creationId xmlns:a16="http://schemas.microsoft.com/office/drawing/2014/main" id="{28CD9E0E-08C9-4152-B383-C4CA4BF83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74775"/>
            <a:ext cx="6399213"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1 Rectángulo">
            <a:extLst>
              <a:ext uri="{FF2B5EF4-FFF2-40B4-BE49-F238E27FC236}">
                <a16:creationId xmlns:a16="http://schemas.microsoft.com/office/drawing/2014/main" id="{4F591C9F-5C8E-46CC-96E4-312BB1153BAD}"/>
              </a:ext>
            </a:extLst>
          </p:cNvPr>
          <p:cNvSpPr>
            <a:spLocks noChangeArrowheads="1"/>
          </p:cNvSpPr>
          <p:nvPr/>
        </p:nvSpPr>
        <p:spPr bwMode="auto">
          <a:xfrm>
            <a:off x="6804025" y="954088"/>
            <a:ext cx="19462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pero hay otros que han aprendido a ver a Dios en cada cosa del universo, porque todo proclama la gloria de Dios. Y esto sí que es hermoso.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SILVERIO\Desktop\Imágenes (14-10-15)\1Imágenes Religiosas Artísticas (14-10-15)\2 Ant. Testamento\Creación\Brueghel, DiosCreador.JPG">
            <a:extLst>
              <a:ext uri="{FF2B5EF4-FFF2-40B4-BE49-F238E27FC236}">
                <a16:creationId xmlns:a16="http://schemas.microsoft.com/office/drawing/2014/main" id="{552BB0C2-9C85-4139-BEC9-71B5747CE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a:extLst>
              <a:ext uri="{FF2B5EF4-FFF2-40B4-BE49-F238E27FC236}">
                <a16:creationId xmlns:a16="http://schemas.microsoft.com/office/drawing/2014/main" id="{8951290F-BA9E-4014-905F-6F3AE81C7B00}"/>
              </a:ext>
            </a:extLst>
          </p:cNvPr>
          <p:cNvSpPr>
            <a:spLocks noChangeArrowheads="1"/>
          </p:cNvSpPr>
          <p:nvPr/>
        </p:nvSpPr>
        <p:spPr bwMode="auto">
          <a:xfrm>
            <a:off x="323850" y="5573713"/>
            <a:ext cx="81359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a:solidFill>
                  <a:schemeClr val="bg1"/>
                </a:solidFill>
              </a:rPr>
              <a:t>Qué</a:t>
            </a:r>
            <a:r>
              <a:rPr lang="es-ES" altLang="es-ES" sz="2400">
                <a:solidFill>
                  <a:schemeClr val="bg1"/>
                </a:solidFill>
              </a:rPr>
              <a:t> </a:t>
            </a:r>
            <a:r>
              <a:rPr lang="es-ES" altLang="es-ES">
                <a:solidFill>
                  <a:schemeClr val="bg1"/>
                </a:solidFill>
              </a:rPr>
              <a:t>bello es el ver a Dios en cada cosa del universo</a:t>
            </a:r>
            <a:r>
              <a:rPr lang="es-ES" altLang="es-ES" sz="2400"/>
              <a:t>.</a:t>
            </a:r>
          </a:p>
        </p:txBody>
      </p:sp>
      <p:sp>
        <p:nvSpPr>
          <p:cNvPr id="5" name="Text Box 6">
            <a:extLst>
              <a:ext uri="{FF2B5EF4-FFF2-40B4-BE49-F238E27FC236}">
                <a16:creationId xmlns:a16="http://schemas.microsoft.com/office/drawing/2014/main" id="{3C9906C8-2DAF-4936-AAFC-F19A645BE043}"/>
              </a:ext>
            </a:extLst>
          </p:cNvPr>
          <p:cNvSpPr txBox="1">
            <a:spLocks noChangeArrowheads="1"/>
          </p:cNvSpPr>
          <p:nvPr/>
        </p:nvSpPr>
        <p:spPr bwMode="auto">
          <a:xfrm>
            <a:off x="5651500" y="765175"/>
            <a:ext cx="2160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800">
                <a:solidFill>
                  <a:schemeClr val="bg1"/>
                </a:solidFill>
              </a:rPr>
              <a:t>Automático</a:t>
            </a:r>
          </a:p>
        </p:txBody>
      </p:sp>
    </p:spTree>
  </p:cSld>
  <p:clrMapOvr>
    <a:masterClrMapping/>
  </p:clrMapOvr>
  <p:transition spd="slow" advTm="9000">
    <p:sndAc>
      <p:stSnd>
        <p:snd r:embed="rId2" name="Qué bello es el ver a Dio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6750" fill="hold"/>
                                        <p:tgtEl>
                                          <p:spTgt spid="4"/>
                                        </p:tgtEl>
                                        <p:attrNameLst>
                                          <p:attrName>ppt_w</p:attrName>
                                        </p:attrNameLst>
                                      </p:cBhvr>
                                      <p:tavLst>
                                        <p:tav tm="0">
                                          <p:val>
                                            <p:fltVal val="0"/>
                                          </p:val>
                                        </p:tav>
                                        <p:tav tm="100000">
                                          <p:val>
                                            <p:strVal val="#ppt_w"/>
                                          </p:val>
                                        </p:tav>
                                      </p:tavLst>
                                    </p:anim>
                                    <p:anim calcmode="lin" valueType="num">
                                      <p:cBhvr>
                                        <p:cTn id="8" dur="6750" fill="hold"/>
                                        <p:tgtEl>
                                          <p:spTgt spid="4"/>
                                        </p:tgtEl>
                                        <p:attrNameLst>
                                          <p:attrName>ppt_h</p:attrName>
                                        </p:attrNameLst>
                                      </p:cBhvr>
                                      <p:tavLst>
                                        <p:tav tm="0">
                                          <p:val>
                                            <p:fltVal val="0"/>
                                          </p:val>
                                        </p:tav>
                                        <p:tav tm="100000">
                                          <p:val>
                                            <p:strVal val="#ppt_h"/>
                                          </p:val>
                                        </p:tav>
                                      </p:tavLst>
                                    </p:anim>
                                    <p:animEffect transition="in" filter="fade">
                                      <p:cBhvr>
                                        <p:cTn id="9" dur="6750"/>
                                        <p:tgtEl>
                                          <p:spTgt spid="4"/>
                                        </p:tgtEl>
                                      </p:cBhvr>
                                    </p:animEffect>
                                  </p:childTnLst>
                                </p:cTn>
                              </p:par>
                            </p:childTnLst>
                          </p:cTn>
                        </p:par>
                        <p:par>
                          <p:cTn id="10" fill="hold" nodeType="afterGroup">
                            <p:stCondLst>
                              <p:cond delay="675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SILVERIO\Desktop\Imágenes (14-10-15)\4Imágenes NO religiosas\Arco Iris\ulkjhg.JPG">
            <a:extLst>
              <a:ext uri="{FF2B5EF4-FFF2-40B4-BE49-F238E27FC236}">
                <a16:creationId xmlns:a16="http://schemas.microsoft.com/office/drawing/2014/main" id="{E5305860-1A5E-42CC-B2C5-D0CC1C9BA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25400"/>
            <a:ext cx="9140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Rectángulo">
            <a:extLst>
              <a:ext uri="{FF2B5EF4-FFF2-40B4-BE49-F238E27FC236}">
                <a16:creationId xmlns:a16="http://schemas.microsoft.com/office/drawing/2014/main" id="{23E79E3C-281B-418D-AE83-730A751034B7}"/>
              </a:ext>
            </a:extLst>
          </p:cNvPr>
          <p:cNvSpPr>
            <a:spLocks noChangeArrowheads="1"/>
          </p:cNvSpPr>
          <p:nvPr/>
        </p:nvSpPr>
        <p:spPr bwMode="auto">
          <a:xfrm>
            <a:off x="250825" y="404813"/>
            <a:ext cx="86423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a:solidFill>
                  <a:srgbClr val="FFFF00"/>
                </a:solidFill>
              </a:rPr>
              <a:t>La creación siempre dirá: obra de amor tú verás en mí.</a:t>
            </a:r>
          </a:p>
        </p:txBody>
      </p:sp>
    </p:spTree>
  </p:cSld>
  <p:clrMapOvr>
    <a:masterClrMapping/>
  </p:clrMapOvr>
  <p:transition spd="slow"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0" fill="hold"/>
                                        <p:tgtEl>
                                          <p:spTgt spid="4"/>
                                        </p:tgtEl>
                                        <p:attrNameLst>
                                          <p:attrName>ppt_x</p:attrName>
                                        </p:attrNameLst>
                                      </p:cBhvr>
                                      <p:tavLst>
                                        <p:tav tm="0">
                                          <p:val>
                                            <p:strVal val="#ppt_x"/>
                                          </p:val>
                                        </p:tav>
                                        <p:tav tm="100000">
                                          <p:val>
                                            <p:strVal val="#ppt_x"/>
                                          </p:val>
                                        </p:tav>
                                      </p:tavLst>
                                    </p:anim>
                                    <p:anim calcmode="lin" valueType="num">
                                      <p:cBhvr additive="base">
                                        <p:cTn id="8" dur="8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SILVERIO\Desktop\Imágenes (14-10-15)\4Imágenes NO religiosas\Camino\bn,,hhg.JPG">
            <a:extLst>
              <a:ext uri="{FF2B5EF4-FFF2-40B4-BE49-F238E27FC236}">
                <a16:creationId xmlns:a16="http://schemas.microsoft.com/office/drawing/2014/main" id="{70DB8A0B-5C5F-493C-A469-F7A3126DE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a:extLst>
              <a:ext uri="{FF2B5EF4-FFF2-40B4-BE49-F238E27FC236}">
                <a16:creationId xmlns:a16="http://schemas.microsoft.com/office/drawing/2014/main" id="{B72635F6-FF9F-44FF-A977-83DC065A0434}"/>
              </a:ext>
            </a:extLst>
          </p:cNvPr>
          <p:cNvSpPr>
            <a:spLocks noChangeArrowheads="1"/>
          </p:cNvSpPr>
          <p:nvPr/>
        </p:nvSpPr>
        <p:spPr bwMode="auto">
          <a:xfrm>
            <a:off x="179388" y="333375"/>
            <a:ext cx="8713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3600">
                <a:solidFill>
                  <a:schemeClr val="bg1"/>
                </a:solidFill>
              </a:rPr>
              <a:t>En mi camino yo veo este buen Dios, de mil maneras me habla de su amor.</a:t>
            </a:r>
          </a:p>
        </p:txBody>
      </p:sp>
    </p:spTree>
  </p:cSld>
  <p:clrMapOvr>
    <a:masterClrMapping/>
  </p:clrMapOvr>
  <p:transition spd="slow" advTm="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625" accel="50000" decel="50000" autoRev="1" fill="hold">
                                          <p:stCondLst>
                                            <p:cond delay="0"/>
                                          </p:stCondLst>
                                        </p:cTn>
                                        <p:tgtEl>
                                          <p:spTgt spid="4"/>
                                        </p:tgtEl>
                                        <p:attrNameLst>
                                          <p:attrName>ppt_x</p:attrName>
                                          <p:attrName>ppt_y</p:attrName>
                                        </p:attrNameLst>
                                      </p:cBhvr>
                                    </p:animMotion>
                                    <p:animRot by="1500000">
                                      <p:cBhvr>
                                        <p:cTn id="7" dur="313" fill="hold">
                                          <p:stCondLst>
                                            <p:cond delay="0"/>
                                          </p:stCondLst>
                                        </p:cTn>
                                        <p:tgtEl>
                                          <p:spTgt spid="4"/>
                                        </p:tgtEl>
                                        <p:attrNameLst>
                                          <p:attrName>r</p:attrName>
                                        </p:attrNameLst>
                                      </p:cBhvr>
                                    </p:animRot>
                                    <p:animRot by="-1500000">
                                      <p:cBhvr>
                                        <p:cTn id="8" dur="313" fill="hold">
                                          <p:stCondLst>
                                            <p:cond delay="313"/>
                                          </p:stCondLst>
                                        </p:cTn>
                                        <p:tgtEl>
                                          <p:spTgt spid="4"/>
                                        </p:tgtEl>
                                        <p:attrNameLst>
                                          <p:attrName>r</p:attrName>
                                        </p:attrNameLst>
                                      </p:cBhvr>
                                    </p:animRot>
                                    <p:animRot by="-1500000">
                                      <p:cBhvr>
                                        <p:cTn id="9" dur="313" fill="hold">
                                          <p:stCondLst>
                                            <p:cond delay="625"/>
                                          </p:stCondLst>
                                        </p:cTn>
                                        <p:tgtEl>
                                          <p:spTgt spid="4"/>
                                        </p:tgtEl>
                                        <p:attrNameLst>
                                          <p:attrName>r</p:attrName>
                                        </p:attrNameLst>
                                      </p:cBhvr>
                                    </p:animRot>
                                    <p:animRot by="1500000">
                                      <p:cBhvr>
                                        <p:cTn id="10" dur="313" fill="hold">
                                          <p:stCondLst>
                                            <p:cond delay="938"/>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Users\SILVERIO\Desktop\Imágenes (14-10-15)\4Imágenes NO religiosas\CIELO\Estrellas\fghtg.JPG">
            <a:extLst>
              <a:ext uri="{FF2B5EF4-FFF2-40B4-BE49-F238E27FC236}">
                <a16:creationId xmlns:a16="http://schemas.microsoft.com/office/drawing/2014/main" id="{D02DE73D-0CC7-40B1-8EFC-34F205DC7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Rectángulo">
            <a:extLst>
              <a:ext uri="{FF2B5EF4-FFF2-40B4-BE49-F238E27FC236}">
                <a16:creationId xmlns:a16="http://schemas.microsoft.com/office/drawing/2014/main" id="{3400E243-B399-4AE4-9F40-907CBAB3F1DB}"/>
              </a:ext>
            </a:extLst>
          </p:cNvPr>
          <p:cNvSpPr>
            <a:spLocks noChangeArrowheads="1"/>
          </p:cNvSpPr>
          <p:nvPr/>
        </p:nvSpPr>
        <p:spPr bwMode="auto">
          <a:xfrm>
            <a:off x="323850" y="623888"/>
            <a:ext cx="83994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4000">
                <a:solidFill>
                  <a:schemeClr val="bg1"/>
                </a:solidFill>
              </a:rPr>
              <a:t>Astros y estrellas comentan su esplendor. </a:t>
            </a:r>
          </a:p>
          <a:p>
            <a:pPr algn="ctr" eaLnBrk="1" hangingPunct="1">
              <a:spcBef>
                <a:spcPct val="0"/>
              </a:spcBef>
              <a:buFontTx/>
              <a:buNone/>
            </a:pPr>
            <a:r>
              <a:rPr lang="es-ES" altLang="es-ES" sz="4000">
                <a:solidFill>
                  <a:schemeClr val="bg1"/>
                </a:solidFill>
              </a:rPr>
              <a:t>Amigo mío, para ver basta querer.</a:t>
            </a:r>
          </a:p>
        </p:txBody>
      </p:sp>
    </p:spTree>
  </p:cSld>
  <p:clrMapOvr>
    <a:masterClrMapping/>
  </p:clrMapOvr>
  <p:transition spd="slow"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500"/>
                                        <p:tgtEl>
                                          <p:spTgt spid="4"/>
                                        </p:tgtEl>
                                      </p:cBhvr>
                                    </p:animEffect>
                                    <p:anim calcmode="lin" valueType="num">
                                      <p:cBhvr>
                                        <p:cTn id="8" dur="6500" fill="hold"/>
                                        <p:tgtEl>
                                          <p:spTgt spid="4"/>
                                        </p:tgtEl>
                                        <p:attrNameLst>
                                          <p:attrName>ppt_x</p:attrName>
                                        </p:attrNameLst>
                                      </p:cBhvr>
                                      <p:tavLst>
                                        <p:tav tm="0">
                                          <p:val>
                                            <p:strVal val="#ppt_x"/>
                                          </p:val>
                                        </p:tav>
                                        <p:tav tm="100000">
                                          <p:val>
                                            <p:strVal val="#ppt_x"/>
                                          </p:val>
                                        </p:tav>
                                      </p:tavLst>
                                    </p:anim>
                                    <p:anim calcmode="lin" valueType="num">
                                      <p:cBhvr>
                                        <p:cTn id="9" dur="6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SILVERIO\Desktop\Fondos (12-6-14)\Para añadir fondos\Fondos oscuros ya aptos\Verde lago.JPG">
            <a:extLst>
              <a:ext uri="{FF2B5EF4-FFF2-40B4-BE49-F238E27FC236}">
                <a16:creationId xmlns:a16="http://schemas.microsoft.com/office/drawing/2014/main" id="{3438B1FA-1234-4CC5-BA62-FC41498FC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0"/>
            <a:ext cx="932338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C:\Users\SILVERIO\Desktop\Imágenes (14-10-15)\1Imágenes Religiosas Artísticas (14-10-15)\4 JESUS adulto\Con niños\drfgfjghjhy.JPG">
            <a:extLst>
              <a:ext uri="{FF2B5EF4-FFF2-40B4-BE49-F238E27FC236}">
                <a16:creationId xmlns:a16="http://schemas.microsoft.com/office/drawing/2014/main" id="{E6A8ADCE-A699-4A89-91EB-8C1D94D8C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88"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a:extLst>
              <a:ext uri="{FF2B5EF4-FFF2-40B4-BE49-F238E27FC236}">
                <a16:creationId xmlns:a16="http://schemas.microsoft.com/office/drawing/2014/main" id="{2A34E9E8-533D-424D-BCDB-63393AC8321E}"/>
              </a:ext>
            </a:extLst>
          </p:cNvPr>
          <p:cNvSpPr>
            <a:spLocks noChangeArrowheads="1"/>
          </p:cNvSpPr>
          <p:nvPr/>
        </p:nvSpPr>
        <p:spPr bwMode="auto">
          <a:xfrm>
            <a:off x="323850" y="5445125"/>
            <a:ext cx="84248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a:solidFill>
                  <a:schemeClr val="bg1"/>
                </a:solidFill>
              </a:rPr>
              <a:t>Qué bello es el ver a Dios en cada cosa del universo..</a:t>
            </a:r>
          </a:p>
        </p:txBody>
      </p:sp>
    </p:spTree>
  </p:cSld>
  <p:clrMapOvr>
    <a:masterClrMapping/>
  </p:clrMapOvr>
  <p:transition spd="slow" advTm="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6500" fill="hold"/>
                                        <p:tgtEl>
                                          <p:spTgt spid="7"/>
                                        </p:tgtEl>
                                        <p:attrNameLst>
                                          <p:attrName>ppt_w</p:attrName>
                                        </p:attrNameLst>
                                      </p:cBhvr>
                                      <p:tavLst>
                                        <p:tav tm="0">
                                          <p:val>
                                            <p:fltVal val="0"/>
                                          </p:val>
                                        </p:tav>
                                        <p:tav tm="100000">
                                          <p:val>
                                            <p:strVal val="#ppt_w"/>
                                          </p:val>
                                        </p:tav>
                                      </p:tavLst>
                                    </p:anim>
                                    <p:anim calcmode="lin" valueType="num">
                                      <p:cBhvr>
                                        <p:cTn id="8" dur="6500" fill="hold"/>
                                        <p:tgtEl>
                                          <p:spTgt spid="7"/>
                                        </p:tgtEl>
                                        <p:attrNameLst>
                                          <p:attrName>ppt_h</p:attrName>
                                        </p:attrNameLst>
                                      </p:cBhvr>
                                      <p:tavLst>
                                        <p:tav tm="0">
                                          <p:val>
                                            <p:fltVal val="0"/>
                                          </p:val>
                                        </p:tav>
                                        <p:tav tm="100000">
                                          <p:val>
                                            <p:strVal val="#ppt_h"/>
                                          </p:val>
                                        </p:tav>
                                      </p:tavLst>
                                    </p:anim>
                                    <p:animEffect transition="in" filter="fade">
                                      <p:cBhvr>
                                        <p:cTn id="9" dur="6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 Box 5">
            <a:extLst>
              <a:ext uri="{FF2B5EF4-FFF2-40B4-BE49-F238E27FC236}">
                <a16:creationId xmlns:a16="http://schemas.microsoft.com/office/drawing/2014/main" id="{00567A35-3A7E-4B86-82EA-4C3BA7A7D98E}"/>
              </a:ext>
            </a:extLst>
          </p:cNvPr>
          <p:cNvSpPr txBox="1">
            <a:spLocks noChangeArrowheads="1"/>
          </p:cNvSpPr>
          <p:nvPr/>
        </p:nvSpPr>
        <p:spPr bwMode="auto">
          <a:xfrm>
            <a:off x="395288" y="981075"/>
            <a:ext cx="3313112"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a:solidFill>
                  <a:schemeClr val="bg1"/>
                </a:solidFill>
              </a:rPr>
              <a:t>En este 4º domingo de Cuaresma del ciclo A la Iglesia nos presenta </a:t>
            </a:r>
            <a:r>
              <a:rPr lang="es-ES" altLang="es-ES">
                <a:solidFill>
                  <a:srgbClr val="FFFF00"/>
                </a:solidFill>
              </a:rPr>
              <a:t>la curación por Jesús de un ciego de nacimiento.</a:t>
            </a:r>
            <a:r>
              <a:rPr lang="es-ES" altLang="es-ES"/>
              <a:t> </a:t>
            </a:r>
            <a:endParaRPr lang="es-ES" altLang="es-ES">
              <a:solidFill>
                <a:schemeClr val="bg1"/>
              </a:solidFill>
            </a:endParaRPr>
          </a:p>
        </p:txBody>
      </p:sp>
      <p:pic>
        <p:nvPicPr>
          <p:cNvPr id="7171" name="Picture 9" descr="Jesus Healing Blind Man">
            <a:extLst>
              <a:ext uri="{FF2B5EF4-FFF2-40B4-BE49-F238E27FC236}">
                <a16:creationId xmlns:a16="http://schemas.microsoft.com/office/drawing/2014/main" id="{945E3155-269E-4927-B480-495208AC7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588" y="260350"/>
            <a:ext cx="48799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Users\SILVERIO\Desktop\Fondos (12-6-14)\Para añadir fondos\Fondos oscuros ya aptos\Todo negro.JPG">
            <a:extLst>
              <a:ext uri="{FF2B5EF4-FFF2-40B4-BE49-F238E27FC236}">
                <a16:creationId xmlns:a16="http://schemas.microsoft.com/office/drawing/2014/main" id="{B35D22CF-B1C6-4D26-B681-965F9B51D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descr="C:\Users\SILVERIO\Desktop\Imágenes (14-10-15)\1Imágenes Religiosas Artísticas (14-10-15)\2 Ant. Testamento\Creación\creation7.jpg">
            <a:extLst>
              <a:ext uri="{FF2B5EF4-FFF2-40B4-BE49-F238E27FC236}">
                <a16:creationId xmlns:a16="http://schemas.microsoft.com/office/drawing/2014/main" id="{673BE899-D921-4BC1-ABE5-77D30F8E6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1484313"/>
            <a:ext cx="9118600" cy="51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Rectángulo">
            <a:extLst>
              <a:ext uri="{FF2B5EF4-FFF2-40B4-BE49-F238E27FC236}">
                <a16:creationId xmlns:a16="http://schemas.microsoft.com/office/drawing/2014/main" id="{E5A3DBF3-978D-4D63-8A53-427EBD64044F}"/>
              </a:ext>
            </a:extLst>
          </p:cNvPr>
          <p:cNvSpPr>
            <a:spLocks noChangeArrowheads="1"/>
          </p:cNvSpPr>
          <p:nvPr/>
        </p:nvSpPr>
        <p:spPr bwMode="auto">
          <a:xfrm>
            <a:off x="250825" y="188913"/>
            <a:ext cx="86423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a:solidFill>
                  <a:srgbClr val="66FF33"/>
                </a:solidFill>
              </a:rPr>
              <a:t>La creación siempre dirá: obra de amor tú verás en mí.</a:t>
            </a:r>
          </a:p>
        </p:txBody>
      </p:sp>
      <p:sp>
        <p:nvSpPr>
          <p:cNvPr id="7" name="Text Box 6">
            <a:extLst>
              <a:ext uri="{FF2B5EF4-FFF2-40B4-BE49-F238E27FC236}">
                <a16:creationId xmlns:a16="http://schemas.microsoft.com/office/drawing/2014/main" id="{C7F23CE5-664B-4F24-B7AF-FC6C848038B6}"/>
              </a:ext>
            </a:extLst>
          </p:cNvPr>
          <p:cNvSpPr txBox="1">
            <a:spLocks noChangeArrowheads="1"/>
          </p:cNvSpPr>
          <p:nvPr/>
        </p:nvSpPr>
        <p:spPr bwMode="auto">
          <a:xfrm>
            <a:off x="4746625" y="5661025"/>
            <a:ext cx="248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800">
                <a:solidFill>
                  <a:schemeClr val="bg1"/>
                </a:solidFill>
                <a:cs typeface="Arial" panose="020B0604020202020204" pitchFamily="34" charset="0"/>
              </a:rPr>
              <a:t>Hacer CLIC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6000" fill="hold"/>
                                        <p:tgtEl>
                                          <p:spTgt spid="6"/>
                                        </p:tgtEl>
                                        <p:attrNameLst>
                                          <p:attrName>ppt_x</p:attrName>
                                        </p:attrNameLst>
                                      </p:cBhvr>
                                      <p:tavLst>
                                        <p:tav tm="0">
                                          <p:val>
                                            <p:strVal val="#ppt_x"/>
                                          </p:val>
                                        </p:tav>
                                        <p:tav tm="100000">
                                          <p:val>
                                            <p:strVal val="#ppt_x"/>
                                          </p:val>
                                        </p:tav>
                                      </p:tavLst>
                                    </p:anim>
                                    <p:anim calcmode="lin" valueType="num">
                                      <p:cBhvr additive="base">
                                        <p:cTn id="8" dur="60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6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by="(-#ppt_w*2)" calcmode="lin" valueType="num">
                                      <p:cBhvr rctx="PPT">
                                        <p:cTn id="12" dur="500" autoRev="1" fill="hold">
                                          <p:stCondLst>
                                            <p:cond delay="0"/>
                                          </p:stCondLst>
                                        </p:cTn>
                                        <p:tgtEl>
                                          <p:spTgt spid="7"/>
                                        </p:tgtEl>
                                        <p:attrNameLst>
                                          <p:attrName>ppt_w</p:attrName>
                                        </p:attrNameLst>
                                      </p:cBhvr>
                                    </p:anim>
                                    <p:anim by="(#ppt_w*0.50)" calcmode="lin" valueType="num">
                                      <p:cBhvr>
                                        <p:cTn id="13" dur="500" decel="50000" autoRev="1" fill="hold">
                                          <p:stCondLst>
                                            <p:cond delay="0"/>
                                          </p:stCondLst>
                                        </p:cTn>
                                        <p:tgtEl>
                                          <p:spTgt spid="7"/>
                                        </p:tgtEl>
                                        <p:attrNameLst>
                                          <p:attrName>ppt_x</p:attrName>
                                        </p:attrNameLst>
                                      </p:cBhvr>
                                    </p:anim>
                                    <p:anim from="(-#ppt_h/2)" to="(#ppt_y)" calcmode="lin" valueType="num">
                                      <p:cBhvr>
                                        <p:cTn id="14" dur="1000" fill="hold">
                                          <p:stCondLst>
                                            <p:cond delay="0"/>
                                          </p:stCondLst>
                                        </p:cTn>
                                        <p:tgtEl>
                                          <p:spTgt spid="7"/>
                                        </p:tgtEl>
                                        <p:attrNameLst>
                                          <p:attrName>ppt_y</p:attrName>
                                        </p:attrNameLst>
                                      </p:cBhvr>
                                    </p:anim>
                                    <p:animRot by="21600000">
                                      <p:cBhvr>
                                        <p:cTn id="15"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5639B8D2-316D-4705-BB9A-29B159B79191}"/>
              </a:ext>
            </a:extLst>
          </p:cNvPr>
          <p:cNvSpPr txBox="1">
            <a:spLocks noChangeArrowheads="1"/>
          </p:cNvSpPr>
          <p:nvPr/>
        </p:nvSpPr>
        <p:spPr bwMode="auto">
          <a:xfrm>
            <a:off x="250825" y="188913"/>
            <a:ext cx="864235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solidFill>
                  <a:schemeClr val="bg1"/>
                </a:solidFill>
              </a:rPr>
              <a:t>Lo primero que podemos decir de este ciego, es que se encuentra con Jesús y que por medio de ese </a:t>
            </a:r>
            <a:r>
              <a:rPr lang="es-ES" altLang="es-ES" sz="2400" u="sng">
                <a:solidFill>
                  <a:schemeClr val="bg1"/>
                </a:solidFill>
              </a:rPr>
              <a:t>encuentro</a:t>
            </a:r>
            <a:r>
              <a:rPr lang="es-ES" altLang="es-ES" sz="2400">
                <a:solidFill>
                  <a:schemeClr val="bg1"/>
                </a:solidFill>
              </a:rPr>
              <a:t> su vida se transforma. No siempre un encuentro con Jesús transforma la vida.</a:t>
            </a:r>
            <a:r>
              <a:rPr lang="es-ES" altLang="es-ES" sz="2400"/>
              <a:t> </a:t>
            </a:r>
          </a:p>
        </p:txBody>
      </p:sp>
      <p:pic>
        <p:nvPicPr>
          <p:cNvPr id="26627" name="Picture 5" descr="3Con los jefes de los sacerdotes, Tissot">
            <a:extLst>
              <a:ext uri="{FF2B5EF4-FFF2-40B4-BE49-F238E27FC236}">
                <a16:creationId xmlns:a16="http://schemas.microsoft.com/office/drawing/2014/main" id="{43743D9E-C1A6-4584-8D3F-45E76EBB6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5238" y="2060575"/>
            <a:ext cx="635952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6">
            <a:extLst>
              <a:ext uri="{FF2B5EF4-FFF2-40B4-BE49-F238E27FC236}">
                <a16:creationId xmlns:a16="http://schemas.microsoft.com/office/drawing/2014/main" id="{DA16C9E9-968E-4F5F-A8D7-87072EE82E3F}"/>
              </a:ext>
            </a:extLst>
          </p:cNvPr>
          <p:cNvSpPr>
            <a:spLocks noChangeArrowheads="1"/>
          </p:cNvSpPr>
          <p:nvPr/>
        </p:nvSpPr>
        <p:spPr bwMode="auto">
          <a:xfrm>
            <a:off x="179388" y="2276475"/>
            <a:ext cx="2303462"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solidFill>
                  <a:srgbClr val="FFFF00"/>
                </a:solidFill>
              </a:rPr>
              <a:t>También los fariseos se encontraban con Jesús; pero solía ser para discutir y para que ellos aumentasen su odio y envidia contra Jesús.</a:t>
            </a:r>
          </a:p>
        </p:txBody>
      </p:sp>
    </p:spTree>
  </p:cSld>
  <p:clrMapOvr>
    <a:masterClrMapping/>
  </p:clrMapOvr>
  <p:transition spd="slow">
    <p:sndAc>
      <p:stSnd loop="1">
        <p:snd r:embed="rId2" name="(4)Chopin, tristeza (4,14) .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ext Box 4">
            <a:extLst>
              <a:ext uri="{FF2B5EF4-FFF2-40B4-BE49-F238E27FC236}">
                <a16:creationId xmlns:a16="http://schemas.microsoft.com/office/drawing/2014/main" id="{72AF461D-EFBF-43D2-8FB3-AB0DCD51B0B5}"/>
              </a:ext>
            </a:extLst>
          </p:cNvPr>
          <p:cNvSpPr txBox="1">
            <a:spLocks noChangeArrowheads="1"/>
          </p:cNvSpPr>
          <p:nvPr/>
        </p:nvSpPr>
        <p:spPr bwMode="auto">
          <a:xfrm>
            <a:off x="395288" y="836613"/>
            <a:ext cx="4319587"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t>Siempre es muy doloroso ver a un ciego y pensamos que la vida le es muy difícil. En el tiempo de Jesús le era más difícil. Hoy suele haber organizaciones y no se sienten tan marginados; pero en el tiempo de Jesús casi la única manera de subsistir era pidiendo limosna, viviendo de la caridad ajena.</a:t>
            </a:r>
          </a:p>
        </p:txBody>
      </p:sp>
      <p:pic>
        <p:nvPicPr>
          <p:cNvPr id="27651" name="Picture 5" descr="5ciego">
            <a:extLst>
              <a:ext uri="{FF2B5EF4-FFF2-40B4-BE49-F238E27FC236}">
                <a16:creationId xmlns:a16="http://schemas.microsoft.com/office/drawing/2014/main" id="{F59CE651-2D02-43BE-89AC-2B70D0CB8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33375"/>
            <a:ext cx="417195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3C79CD22-AF04-4627-A349-44A65CEBAD47}"/>
              </a:ext>
            </a:extLst>
          </p:cNvPr>
          <p:cNvSpPr txBox="1">
            <a:spLocks noChangeArrowheads="1"/>
          </p:cNvSpPr>
          <p:nvPr/>
        </p:nvSpPr>
        <p:spPr bwMode="auto">
          <a:xfrm>
            <a:off x="5435600" y="333375"/>
            <a:ext cx="345757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t>Algo destacable del encuentro de Jesús con el ciego es que la iniciativa es de Jesús. No es este ciego quien grita y busca la luz, sino Jesús quien al ver al ciego se compadece y se acerca a él. Y ofrece la salud sin esperar a que se la pidan. Pero encuentra en aquel ciego un alma sencilla que se deja hacer, que cree en Jesús.</a:t>
            </a:r>
          </a:p>
        </p:txBody>
      </p:sp>
      <p:pic>
        <p:nvPicPr>
          <p:cNvPr id="28675" name="Picture 5" descr="7Ciego, Bloch">
            <a:extLst>
              <a:ext uri="{FF2B5EF4-FFF2-40B4-BE49-F238E27FC236}">
                <a16:creationId xmlns:a16="http://schemas.microsoft.com/office/drawing/2014/main" id="{1B7D1A7C-98D0-41E9-89D8-293CEAFF7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513715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Text Box 4">
            <a:extLst>
              <a:ext uri="{FF2B5EF4-FFF2-40B4-BE49-F238E27FC236}">
                <a16:creationId xmlns:a16="http://schemas.microsoft.com/office/drawing/2014/main" id="{57D21B06-34F3-4C28-9C52-9F8B94189212}"/>
              </a:ext>
            </a:extLst>
          </p:cNvPr>
          <p:cNvSpPr txBox="1">
            <a:spLocks noChangeArrowheads="1"/>
          </p:cNvSpPr>
          <p:nvPr/>
        </p:nvSpPr>
        <p:spPr bwMode="auto">
          <a:xfrm>
            <a:off x="6227763" y="333375"/>
            <a:ext cx="2736850" cy="637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solidFill>
                  <a:schemeClr val="bg1"/>
                </a:solidFill>
              </a:rPr>
              <a:t>Por eso para aquel ciego, el hecho de encontrarse con Jesús significó un cambio radical. Significó el dejar de ser un desvalido, una persona sin futuro, a ser una persona con capacidad de lucha y posibilidad de salir adelante en la vida.</a:t>
            </a:r>
          </a:p>
        </p:txBody>
      </p:sp>
      <p:pic>
        <p:nvPicPr>
          <p:cNvPr id="29699" name="Picture 6" descr="ciegosry65t">
            <a:extLst>
              <a:ext uri="{FF2B5EF4-FFF2-40B4-BE49-F238E27FC236}">
                <a16:creationId xmlns:a16="http://schemas.microsoft.com/office/drawing/2014/main" id="{B419EC3D-D8AC-4523-90CA-61C858E3B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476250"/>
            <a:ext cx="583247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ext Box 4">
            <a:extLst>
              <a:ext uri="{FF2B5EF4-FFF2-40B4-BE49-F238E27FC236}">
                <a16:creationId xmlns:a16="http://schemas.microsoft.com/office/drawing/2014/main" id="{C2D9D062-BFCA-4063-8D56-7FD4FC233A34}"/>
              </a:ext>
            </a:extLst>
          </p:cNvPr>
          <p:cNvSpPr txBox="1">
            <a:spLocks noChangeArrowheads="1"/>
          </p:cNvSpPr>
          <p:nvPr/>
        </p:nvSpPr>
        <p:spPr bwMode="auto">
          <a:xfrm>
            <a:off x="323850" y="188913"/>
            <a:ext cx="84963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solidFill>
                  <a:schemeClr val="bg1"/>
                </a:solidFill>
              </a:rPr>
              <a:t>La manera cómo curó Jesús a aquel ciego les parece a alguno muy rara y antihigiénica: Hizo un poco de barro con su saliva y lo puso en los ojos al ciego. La higiene era muy diferente en aquel ambiente. Y la saliva era un símbolo de fuerza y vida que transmitía al ciego.</a:t>
            </a:r>
          </a:p>
        </p:txBody>
      </p:sp>
      <p:pic>
        <p:nvPicPr>
          <p:cNvPr id="58373" name="Picture 5" descr="M 024rt">
            <a:extLst>
              <a:ext uri="{FF2B5EF4-FFF2-40B4-BE49-F238E27FC236}">
                <a16:creationId xmlns:a16="http://schemas.microsoft.com/office/drawing/2014/main" id="{C095BB5E-5F73-47B7-AFE3-A569856B1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205038"/>
            <a:ext cx="65532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wedge">
                                      <p:cBhvr>
                                        <p:cTn id="7" dur="2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SILVERIO\Desktop\Imágenes (14-10-15)\1Imágenes Religiosas Artísticas (14-10-15)\8 Gloria de Dios\Sacramentos\Bautismo\Bautismo, Longhi.jpg">
            <a:extLst>
              <a:ext uri="{FF2B5EF4-FFF2-40B4-BE49-F238E27FC236}">
                <a16:creationId xmlns:a16="http://schemas.microsoft.com/office/drawing/2014/main" id="{EC3EBCFD-5350-4472-B660-613D5F092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34950"/>
            <a:ext cx="6842125" cy="649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1 CuadroTexto">
            <a:extLst>
              <a:ext uri="{FF2B5EF4-FFF2-40B4-BE49-F238E27FC236}">
                <a16:creationId xmlns:a16="http://schemas.microsoft.com/office/drawing/2014/main" id="{62FB34C7-8405-4126-A0A5-B21FFA1B7B00}"/>
              </a:ext>
            </a:extLst>
          </p:cNvPr>
          <p:cNvSpPr txBox="1">
            <a:spLocks noChangeArrowheads="1"/>
          </p:cNvSpPr>
          <p:nvPr/>
        </p:nvSpPr>
        <p:spPr bwMode="auto">
          <a:xfrm>
            <a:off x="7092950" y="115888"/>
            <a:ext cx="1871663"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También el bautismo lo recibimos por medio de unos ritos sencillos, pero visibles para que nos señalen lo que en verdad recibimos, que es mucho.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Text Box 4">
            <a:extLst>
              <a:ext uri="{FF2B5EF4-FFF2-40B4-BE49-F238E27FC236}">
                <a16:creationId xmlns:a16="http://schemas.microsoft.com/office/drawing/2014/main" id="{8F316B96-78EB-4EC7-BF20-2A58D95C7A09}"/>
              </a:ext>
            </a:extLst>
          </p:cNvPr>
          <p:cNvSpPr txBox="1">
            <a:spLocks noChangeArrowheads="1"/>
          </p:cNvSpPr>
          <p:nvPr/>
        </p:nvSpPr>
        <p:spPr bwMode="auto">
          <a:xfrm>
            <a:off x="179388" y="1700213"/>
            <a:ext cx="3240087"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800"/>
              <a:t>Es un tesoro que llevamos en vasos frágiles. Fortalecer ese vaso es una labor muy grande, pero posible si dejamos actuar a la gracia en nosotros.</a:t>
            </a:r>
          </a:p>
        </p:txBody>
      </p:sp>
      <p:pic>
        <p:nvPicPr>
          <p:cNvPr id="32771" name="Picture 5" descr="San-Quintin-bautizando-Libro-pontifical-de-Beauvais-XIII-300x301">
            <a:extLst>
              <a:ext uri="{FF2B5EF4-FFF2-40B4-BE49-F238E27FC236}">
                <a16:creationId xmlns:a16="http://schemas.microsoft.com/office/drawing/2014/main" id="{B5EFAD38-CF51-4062-9A2D-4B7E8AF1A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268413"/>
            <a:ext cx="5381625"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1 Rectángulo">
            <a:extLst>
              <a:ext uri="{FF2B5EF4-FFF2-40B4-BE49-F238E27FC236}">
                <a16:creationId xmlns:a16="http://schemas.microsoft.com/office/drawing/2014/main" id="{FF26FA4B-0E7C-4D61-968D-71774A35FDCE}"/>
              </a:ext>
            </a:extLst>
          </p:cNvPr>
          <p:cNvSpPr>
            <a:spLocks noChangeArrowheads="1"/>
          </p:cNvSpPr>
          <p:nvPr/>
        </p:nvSpPr>
        <p:spPr bwMode="auto">
          <a:xfrm>
            <a:off x="179388" y="188913"/>
            <a:ext cx="8640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Lo importante para nosotros es que recibimos en el bautismo una gran fuerza y luz de Dios que debemos siempre acrecentar.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CuadroTexto">
            <a:extLst>
              <a:ext uri="{FF2B5EF4-FFF2-40B4-BE49-F238E27FC236}">
                <a16:creationId xmlns:a16="http://schemas.microsoft.com/office/drawing/2014/main" id="{D64109B5-4E24-4240-BC00-49307EFE6DF0}"/>
              </a:ext>
            </a:extLst>
          </p:cNvPr>
          <p:cNvSpPr txBox="1">
            <a:spLocks noChangeArrowheads="1"/>
          </p:cNvSpPr>
          <p:nvPr/>
        </p:nvSpPr>
        <p:spPr bwMode="auto">
          <a:xfrm>
            <a:off x="79375" y="173038"/>
            <a:ext cx="88249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La narración de este suceso está realizado por el evangelista, que es san Juan, como una catequesis donde se va viendo el progreso de la fe de aquel ciego, para que el creyente (o quien se prepara para el bautismo) aprenda a progresar. </a:t>
            </a:r>
          </a:p>
        </p:txBody>
      </p:sp>
      <p:pic>
        <p:nvPicPr>
          <p:cNvPr id="33795" name="Picture 3" descr="C:\Users\SILVERIO\Desktop\Ciego\2011102718585825aa8b.jpg">
            <a:extLst>
              <a:ext uri="{FF2B5EF4-FFF2-40B4-BE49-F238E27FC236}">
                <a16:creationId xmlns:a16="http://schemas.microsoft.com/office/drawing/2014/main" id="{D9B6D151-4A89-4EC1-8716-547E8F925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2286000"/>
            <a:ext cx="6940550"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1 Rectángulo">
            <a:extLst>
              <a:ext uri="{FF2B5EF4-FFF2-40B4-BE49-F238E27FC236}">
                <a16:creationId xmlns:a16="http://schemas.microsoft.com/office/drawing/2014/main" id="{A8791F13-C2D3-4F47-B2F5-59638D9264FE}"/>
              </a:ext>
            </a:extLst>
          </p:cNvPr>
          <p:cNvSpPr>
            <a:spLocks noChangeArrowheads="1"/>
          </p:cNvSpPr>
          <p:nvPr/>
        </p:nvSpPr>
        <p:spPr bwMode="auto">
          <a:xfrm>
            <a:off x="7019925" y="1700213"/>
            <a:ext cx="201612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Pero también es un toque de atención para quienes no quieren ver, como aquellos fariseos, porque irán de mal en peor.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7634D17F-3096-41BB-9898-474191DE33CA}"/>
              </a:ext>
            </a:extLst>
          </p:cNvPr>
          <p:cNvSpPr txBox="1">
            <a:spLocks noChangeArrowheads="1"/>
          </p:cNvSpPr>
          <p:nvPr/>
        </p:nvSpPr>
        <p:spPr bwMode="auto">
          <a:xfrm>
            <a:off x="250825" y="111125"/>
            <a:ext cx="2952750" cy="674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t>Quizá al principio aquel ciego se sentía un pecador, siguiendo las habladurías de muchos; pero era un hombre sencillo y dócil, capaz de la bienaventuranza de Jesús. Se deja llevar y se deja hacer. Confía en Jesús, quizá como confiaría en un hombre importante o un mago.</a:t>
            </a:r>
          </a:p>
        </p:txBody>
      </p:sp>
      <p:pic>
        <p:nvPicPr>
          <p:cNvPr id="34819" name="Picture 3" descr="C:\Users\SILVERIO\Desktop\Ciego\bartimeo-ciego (1).jpg">
            <a:extLst>
              <a:ext uri="{FF2B5EF4-FFF2-40B4-BE49-F238E27FC236}">
                <a16:creationId xmlns:a16="http://schemas.microsoft.com/office/drawing/2014/main" id="{88E48D1A-74DC-42AC-A5A4-21F9E3C94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925" y="476250"/>
            <a:ext cx="5761038"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a:extLst>
              <a:ext uri="{FF2B5EF4-FFF2-40B4-BE49-F238E27FC236}">
                <a16:creationId xmlns:a16="http://schemas.microsoft.com/office/drawing/2014/main" id="{A67D4447-3207-4EB2-8E87-B356CF49B1F8}"/>
              </a:ext>
            </a:extLst>
          </p:cNvPr>
          <p:cNvSpPr txBox="1">
            <a:spLocks noChangeArrowheads="1"/>
          </p:cNvSpPr>
          <p:nvPr/>
        </p:nvSpPr>
        <p:spPr bwMode="auto">
          <a:xfrm>
            <a:off x="5432425" y="404813"/>
            <a:ext cx="3455988"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solidFill>
                  <a:srgbClr val="660066"/>
                </a:solidFill>
              </a:rPr>
              <a:t>Después de hablar el domingo pasado del agua que salta hasta la vida eterna (la samaritana), hoy se habla de la luz, porque en el bautismo se nos da la luz de la fe.</a:t>
            </a:r>
          </a:p>
        </p:txBody>
      </p:sp>
      <p:sp>
        <p:nvSpPr>
          <p:cNvPr id="8195" name="Text Box 6">
            <a:extLst>
              <a:ext uri="{FF2B5EF4-FFF2-40B4-BE49-F238E27FC236}">
                <a16:creationId xmlns:a16="http://schemas.microsoft.com/office/drawing/2014/main" id="{574D328B-B354-46AD-9329-F11171C29014}"/>
              </a:ext>
            </a:extLst>
          </p:cNvPr>
          <p:cNvSpPr txBox="1">
            <a:spLocks noChangeArrowheads="1"/>
          </p:cNvSpPr>
          <p:nvPr/>
        </p:nvSpPr>
        <p:spPr bwMode="auto">
          <a:xfrm>
            <a:off x="5427663" y="4292600"/>
            <a:ext cx="3735387"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solidFill>
                  <a:srgbClr val="000066"/>
                </a:solidFill>
              </a:rPr>
              <a:t>Por eso era uno de los evangelios escogidos por la Iglesia para la preparación del bautismo.</a:t>
            </a:r>
          </a:p>
        </p:txBody>
      </p:sp>
      <p:pic>
        <p:nvPicPr>
          <p:cNvPr id="8196" name="Picture 8" descr="healing_blind_man">
            <a:extLst>
              <a:ext uri="{FF2B5EF4-FFF2-40B4-BE49-F238E27FC236}">
                <a16:creationId xmlns:a16="http://schemas.microsoft.com/office/drawing/2014/main" id="{5BD39C77-3C1A-4523-9690-6CAAF90A4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06363"/>
            <a:ext cx="5235575" cy="674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5842" name="Picture 4" descr="C:\Users\SILVERIO\Desktop\Ciego\El ciego de la piscina\Jesus-sana-a-un-ciego-de-nacimiento1.jpg">
            <a:extLst>
              <a:ext uri="{FF2B5EF4-FFF2-40B4-BE49-F238E27FC236}">
                <a16:creationId xmlns:a16="http://schemas.microsoft.com/office/drawing/2014/main" id="{67E587D3-116E-4E72-8BA8-EF513B6E4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72009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1 Rectángulo">
            <a:extLst>
              <a:ext uri="{FF2B5EF4-FFF2-40B4-BE49-F238E27FC236}">
                <a16:creationId xmlns:a16="http://schemas.microsoft.com/office/drawing/2014/main" id="{F70F78F3-AA5C-4007-90C6-906F32E00727}"/>
              </a:ext>
            </a:extLst>
          </p:cNvPr>
          <p:cNvSpPr>
            <a:spLocks noChangeArrowheads="1"/>
          </p:cNvSpPr>
          <p:nvPr/>
        </p:nvSpPr>
        <p:spPr bwMode="auto">
          <a:xfrm>
            <a:off x="179388" y="5561013"/>
            <a:ext cx="8856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solidFill>
                  <a:srgbClr val="FFFF00"/>
                </a:solidFill>
              </a:rPr>
              <a:t>Y quizá haciendo un acto de fe algo mayor, pues es muy posible que en otras ocasiones se hubiera lavado, según le habrían indicado otras personas.</a:t>
            </a:r>
          </a:p>
        </p:txBody>
      </p:sp>
      <p:sp>
        <p:nvSpPr>
          <p:cNvPr id="35844" name="Rectangle 6">
            <a:extLst>
              <a:ext uri="{FF2B5EF4-FFF2-40B4-BE49-F238E27FC236}">
                <a16:creationId xmlns:a16="http://schemas.microsoft.com/office/drawing/2014/main" id="{8155728B-A092-4A75-8E63-2818DDB7688A}"/>
              </a:ext>
            </a:extLst>
          </p:cNvPr>
          <p:cNvSpPr>
            <a:spLocks noChangeArrowheads="1"/>
          </p:cNvSpPr>
          <p:nvPr/>
        </p:nvSpPr>
        <p:spPr bwMode="auto">
          <a:xfrm>
            <a:off x="7191375" y="692150"/>
            <a:ext cx="179863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solidFill>
                  <a:srgbClr val="FFFF00"/>
                </a:solidFill>
              </a:rPr>
              <a:t>No pone resistencia a ir a lavarse en la piscina, siguiendo el mandato de Jesús.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CuadroTexto">
            <a:extLst>
              <a:ext uri="{FF2B5EF4-FFF2-40B4-BE49-F238E27FC236}">
                <a16:creationId xmlns:a16="http://schemas.microsoft.com/office/drawing/2014/main" id="{F4C8FF9E-F52C-4B47-AFEE-E704CC670609}"/>
              </a:ext>
            </a:extLst>
          </p:cNvPr>
          <p:cNvSpPr txBox="1">
            <a:spLocks noChangeArrowheads="1"/>
          </p:cNvSpPr>
          <p:nvPr/>
        </p:nvSpPr>
        <p:spPr bwMode="auto">
          <a:xfrm>
            <a:off x="268288" y="115888"/>
            <a:ext cx="85693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Esta vez fue diferente: se lavó y comenzó a ver. Ahora ya se siente en libertad. No necesita de nadie que le guíe. Pero todavía no sabe quién es Jesucristo. Sólo sabe que quien le ha abierto los ojos es un hombre. </a:t>
            </a:r>
          </a:p>
        </p:txBody>
      </p:sp>
      <p:pic>
        <p:nvPicPr>
          <p:cNvPr id="36867" name="Picture 3" descr="C:\Users\SILVERIO\Desktop\Imágenes (14-10-15)\1Imágenes Religiosas Artísticas (14-10-15)\4 JESUS adulto\Milagros\Ciego\El ciego de la piscina\414xsddfht.JPG">
            <a:extLst>
              <a:ext uri="{FF2B5EF4-FFF2-40B4-BE49-F238E27FC236}">
                <a16:creationId xmlns:a16="http://schemas.microsoft.com/office/drawing/2014/main" id="{9D21163B-D0FC-481F-857D-C5E535004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363" y="1685925"/>
            <a:ext cx="71167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1 Rectángulo">
            <a:extLst>
              <a:ext uri="{FF2B5EF4-FFF2-40B4-BE49-F238E27FC236}">
                <a16:creationId xmlns:a16="http://schemas.microsoft.com/office/drawing/2014/main" id="{C277733C-153B-45A1-9B3D-944B4B47808E}"/>
              </a:ext>
            </a:extLst>
          </p:cNvPr>
          <p:cNvSpPr>
            <a:spLocks noChangeArrowheads="1"/>
          </p:cNvSpPr>
          <p:nvPr/>
        </p:nvSpPr>
        <p:spPr bwMode="auto">
          <a:xfrm>
            <a:off x="53975" y="3429000"/>
            <a:ext cx="1854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Comienza a pensar que tiene que ser un hombre bueno.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CuadroTexto">
            <a:extLst>
              <a:ext uri="{FF2B5EF4-FFF2-40B4-BE49-F238E27FC236}">
                <a16:creationId xmlns:a16="http://schemas.microsoft.com/office/drawing/2014/main" id="{D124FBB2-5B04-43E3-B0DD-92DDD72B0FA1}"/>
              </a:ext>
            </a:extLst>
          </p:cNvPr>
          <p:cNvSpPr txBox="1">
            <a:spLocks noChangeArrowheads="1"/>
          </p:cNvSpPr>
          <p:nvPr/>
        </p:nvSpPr>
        <p:spPr bwMode="auto">
          <a:xfrm>
            <a:off x="131763" y="5287963"/>
            <a:ext cx="90376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Y esto es porque la gente no se cree que sea la misma persona. Y como por allí no está Jesús, deciden ir ante aquellos que les tienen como «sabios»: un grupo distinguido de fariseos, que dictaminarán sobre lo sucedido.</a:t>
            </a:r>
          </a:p>
        </p:txBody>
      </p:sp>
      <p:sp>
        <p:nvSpPr>
          <p:cNvPr id="37891" name="1 Rectángulo">
            <a:extLst>
              <a:ext uri="{FF2B5EF4-FFF2-40B4-BE49-F238E27FC236}">
                <a16:creationId xmlns:a16="http://schemas.microsoft.com/office/drawing/2014/main" id="{DDD3B90D-42A6-4452-80D0-1A156FD9A6C0}"/>
              </a:ext>
            </a:extLst>
          </p:cNvPr>
          <p:cNvSpPr>
            <a:spLocks noChangeArrowheads="1"/>
          </p:cNvSpPr>
          <p:nvPr/>
        </p:nvSpPr>
        <p:spPr bwMode="auto">
          <a:xfrm>
            <a:off x="7405688" y="620713"/>
            <a:ext cx="17637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Lo que sí tiene claro es que él es el mismo ciego de antes, aunque ahora ve. </a:t>
            </a:r>
          </a:p>
        </p:txBody>
      </p:sp>
      <p:pic>
        <p:nvPicPr>
          <p:cNvPr id="37892" name="Imagen 1">
            <a:extLst>
              <a:ext uri="{FF2B5EF4-FFF2-40B4-BE49-F238E27FC236}">
                <a16:creationId xmlns:a16="http://schemas.microsoft.com/office/drawing/2014/main" id="{BFD914AF-984D-4A10-A358-FFCAB382F8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6525"/>
            <a:ext cx="6913563"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CuadroTexto">
            <a:extLst>
              <a:ext uri="{FF2B5EF4-FFF2-40B4-BE49-F238E27FC236}">
                <a16:creationId xmlns:a16="http://schemas.microsoft.com/office/drawing/2014/main" id="{224E7C89-84BD-4FEF-96D1-9FDC1EB6DE23}"/>
              </a:ext>
            </a:extLst>
          </p:cNvPr>
          <p:cNvSpPr txBox="1">
            <a:spLocks noChangeArrowheads="1"/>
          </p:cNvSpPr>
          <p:nvPr/>
        </p:nvSpPr>
        <p:spPr bwMode="auto">
          <a:xfrm>
            <a:off x="465138" y="188913"/>
            <a:ext cx="82073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Y llevan al que había sido ciego a su presencia. El problema «grande» para los fariseos es que era sábado y estaba prohibido curar en sábado. Y ahora aparece el progreso de la fe de aquel hombre que había sido ciego. Aparece la libertad. Jesús no sólo le había dado la luz en sus ojos sino también la luz en el corazón. </a:t>
            </a:r>
          </a:p>
        </p:txBody>
      </p:sp>
      <p:pic>
        <p:nvPicPr>
          <p:cNvPr id="38915" name="Picture 3" descr="C:\Users\SILVERIO\Desktop\Ciego\Ciego con Jesús 4k.jpg">
            <a:extLst>
              <a:ext uri="{FF2B5EF4-FFF2-40B4-BE49-F238E27FC236}">
                <a16:creationId xmlns:a16="http://schemas.microsoft.com/office/drawing/2014/main" id="{60E3D251-340E-46CF-BB24-4385B4C60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2530475"/>
            <a:ext cx="5557838"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1 Rectángulo">
            <a:extLst>
              <a:ext uri="{FF2B5EF4-FFF2-40B4-BE49-F238E27FC236}">
                <a16:creationId xmlns:a16="http://schemas.microsoft.com/office/drawing/2014/main" id="{E9EF6C72-65B0-47E2-AFC8-FCC19C7B3AEE}"/>
              </a:ext>
            </a:extLst>
          </p:cNvPr>
          <p:cNvSpPr>
            <a:spLocks noChangeArrowheads="1"/>
          </p:cNvSpPr>
          <p:nvPr/>
        </p:nvSpPr>
        <p:spPr bwMode="auto">
          <a:xfrm>
            <a:off x="323850" y="2871788"/>
            <a:ext cx="28082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solidFill>
                  <a:srgbClr val="000000"/>
                </a:solidFill>
              </a:rPr>
              <a:t>Y estaba surtiendo efectos. </a:t>
            </a:r>
          </a:p>
          <a:p>
            <a:pPr eaLnBrk="1" hangingPunct="1">
              <a:spcBef>
                <a:spcPct val="0"/>
              </a:spcBef>
              <a:buFontTx/>
              <a:buNone/>
            </a:pPr>
            <a:r>
              <a:rPr lang="es-ES" altLang="es-ES" sz="2400"/>
              <a:t>No le parece bien que aquellos fariseos no estimen lo que Jesús ha hecho con él, aunque sea sábado.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CuadroTexto">
            <a:extLst>
              <a:ext uri="{FF2B5EF4-FFF2-40B4-BE49-F238E27FC236}">
                <a16:creationId xmlns:a16="http://schemas.microsoft.com/office/drawing/2014/main" id="{90DBD934-11A0-442D-B793-8E2EBE67E214}"/>
              </a:ext>
            </a:extLst>
          </p:cNvPr>
          <p:cNvSpPr txBox="1">
            <a:spLocks noChangeArrowheads="1"/>
          </p:cNvSpPr>
          <p:nvPr/>
        </p:nvSpPr>
        <p:spPr bwMode="auto">
          <a:xfrm>
            <a:off x="323850" y="620713"/>
            <a:ext cx="309562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a:t>Es entonces cuando el que había sido ciego proclama que Jesús no es un hombre cualquiera sino que tiene que ser un </a:t>
            </a:r>
            <a:r>
              <a:rPr lang="es-ES" altLang="es-ES" u="sng"/>
              <a:t>profeta</a:t>
            </a:r>
            <a:r>
              <a:rPr lang="es-ES" altLang="es-ES"/>
              <a:t>.</a:t>
            </a:r>
          </a:p>
        </p:txBody>
      </p:sp>
      <p:pic>
        <p:nvPicPr>
          <p:cNvPr id="39939" name="Picture 4" descr="C:\Users\SILVERIO\Desktop\Imágenes (14-10-15)\1Imágenes Religiosas Artísticas (14-10-15)\7 JESUS solo\923dd53d0ef96a0c05d049b45cdfc682.jpg">
            <a:extLst>
              <a:ext uri="{FF2B5EF4-FFF2-40B4-BE49-F238E27FC236}">
                <a16:creationId xmlns:a16="http://schemas.microsoft.com/office/drawing/2014/main" id="{0436EEC0-8672-45FE-9D7C-BA4C89AA7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88913"/>
            <a:ext cx="5203825" cy="650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Rectángulo">
            <a:extLst>
              <a:ext uri="{FF2B5EF4-FFF2-40B4-BE49-F238E27FC236}">
                <a16:creationId xmlns:a16="http://schemas.microsoft.com/office/drawing/2014/main" id="{BA5F0E50-8FF3-41D8-AFA9-141B7E8F2E38}"/>
              </a:ext>
            </a:extLst>
          </p:cNvPr>
          <p:cNvSpPr>
            <a:spLocks noChangeArrowheads="1"/>
          </p:cNvSpPr>
          <p:nvPr/>
        </p:nvSpPr>
        <p:spPr bwMode="auto">
          <a:xfrm>
            <a:off x="395288" y="376238"/>
            <a:ext cx="3524250" cy="612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800">
                <a:solidFill>
                  <a:srgbClr val="000000"/>
                </a:solidFill>
              </a:rPr>
              <a:t>Y, como los fariseos siguen con sus ideas contra Jesús, quien había sido ciego no se calla ante ellos y se convierte en testigo de la luz. Le llama Mesías a Jesús, que es lo que significa decir: que ha venido de Dios. </a:t>
            </a:r>
            <a:endParaRPr lang="es-ES" altLang="es-ES" sz="2800"/>
          </a:p>
        </p:txBody>
      </p:sp>
      <p:pic>
        <p:nvPicPr>
          <p:cNvPr id="40963" name="Imagen 1">
            <a:extLst>
              <a:ext uri="{FF2B5EF4-FFF2-40B4-BE49-F238E27FC236}">
                <a16:creationId xmlns:a16="http://schemas.microsoft.com/office/drawing/2014/main" id="{B5E6A7D6-8B1C-42D5-8039-38A655AE82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9538" y="20638"/>
            <a:ext cx="48895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Rectángulo">
            <a:extLst>
              <a:ext uri="{FF2B5EF4-FFF2-40B4-BE49-F238E27FC236}">
                <a16:creationId xmlns:a16="http://schemas.microsoft.com/office/drawing/2014/main" id="{9FA0DB30-B101-45F0-9B50-4CA32D0FF1F9}"/>
              </a:ext>
            </a:extLst>
          </p:cNvPr>
          <p:cNvSpPr>
            <a:spLocks noChangeArrowheads="1"/>
          </p:cNvSpPr>
          <p:nvPr/>
        </p:nvSpPr>
        <p:spPr bwMode="auto">
          <a:xfrm>
            <a:off x="184150" y="4919663"/>
            <a:ext cx="8636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solidFill>
                  <a:srgbClr val="000000"/>
                </a:solidFill>
              </a:rPr>
              <a:t> Esto no sólo ante los fariseos, sino ante sus más conocidos como eran sus padres, quienes, viendo en lo material, no tienen la misma visión en el espíritu y no se atreven a defender a Jesús. Y siente la cruz cuando es expulsado del templo. </a:t>
            </a:r>
            <a:endParaRPr lang="es-ES" altLang="es-ES" sz="2400"/>
          </a:p>
        </p:txBody>
      </p:sp>
      <p:pic>
        <p:nvPicPr>
          <p:cNvPr id="41987" name="Picture 3" descr="C:\Users\SILVERIO\Desktop\Ciego\eikon_1117_04.jpg">
            <a:extLst>
              <a:ext uri="{FF2B5EF4-FFF2-40B4-BE49-F238E27FC236}">
                <a16:creationId xmlns:a16="http://schemas.microsoft.com/office/drawing/2014/main" id="{AB9FCFED-A00F-4920-BCE8-5E2E5D7B7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238125"/>
            <a:ext cx="61468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1 Rectángulo">
            <a:extLst>
              <a:ext uri="{FF2B5EF4-FFF2-40B4-BE49-F238E27FC236}">
                <a16:creationId xmlns:a16="http://schemas.microsoft.com/office/drawing/2014/main" id="{935F392E-67DE-4DB6-A09B-06779974337F}"/>
              </a:ext>
            </a:extLst>
          </p:cNvPr>
          <p:cNvSpPr>
            <a:spLocks noChangeArrowheads="1"/>
          </p:cNvSpPr>
          <p:nvPr/>
        </p:nvSpPr>
        <p:spPr bwMode="auto">
          <a:xfrm>
            <a:off x="179388" y="227013"/>
            <a:ext cx="259238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solidFill>
                  <a:srgbClr val="000000"/>
                </a:solidFill>
              </a:rPr>
              <a:t>Todavía le falta dar otro paso. Y es el pasar por la </a:t>
            </a:r>
            <a:r>
              <a:rPr lang="es-ES" altLang="es-ES" sz="2400" u="sng">
                <a:solidFill>
                  <a:srgbClr val="000000"/>
                </a:solidFill>
              </a:rPr>
              <a:t>cruz</a:t>
            </a:r>
            <a:r>
              <a:rPr lang="es-ES" altLang="es-ES" sz="2400">
                <a:solidFill>
                  <a:srgbClr val="000000"/>
                </a:solidFill>
              </a:rPr>
              <a:t>: es decir, empieza a sufrir por Cristo, aun sin conocerle. Da la cara por Jesús y se convierte en testigo de Cristo.</a:t>
            </a:r>
            <a:endParaRPr lang="es-ES" altLang="es-ES"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25" name="Picture 5" descr="en07jan43c_dewey">
            <a:extLst>
              <a:ext uri="{FF2B5EF4-FFF2-40B4-BE49-F238E27FC236}">
                <a16:creationId xmlns:a16="http://schemas.microsoft.com/office/drawing/2014/main" id="{00BBC989-8FE6-4F91-A7C5-6C2D5B98D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013" y="260350"/>
            <a:ext cx="3849687"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4 CuadroTexto">
            <a:extLst>
              <a:ext uri="{FF2B5EF4-FFF2-40B4-BE49-F238E27FC236}">
                <a16:creationId xmlns:a16="http://schemas.microsoft.com/office/drawing/2014/main" id="{E5699AD6-0CB4-4A32-BD81-7E2E9BBC07FA}"/>
              </a:ext>
            </a:extLst>
          </p:cNvPr>
          <p:cNvSpPr txBox="1">
            <a:spLocks noChangeArrowheads="1"/>
          </p:cNvSpPr>
          <p:nvPr/>
        </p:nvSpPr>
        <p:spPr bwMode="auto">
          <a:xfrm>
            <a:off x="395288" y="333375"/>
            <a:ext cx="4392612"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3600"/>
              <a:t>Pero Jesús sale otra vez a su encuentro. Y aquel que había sido ciego, en cuerpo y en espíritu, </a:t>
            </a:r>
            <a:r>
              <a:rPr lang="es-ES" altLang="es-ES" sz="3600">
                <a:solidFill>
                  <a:srgbClr val="000000"/>
                </a:solidFill>
              </a:rPr>
              <a:t>formula su grandioso acto de fe: “Creo, Señor». Y se postró ante Jesús.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additive="base">
                                        <p:cTn id="7" dur="3000" fill="hold"/>
                                        <p:tgtEl>
                                          <p:spTgt spid="81925"/>
                                        </p:tgtEl>
                                        <p:attrNameLst>
                                          <p:attrName>ppt_x</p:attrName>
                                        </p:attrNameLst>
                                      </p:cBhvr>
                                      <p:tavLst>
                                        <p:tav tm="0">
                                          <p:val>
                                            <p:strVal val="#ppt_x"/>
                                          </p:val>
                                        </p:tav>
                                        <p:tav tm="100000">
                                          <p:val>
                                            <p:strVal val="#ppt_x"/>
                                          </p:val>
                                        </p:tav>
                                      </p:tavLst>
                                    </p:anim>
                                    <p:anim calcmode="lin" valueType="num">
                                      <p:cBhvr additive="base">
                                        <p:cTn id="8" dur="3000" fill="hold"/>
                                        <p:tgtEl>
                                          <p:spTgt spid="819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CuadroTexto">
            <a:extLst>
              <a:ext uri="{FF2B5EF4-FFF2-40B4-BE49-F238E27FC236}">
                <a16:creationId xmlns:a16="http://schemas.microsoft.com/office/drawing/2014/main" id="{1788FAF4-0C01-49D1-B168-504F98635067}"/>
              </a:ext>
            </a:extLst>
          </p:cNvPr>
          <p:cNvSpPr txBox="1">
            <a:spLocks noChangeArrowheads="1"/>
          </p:cNvSpPr>
          <p:nvPr/>
        </p:nvSpPr>
        <p:spPr bwMode="auto">
          <a:xfrm>
            <a:off x="107950" y="3068638"/>
            <a:ext cx="2001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Así lo dice un himno de «vísperas»:</a:t>
            </a:r>
          </a:p>
        </p:txBody>
      </p:sp>
      <p:pic>
        <p:nvPicPr>
          <p:cNvPr id="44035" name="Picture 3" descr="C:\Users\SILVERIO\Desktop\Ciego\p_0003.jpg">
            <a:extLst>
              <a:ext uri="{FF2B5EF4-FFF2-40B4-BE49-F238E27FC236}">
                <a16:creationId xmlns:a16="http://schemas.microsoft.com/office/drawing/2014/main" id="{A0750C69-989D-420E-9BA0-722900CF1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739900"/>
            <a:ext cx="66389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1 Rectángulo">
            <a:extLst>
              <a:ext uri="{FF2B5EF4-FFF2-40B4-BE49-F238E27FC236}">
                <a16:creationId xmlns:a16="http://schemas.microsoft.com/office/drawing/2014/main" id="{67AD91F8-D334-4D10-921D-6A4A3FD701B9}"/>
              </a:ext>
            </a:extLst>
          </p:cNvPr>
          <p:cNvSpPr>
            <a:spLocks noChangeArrowheads="1"/>
          </p:cNvSpPr>
          <p:nvPr/>
        </p:nvSpPr>
        <p:spPr bwMode="auto">
          <a:xfrm>
            <a:off x="250825" y="188913"/>
            <a:ext cx="85693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Quizá nosotros estamos ciegos o medio ciegos. Es posible que necesitemos un milagro para que nuestros ojos no vayan a la muerte, sino a la vida, que es la presencia continua del Señor.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abl_sized6iu">
            <a:extLst>
              <a:ext uri="{FF2B5EF4-FFF2-40B4-BE49-F238E27FC236}">
                <a16:creationId xmlns:a16="http://schemas.microsoft.com/office/drawing/2014/main" id="{E1259728-C580-4209-AA6C-C66BA4288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Text Box 7">
            <a:extLst>
              <a:ext uri="{FF2B5EF4-FFF2-40B4-BE49-F238E27FC236}">
                <a16:creationId xmlns:a16="http://schemas.microsoft.com/office/drawing/2014/main" id="{56BD4373-0492-4F3E-9644-C8CFD4A6F3FE}"/>
              </a:ext>
            </a:extLst>
          </p:cNvPr>
          <p:cNvSpPr txBox="1">
            <a:spLocks noChangeArrowheads="1"/>
          </p:cNvSpPr>
          <p:nvPr/>
        </p:nvSpPr>
        <p:spPr bwMode="auto">
          <a:xfrm>
            <a:off x="6372225" y="5229225"/>
            <a:ext cx="2592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800">
                <a:solidFill>
                  <a:schemeClr val="bg1"/>
                </a:solidFill>
              </a:rPr>
              <a:t>Automático</a:t>
            </a:r>
          </a:p>
        </p:txBody>
      </p:sp>
      <p:sp>
        <p:nvSpPr>
          <p:cNvPr id="65544" name="Rectangle 8">
            <a:extLst>
              <a:ext uri="{FF2B5EF4-FFF2-40B4-BE49-F238E27FC236}">
                <a16:creationId xmlns:a16="http://schemas.microsoft.com/office/drawing/2014/main" id="{5B98771D-0F4D-4213-82DE-447381978DFE}"/>
              </a:ext>
            </a:extLst>
          </p:cNvPr>
          <p:cNvSpPr>
            <a:spLocks noChangeArrowheads="1"/>
          </p:cNvSpPr>
          <p:nvPr/>
        </p:nvSpPr>
        <p:spPr bwMode="auto">
          <a:xfrm>
            <a:off x="4859338" y="692150"/>
            <a:ext cx="38338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3600">
                <a:solidFill>
                  <a:srgbClr val="FFFF00"/>
                </a:solidFill>
              </a:rPr>
              <a:t>Libra mis ojos de la muerte,</a:t>
            </a:r>
          </a:p>
        </p:txBody>
      </p:sp>
    </p:spTree>
  </p:cSld>
  <p:clrMapOvr>
    <a:masterClrMapping/>
  </p:clrMapOvr>
  <p:transition advTm="5000">
    <p:sndAc>
      <p:stSnd>
        <p:snd r:embed="rId2" name="Libra mis ojo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5544"/>
                                        </p:tgtEl>
                                        <p:attrNameLst>
                                          <p:attrName>style.visibility</p:attrName>
                                        </p:attrNameLst>
                                      </p:cBhvr>
                                      <p:to>
                                        <p:strVal val="visible"/>
                                      </p:to>
                                    </p:set>
                                    <p:anim calcmode="lin" valueType="num">
                                      <p:cBhvr>
                                        <p:cTn id="7" dur="1000" fill="hold"/>
                                        <p:tgtEl>
                                          <p:spTgt spid="65544"/>
                                        </p:tgtEl>
                                        <p:attrNameLst>
                                          <p:attrName>ppt_w</p:attrName>
                                        </p:attrNameLst>
                                      </p:cBhvr>
                                      <p:tavLst>
                                        <p:tav tm="0">
                                          <p:val>
                                            <p:fltVal val="0"/>
                                          </p:val>
                                        </p:tav>
                                        <p:tav tm="100000">
                                          <p:val>
                                            <p:strVal val="#ppt_w"/>
                                          </p:val>
                                        </p:tav>
                                      </p:tavLst>
                                    </p:anim>
                                    <p:anim calcmode="lin" valueType="num">
                                      <p:cBhvr>
                                        <p:cTn id="8" dur="1000" fill="hold"/>
                                        <p:tgtEl>
                                          <p:spTgt spid="65544"/>
                                        </p:tgtEl>
                                        <p:attrNameLst>
                                          <p:attrName>ppt_h</p:attrName>
                                        </p:attrNameLst>
                                      </p:cBhvr>
                                      <p:tavLst>
                                        <p:tav tm="0">
                                          <p:val>
                                            <p:fltVal val="0"/>
                                          </p:val>
                                        </p:tav>
                                        <p:tav tm="100000">
                                          <p:val>
                                            <p:strVal val="#ppt_h"/>
                                          </p:val>
                                        </p:tav>
                                      </p:tavLst>
                                    </p:anim>
                                    <p:anim calcmode="lin" valueType="num">
                                      <p:cBhvr>
                                        <p:cTn id="9" dur="1000" fill="hold"/>
                                        <p:tgtEl>
                                          <p:spTgt spid="655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554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32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65543"/>
                                        </p:tgtEl>
                                        <p:attrNameLst>
                                          <p:attrName>style.visibility</p:attrName>
                                        </p:attrNameLst>
                                      </p:cBhvr>
                                      <p:to>
                                        <p:strVal val="visible"/>
                                      </p:to>
                                    </p:set>
                                    <p:anim by="(-#ppt_w*2)" calcmode="lin" valueType="num">
                                      <p:cBhvr rctx="PPT">
                                        <p:cTn id="14" dur="500" autoRev="1" fill="hold">
                                          <p:stCondLst>
                                            <p:cond delay="0"/>
                                          </p:stCondLst>
                                        </p:cTn>
                                        <p:tgtEl>
                                          <p:spTgt spid="65543"/>
                                        </p:tgtEl>
                                        <p:attrNameLst>
                                          <p:attrName>ppt_w</p:attrName>
                                        </p:attrNameLst>
                                      </p:cBhvr>
                                    </p:anim>
                                    <p:anim by="(#ppt_w*0.50)" calcmode="lin" valueType="num">
                                      <p:cBhvr>
                                        <p:cTn id="15" dur="500" decel="50000" autoRev="1" fill="hold">
                                          <p:stCondLst>
                                            <p:cond delay="0"/>
                                          </p:stCondLst>
                                        </p:cTn>
                                        <p:tgtEl>
                                          <p:spTgt spid="65543"/>
                                        </p:tgtEl>
                                        <p:attrNameLst>
                                          <p:attrName>ppt_x</p:attrName>
                                        </p:attrNameLst>
                                      </p:cBhvr>
                                    </p:anim>
                                    <p:anim from="(-#ppt_h/2)" to="(#ppt_y)" calcmode="lin" valueType="num">
                                      <p:cBhvr>
                                        <p:cTn id="16" dur="1000" fill="hold">
                                          <p:stCondLst>
                                            <p:cond delay="0"/>
                                          </p:stCondLst>
                                        </p:cTn>
                                        <p:tgtEl>
                                          <p:spTgt spid="65543"/>
                                        </p:tgtEl>
                                        <p:attrNameLst>
                                          <p:attrName>ppt_y</p:attrName>
                                        </p:attrNameLst>
                                      </p:cBhvr>
                                    </p:anim>
                                    <p:animRot by="21600000">
                                      <p:cBhvr>
                                        <p:cTn id="17" dur="1000" fill="hold">
                                          <p:stCondLst>
                                            <p:cond delay="0"/>
                                          </p:stCondLst>
                                        </p:cTn>
                                        <p:tgtEl>
                                          <p:spTgt spid="655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p:bldP spid="6554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ext Box 5">
            <a:extLst>
              <a:ext uri="{FF2B5EF4-FFF2-40B4-BE49-F238E27FC236}">
                <a16:creationId xmlns:a16="http://schemas.microsoft.com/office/drawing/2014/main" id="{98930A34-1020-441E-BD76-CA21EB404E4E}"/>
              </a:ext>
            </a:extLst>
          </p:cNvPr>
          <p:cNvSpPr txBox="1">
            <a:spLocks noChangeArrowheads="1"/>
          </p:cNvSpPr>
          <p:nvPr/>
        </p:nvSpPr>
        <p:spPr bwMode="auto">
          <a:xfrm>
            <a:off x="250825" y="115888"/>
            <a:ext cx="86407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800">
                <a:solidFill>
                  <a:srgbClr val="003300"/>
                </a:solidFill>
              </a:rPr>
              <a:t>Narra san Juan este milagro en forma de enseñanza o catequesis.</a:t>
            </a:r>
          </a:p>
        </p:txBody>
      </p:sp>
      <p:sp>
        <p:nvSpPr>
          <p:cNvPr id="9219" name="Text Box 9">
            <a:extLst>
              <a:ext uri="{FF2B5EF4-FFF2-40B4-BE49-F238E27FC236}">
                <a16:creationId xmlns:a16="http://schemas.microsoft.com/office/drawing/2014/main" id="{571FFF97-8028-469E-B629-6244405D13A7}"/>
              </a:ext>
            </a:extLst>
          </p:cNvPr>
          <p:cNvSpPr txBox="1">
            <a:spLocks noChangeArrowheads="1"/>
          </p:cNvSpPr>
          <p:nvPr/>
        </p:nvSpPr>
        <p:spPr bwMode="auto">
          <a:xfrm>
            <a:off x="7646988" y="1989138"/>
            <a:ext cx="1512887"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800"/>
              <a:t>Dice así: Juan 9,1-41 </a:t>
            </a:r>
          </a:p>
        </p:txBody>
      </p:sp>
      <p:pic>
        <p:nvPicPr>
          <p:cNvPr id="9220" name="Picture 5" descr="CURA UN CIEGO">
            <a:extLst>
              <a:ext uri="{FF2B5EF4-FFF2-40B4-BE49-F238E27FC236}">
                <a16:creationId xmlns:a16="http://schemas.microsoft.com/office/drawing/2014/main" id="{FB7ED930-97C6-4FAD-89EE-85A6F4BB5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066800"/>
            <a:ext cx="731678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Ciego pidiendo">
            <a:extLst>
              <a:ext uri="{FF2B5EF4-FFF2-40B4-BE49-F238E27FC236}">
                <a16:creationId xmlns:a16="http://schemas.microsoft.com/office/drawing/2014/main" id="{629A9B67-F01A-4CB3-A863-428D69AF8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3"/>
            <a:ext cx="9144000" cy="69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Rectangle 6">
            <a:extLst>
              <a:ext uri="{FF2B5EF4-FFF2-40B4-BE49-F238E27FC236}">
                <a16:creationId xmlns:a16="http://schemas.microsoft.com/office/drawing/2014/main" id="{5C35EB31-E9D0-486A-A650-CB0C05615F02}"/>
              </a:ext>
            </a:extLst>
          </p:cNvPr>
          <p:cNvSpPr>
            <a:spLocks noChangeArrowheads="1"/>
          </p:cNvSpPr>
          <p:nvPr/>
        </p:nvSpPr>
        <p:spPr bwMode="auto">
          <a:xfrm>
            <a:off x="5795963" y="476250"/>
            <a:ext cx="307816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3600">
                <a:solidFill>
                  <a:srgbClr val="66FF33"/>
                </a:solidFill>
              </a:rPr>
              <a:t>dales la luz que es su destino.</a:t>
            </a:r>
          </a:p>
        </p:txBody>
      </p:sp>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iterate type="wd">
                                    <p:tmPct val="10000"/>
                                  </p:iterate>
                                  <p:childTnLst>
                                    <p:set>
                                      <p:cBhvr>
                                        <p:cTn id="6" dur="1" fill="hold">
                                          <p:stCondLst>
                                            <p:cond delay="0"/>
                                          </p:stCondLst>
                                        </p:cTn>
                                        <p:tgtEl>
                                          <p:spTgt spid="66566"/>
                                        </p:tgtEl>
                                        <p:attrNameLst>
                                          <p:attrName>style.visibility</p:attrName>
                                        </p:attrNameLst>
                                      </p:cBhvr>
                                      <p:to>
                                        <p:strVal val="visible"/>
                                      </p:to>
                                    </p:set>
                                    <p:animEffect transition="in" filter="fade">
                                      <p:cBhvr>
                                        <p:cTn id="7" dur="1600" decel="100000"/>
                                        <p:tgtEl>
                                          <p:spTgt spid="66566"/>
                                        </p:tgtEl>
                                      </p:cBhvr>
                                    </p:animEffect>
                                    <p:anim calcmode="lin" valueType="num">
                                      <p:cBhvr>
                                        <p:cTn id="8" dur="1600" decel="100000" fill="hold"/>
                                        <p:tgtEl>
                                          <p:spTgt spid="66566"/>
                                        </p:tgtEl>
                                        <p:attrNameLst>
                                          <p:attrName>style.rotation</p:attrName>
                                        </p:attrNameLst>
                                      </p:cBhvr>
                                      <p:tavLst>
                                        <p:tav tm="0">
                                          <p:val>
                                            <p:fltVal val="-90"/>
                                          </p:val>
                                        </p:tav>
                                        <p:tav tm="100000">
                                          <p:val>
                                            <p:fltVal val="0"/>
                                          </p:val>
                                        </p:tav>
                                      </p:tavLst>
                                    </p:anim>
                                    <p:anim calcmode="lin" valueType="num">
                                      <p:cBhvr>
                                        <p:cTn id="9" dur="1600" decel="100000" fill="hold"/>
                                        <p:tgtEl>
                                          <p:spTgt spid="66566"/>
                                        </p:tgtEl>
                                        <p:attrNameLst>
                                          <p:attrName>ppt_x</p:attrName>
                                        </p:attrNameLst>
                                      </p:cBhvr>
                                      <p:tavLst>
                                        <p:tav tm="0">
                                          <p:val>
                                            <p:strVal val="#ppt_x+0.4"/>
                                          </p:val>
                                        </p:tav>
                                        <p:tav tm="100000">
                                          <p:val>
                                            <p:strVal val="#ppt_x-0.05"/>
                                          </p:val>
                                        </p:tav>
                                      </p:tavLst>
                                    </p:anim>
                                    <p:anim calcmode="lin" valueType="num">
                                      <p:cBhvr>
                                        <p:cTn id="10" dur="1600" decel="100000" fill="hold"/>
                                        <p:tgtEl>
                                          <p:spTgt spid="66566"/>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66566"/>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6656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Ciego va a Jesús">
            <a:extLst>
              <a:ext uri="{FF2B5EF4-FFF2-40B4-BE49-F238E27FC236}">
                <a16:creationId xmlns:a16="http://schemas.microsoft.com/office/drawing/2014/main" id="{9BD53928-1324-49F2-82CD-94EFB10B8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2" name="WordArt 8">
            <a:extLst>
              <a:ext uri="{FF2B5EF4-FFF2-40B4-BE49-F238E27FC236}">
                <a16:creationId xmlns:a16="http://schemas.microsoft.com/office/drawing/2014/main" id="{5107266B-00A8-4F97-8E30-187CFC535179}"/>
              </a:ext>
            </a:extLst>
          </p:cNvPr>
          <p:cNvSpPr>
            <a:spLocks noChangeArrowheads="1" noChangeShapeType="1" noTextEdit="1"/>
          </p:cNvSpPr>
          <p:nvPr/>
        </p:nvSpPr>
        <p:spPr bwMode="auto">
          <a:xfrm>
            <a:off x="468313" y="5805488"/>
            <a:ext cx="8064500" cy="71913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Yo, como el ciego del camino,</a:t>
            </a:r>
          </a:p>
        </p:txBody>
      </p:sp>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7592"/>
                                        </p:tgtEl>
                                        <p:attrNameLst>
                                          <p:attrName>style.visibility</p:attrName>
                                        </p:attrNameLst>
                                      </p:cBhvr>
                                      <p:to>
                                        <p:strVal val="visible"/>
                                      </p:to>
                                    </p:set>
                                    <p:animEffect transition="in" filter="wipe(left)">
                                      <p:cBhvr>
                                        <p:cTn id="7" dur="3000"/>
                                        <p:tgtEl>
                                          <p:spTgt spid="67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8130" name="Imagen 1">
            <a:extLst>
              <a:ext uri="{FF2B5EF4-FFF2-40B4-BE49-F238E27FC236}">
                <a16:creationId xmlns:a16="http://schemas.microsoft.com/office/drawing/2014/main" id="{564FAC93-FC2C-45F5-98C0-C73E790F63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00213"/>
            <a:ext cx="878522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6">
            <a:extLst>
              <a:ext uri="{FF2B5EF4-FFF2-40B4-BE49-F238E27FC236}">
                <a16:creationId xmlns:a16="http://schemas.microsoft.com/office/drawing/2014/main" id="{10624A08-58DA-44B8-A369-83C8555F66DE}"/>
              </a:ext>
            </a:extLst>
          </p:cNvPr>
          <p:cNvSpPr>
            <a:spLocks noChangeArrowheads="1" noChangeShapeType="1" noTextEdit="1"/>
          </p:cNvSpPr>
          <p:nvPr/>
        </p:nvSpPr>
        <p:spPr bwMode="auto">
          <a:xfrm>
            <a:off x="728663" y="404813"/>
            <a:ext cx="7632700" cy="71913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6FF33"/>
                </a:solidFill>
                <a:latin typeface="Arial Black" panose="020B0A04020102020204" pitchFamily="34" charset="0"/>
              </a:rPr>
              <a:t>pido un milagro para verte.</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1C29449-9623-4BE0-AFAE-5B219CDA7CAB}"/>
              </a:ext>
            </a:extLst>
          </p:cNvPr>
          <p:cNvSpPr>
            <a:spLocks noChangeArrowheads="1"/>
          </p:cNvSpPr>
          <p:nvPr/>
        </p:nvSpPr>
        <p:spPr bwMode="auto">
          <a:xfrm>
            <a:off x="323850" y="1700213"/>
            <a:ext cx="316865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5400"/>
              <a:t>Yo, como el ciego del camino,</a:t>
            </a:r>
          </a:p>
        </p:txBody>
      </p:sp>
      <p:pic>
        <p:nvPicPr>
          <p:cNvPr id="49155" name="Picture 3" descr="Jesús y el ciego e8">
            <a:extLst>
              <a:ext uri="{FF2B5EF4-FFF2-40B4-BE49-F238E27FC236}">
                <a16:creationId xmlns:a16="http://schemas.microsoft.com/office/drawing/2014/main" id="{B1F04BDE-E30C-4E60-A7CB-FD64220E8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60350"/>
            <a:ext cx="5313363"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wedge">
                                      <p:cBhvr>
                                        <p:cTn id="7" dur="30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635" name="Text Box 3">
            <a:extLst>
              <a:ext uri="{FF2B5EF4-FFF2-40B4-BE49-F238E27FC236}">
                <a16:creationId xmlns:a16="http://schemas.microsoft.com/office/drawing/2014/main" id="{DD6ED405-C512-447D-AD3C-BC20C868BEB5}"/>
              </a:ext>
            </a:extLst>
          </p:cNvPr>
          <p:cNvSpPr txBox="1">
            <a:spLocks noChangeArrowheads="1"/>
          </p:cNvSpPr>
          <p:nvPr/>
        </p:nvSpPr>
        <p:spPr bwMode="auto">
          <a:xfrm>
            <a:off x="3059113" y="1773238"/>
            <a:ext cx="324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3600">
                <a:solidFill>
                  <a:schemeClr val="bg1"/>
                </a:solidFill>
              </a:rPr>
              <a:t>Hacer CLIC</a:t>
            </a:r>
          </a:p>
        </p:txBody>
      </p:sp>
      <p:sp>
        <p:nvSpPr>
          <p:cNvPr id="69636" name="WordArt 4">
            <a:extLst>
              <a:ext uri="{FF2B5EF4-FFF2-40B4-BE49-F238E27FC236}">
                <a16:creationId xmlns:a16="http://schemas.microsoft.com/office/drawing/2014/main" id="{53FA5C35-8BB2-4036-B8F2-43260FB182E2}"/>
              </a:ext>
            </a:extLst>
          </p:cNvPr>
          <p:cNvSpPr>
            <a:spLocks noChangeArrowheads="1" noChangeShapeType="1" noTextEdit="1"/>
          </p:cNvSpPr>
          <p:nvPr/>
        </p:nvSpPr>
        <p:spPr bwMode="auto">
          <a:xfrm>
            <a:off x="323850" y="333375"/>
            <a:ext cx="8280400" cy="9350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panose="020B0A04020102020204" pitchFamily="34" charset="0"/>
              </a:rPr>
              <a:t>pido un milagro para verte.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wipe(left)">
                                      <p:cBhvr>
                                        <p:cTn id="7" dur="5000"/>
                                        <p:tgtEl>
                                          <p:spTgt spid="69636"/>
                                        </p:tgtEl>
                                      </p:cBhvr>
                                    </p:animEffect>
                                  </p:childTnLst>
                                </p:cTn>
                              </p:par>
                            </p:childTnLst>
                          </p:cTn>
                        </p:par>
                        <p:par>
                          <p:cTn id="8" fill="hold" nodeType="afterGroup">
                            <p:stCondLst>
                              <p:cond delay="5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9635"/>
                                        </p:tgtEl>
                                        <p:attrNameLst>
                                          <p:attrName>style.visibility</p:attrName>
                                        </p:attrNameLst>
                                      </p:cBhvr>
                                      <p:to>
                                        <p:strVal val="visible"/>
                                      </p:to>
                                    </p:set>
                                    <p:anim by="(-#ppt_w*2)" calcmode="lin" valueType="num">
                                      <p:cBhvr rctx="PPT">
                                        <p:cTn id="11" dur="1000" autoRev="1" fill="hold">
                                          <p:stCondLst>
                                            <p:cond delay="0"/>
                                          </p:stCondLst>
                                        </p:cTn>
                                        <p:tgtEl>
                                          <p:spTgt spid="69635"/>
                                        </p:tgtEl>
                                        <p:attrNameLst>
                                          <p:attrName>ppt_w</p:attrName>
                                        </p:attrNameLst>
                                      </p:cBhvr>
                                    </p:anim>
                                    <p:anim by="(#ppt_w*0.50)" calcmode="lin" valueType="num">
                                      <p:cBhvr>
                                        <p:cTn id="12" dur="1000" decel="50000" autoRev="1" fill="hold">
                                          <p:stCondLst>
                                            <p:cond delay="0"/>
                                          </p:stCondLst>
                                        </p:cTn>
                                        <p:tgtEl>
                                          <p:spTgt spid="69635"/>
                                        </p:tgtEl>
                                        <p:attrNameLst>
                                          <p:attrName>ppt_x</p:attrName>
                                        </p:attrNameLst>
                                      </p:cBhvr>
                                    </p:anim>
                                    <p:anim from="(-#ppt_h/2)" to="(#ppt_y)" calcmode="lin" valueType="num">
                                      <p:cBhvr>
                                        <p:cTn id="13" dur="2000" fill="hold">
                                          <p:stCondLst>
                                            <p:cond delay="0"/>
                                          </p:stCondLst>
                                        </p:cTn>
                                        <p:tgtEl>
                                          <p:spTgt spid="69635"/>
                                        </p:tgtEl>
                                        <p:attrNameLst>
                                          <p:attrName>ppt_y</p:attrName>
                                        </p:attrNameLst>
                                      </p:cBhvr>
                                    </p:anim>
                                    <p:animRot by="21600000">
                                      <p:cBhvr>
                                        <p:cTn id="14" dur="2000" fill="hold">
                                          <p:stCondLst>
                                            <p:cond delay="0"/>
                                          </p:stCondLst>
                                        </p:cTn>
                                        <p:tgtEl>
                                          <p:spTgt spid="696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CuadroTexto">
            <a:extLst>
              <a:ext uri="{FF2B5EF4-FFF2-40B4-BE49-F238E27FC236}">
                <a16:creationId xmlns:a16="http://schemas.microsoft.com/office/drawing/2014/main" id="{26300D8A-1EC0-4810-9220-F575DC7857B2}"/>
              </a:ext>
            </a:extLst>
          </p:cNvPr>
          <p:cNvSpPr txBox="1">
            <a:spLocks noChangeArrowheads="1"/>
          </p:cNvSpPr>
          <p:nvPr/>
        </p:nvSpPr>
        <p:spPr bwMode="auto">
          <a:xfrm>
            <a:off x="250825" y="115888"/>
            <a:ext cx="87852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Aquellos fariseos tenían muy sana la vista corporal, pero la vista espiritual la tenían bastante dañada. En aquel día, por su soberbia y envidia contra Jesús, se les fue dañando más. Un daño grande tenían en no comprender que por encima de normas concretas y pequeñas sobre el descanso sabático, estaba la gran ley de Dios de amar a nuestros prójimos como debemos amar a Dios.</a:t>
            </a:r>
          </a:p>
        </p:txBody>
      </p:sp>
      <p:pic>
        <p:nvPicPr>
          <p:cNvPr id="51203" name="Imagen 1">
            <a:extLst>
              <a:ext uri="{FF2B5EF4-FFF2-40B4-BE49-F238E27FC236}">
                <a16:creationId xmlns:a16="http://schemas.microsoft.com/office/drawing/2014/main" id="{40006C07-71C1-43C5-92CE-F063CFA570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794000"/>
            <a:ext cx="77216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ndAc>
      <p:stSnd loop="1">
        <p:snd r:embed="rId2" name="(1)Amor algo maravilloso(1,36).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CuadroTexto">
            <a:extLst>
              <a:ext uri="{FF2B5EF4-FFF2-40B4-BE49-F238E27FC236}">
                <a16:creationId xmlns:a16="http://schemas.microsoft.com/office/drawing/2014/main" id="{28D42B2C-A7B9-4983-BFA0-2DB1F67017CB}"/>
              </a:ext>
            </a:extLst>
          </p:cNvPr>
          <p:cNvSpPr txBox="1">
            <a:spLocks noChangeArrowheads="1"/>
          </p:cNvSpPr>
          <p:nvPr/>
        </p:nvSpPr>
        <p:spPr bwMode="auto">
          <a:xfrm>
            <a:off x="231775" y="188913"/>
            <a:ext cx="84963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Tuvieron ocasión de constatar el hecho milagroso. Estuvieron con quien había sido ciego, estuvieron con sus padres. Y no lo quisieron aceptar. Parece que sólo buscaban alguna razón para negar la existencia del hecho. </a:t>
            </a:r>
          </a:p>
        </p:txBody>
      </p:sp>
      <p:pic>
        <p:nvPicPr>
          <p:cNvPr id="52227" name="Picture 3" descr="C:\Users\SILVERIO\Desktop\Imágenes (14-10-15)\1Imágenes Religiosas Artísticas (14-10-15)\17 Israel\Fariseos\fggjyghfhgf.jpg">
            <a:extLst>
              <a:ext uri="{FF2B5EF4-FFF2-40B4-BE49-F238E27FC236}">
                <a16:creationId xmlns:a16="http://schemas.microsoft.com/office/drawing/2014/main" id="{DB4988D7-44CE-461A-AC4B-98B98E42E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773238"/>
            <a:ext cx="5064125"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2 Rectángulo">
            <a:extLst>
              <a:ext uri="{FF2B5EF4-FFF2-40B4-BE49-F238E27FC236}">
                <a16:creationId xmlns:a16="http://schemas.microsoft.com/office/drawing/2014/main" id="{2A783072-4F33-4726-AF05-66B863332E5B}"/>
              </a:ext>
            </a:extLst>
          </p:cNvPr>
          <p:cNvSpPr>
            <a:spLocks noChangeArrowheads="1"/>
          </p:cNvSpPr>
          <p:nvPr/>
        </p:nvSpPr>
        <p:spPr bwMode="auto">
          <a:xfrm>
            <a:off x="250825" y="2132013"/>
            <a:ext cx="352901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800"/>
              <a:t>Estaban «ciegos» por la envidia y la maldad. Terminaron echando a aquel hombre de la presencia de Dios, que siempre está con nosotros.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Text Box 4">
            <a:extLst>
              <a:ext uri="{FF2B5EF4-FFF2-40B4-BE49-F238E27FC236}">
                <a16:creationId xmlns:a16="http://schemas.microsoft.com/office/drawing/2014/main" id="{ECC8F3CD-AB1A-44EC-9A6D-FAA5C093C3E6}"/>
              </a:ext>
            </a:extLst>
          </p:cNvPr>
          <p:cNvSpPr txBox="1">
            <a:spLocks noChangeArrowheads="1"/>
          </p:cNvSpPr>
          <p:nvPr/>
        </p:nvSpPr>
        <p:spPr bwMode="auto">
          <a:xfrm>
            <a:off x="5076825" y="692150"/>
            <a:ext cx="388937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solidFill>
                  <a:srgbClr val="FFFFFF"/>
                </a:solidFill>
              </a:rPr>
              <a:t>Hoy también hay gentes que confunden la verdad con el juicio propio. Buscan contradecir los hechos y niegan casi lo evidente. Porque no hay mayor ciego que el que no quiere ver. Esto es un toque de alerta para nuestros sentimientos demasiado materialistas.</a:t>
            </a:r>
          </a:p>
        </p:txBody>
      </p:sp>
      <p:pic>
        <p:nvPicPr>
          <p:cNvPr id="53251" name="Picture 5" descr="bar-jesus">
            <a:extLst>
              <a:ext uri="{FF2B5EF4-FFF2-40B4-BE49-F238E27FC236}">
                <a16:creationId xmlns:a16="http://schemas.microsoft.com/office/drawing/2014/main" id="{B0D39621-D7C9-4D49-99C9-146A3D2CF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4751387"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Text Box 4">
            <a:extLst>
              <a:ext uri="{FF2B5EF4-FFF2-40B4-BE49-F238E27FC236}">
                <a16:creationId xmlns:a16="http://schemas.microsoft.com/office/drawing/2014/main" id="{B822249C-AE87-402F-91EB-64354D11C8B4}"/>
              </a:ext>
            </a:extLst>
          </p:cNvPr>
          <p:cNvSpPr txBox="1">
            <a:spLocks noChangeArrowheads="1"/>
          </p:cNvSpPr>
          <p:nvPr/>
        </p:nvSpPr>
        <p:spPr bwMode="auto">
          <a:xfrm>
            <a:off x="250825" y="620713"/>
            <a:ext cx="3744913"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solidFill>
                  <a:schemeClr val="bg1"/>
                </a:solidFill>
              </a:rPr>
              <a:t>Otra cosa se nos enseña sobre la luz de la fe: No es estática sino dinámica. Es decir, que no basta con creer en algo, sino que uno debe realizar las obras de la luz. La luz de la fe no es sólo para nosotros, sino que, por venir de Cristo, está llamada a iluminar a todos. Hoy nos lo dice claramente san Pablo en la 2ª lectura.</a:t>
            </a:r>
          </a:p>
        </p:txBody>
      </p:sp>
      <p:pic>
        <p:nvPicPr>
          <p:cNvPr id="70662" name="Picture 6" descr="San  Pablo57">
            <a:extLst>
              <a:ext uri="{FF2B5EF4-FFF2-40B4-BE49-F238E27FC236}">
                <a16:creationId xmlns:a16="http://schemas.microsoft.com/office/drawing/2014/main" id="{F8CBA541-FB44-4D59-A4D1-42A60D2EA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163" y="476250"/>
            <a:ext cx="48863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7">
            <a:extLst>
              <a:ext uri="{FF2B5EF4-FFF2-40B4-BE49-F238E27FC236}">
                <a16:creationId xmlns:a16="http://schemas.microsoft.com/office/drawing/2014/main" id="{1A39B077-6EC9-4335-8C6B-9352F0E14301}"/>
              </a:ext>
            </a:extLst>
          </p:cNvPr>
          <p:cNvSpPr>
            <a:spLocks noChangeArrowheads="1"/>
          </p:cNvSpPr>
          <p:nvPr/>
        </p:nvSpPr>
        <p:spPr bwMode="auto">
          <a:xfrm>
            <a:off x="5508625" y="5949950"/>
            <a:ext cx="230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s-ES" altLang="es-ES" sz="2400">
                <a:solidFill>
                  <a:srgbClr val="66FF33"/>
                </a:solidFill>
              </a:rPr>
              <a:t>Efesios 5,8-14</a:t>
            </a:r>
            <a:r>
              <a:rPr lang="es-ES" altLang="es-ES" sz="240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70662"/>
                                        </p:tgtEl>
                                        <p:attrNameLst>
                                          <p:attrName>style.visibility</p:attrName>
                                        </p:attrNameLst>
                                      </p:cBhvr>
                                      <p:to>
                                        <p:strVal val="visible"/>
                                      </p:to>
                                    </p:set>
                                    <p:animEffect transition="in" filter="wipe(down)">
                                      <p:cBhvr>
                                        <p:cTn id="7" dur="580">
                                          <p:stCondLst>
                                            <p:cond delay="0"/>
                                          </p:stCondLst>
                                        </p:cTn>
                                        <p:tgtEl>
                                          <p:spTgt spid="70662"/>
                                        </p:tgtEl>
                                      </p:cBhvr>
                                    </p:animEffect>
                                    <p:anim calcmode="lin" valueType="num">
                                      <p:cBhvr>
                                        <p:cTn id="8" dur="1822" tmFilter="0,0; 0.14,0.36; 0.43,0.73; 0.71,0.91; 1.0,1.0">
                                          <p:stCondLst>
                                            <p:cond delay="0"/>
                                          </p:stCondLst>
                                        </p:cTn>
                                        <p:tgtEl>
                                          <p:spTgt spid="706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06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06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06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0662"/>
                                        </p:tgtEl>
                                        <p:attrNameLst>
                                          <p:attrName>ppt_y</p:attrName>
                                        </p:attrNameLst>
                                      </p:cBhvr>
                                      <p:tavLst>
                                        <p:tav tm="0" fmla="#ppt_y-sin(pi*$)/81">
                                          <p:val>
                                            <p:fltVal val="0"/>
                                          </p:val>
                                        </p:tav>
                                        <p:tav tm="100000">
                                          <p:val>
                                            <p:fltVal val="1"/>
                                          </p:val>
                                        </p:tav>
                                      </p:tavLst>
                                    </p:anim>
                                    <p:animScale>
                                      <p:cBhvr>
                                        <p:cTn id="13" dur="26">
                                          <p:stCondLst>
                                            <p:cond delay="650"/>
                                          </p:stCondLst>
                                        </p:cTn>
                                        <p:tgtEl>
                                          <p:spTgt spid="70662"/>
                                        </p:tgtEl>
                                      </p:cBhvr>
                                      <p:to x="100000" y="60000"/>
                                    </p:animScale>
                                    <p:animScale>
                                      <p:cBhvr>
                                        <p:cTn id="14" dur="166" decel="50000">
                                          <p:stCondLst>
                                            <p:cond delay="676"/>
                                          </p:stCondLst>
                                        </p:cTn>
                                        <p:tgtEl>
                                          <p:spTgt spid="70662"/>
                                        </p:tgtEl>
                                      </p:cBhvr>
                                      <p:to x="100000" y="100000"/>
                                    </p:animScale>
                                    <p:animScale>
                                      <p:cBhvr>
                                        <p:cTn id="15" dur="26">
                                          <p:stCondLst>
                                            <p:cond delay="1312"/>
                                          </p:stCondLst>
                                        </p:cTn>
                                        <p:tgtEl>
                                          <p:spTgt spid="70662"/>
                                        </p:tgtEl>
                                      </p:cBhvr>
                                      <p:to x="100000" y="80000"/>
                                    </p:animScale>
                                    <p:animScale>
                                      <p:cBhvr>
                                        <p:cTn id="16" dur="166" decel="50000">
                                          <p:stCondLst>
                                            <p:cond delay="1338"/>
                                          </p:stCondLst>
                                        </p:cTn>
                                        <p:tgtEl>
                                          <p:spTgt spid="70662"/>
                                        </p:tgtEl>
                                      </p:cBhvr>
                                      <p:to x="100000" y="100000"/>
                                    </p:animScale>
                                    <p:animScale>
                                      <p:cBhvr>
                                        <p:cTn id="17" dur="26">
                                          <p:stCondLst>
                                            <p:cond delay="1642"/>
                                          </p:stCondLst>
                                        </p:cTn>
                                        <p:tgtEl>
                                          <p:spTgt spid="70662"/>
                                        </p:tgtEl>
                                      </p:cBhvr>
                                      <p:to x="100000" y="90000"/>
                                    </p:animScale>
                                    <p:animScale>
                                      <p:cBhvr>
                                        <p:cTn id="18" dur="166" decel="50000">
                                          <p:stCondLst>
                                            <p:cond delay="1668"/>
                                          </p:stCondLst>
                                        </p:cTn>
                                        <p:tgtEl>
                                          <p:spTgt spid="70662"/>
                                        </p:tgtEl>
                                      </p:cBhvr>
                                      <p:to x="100000" y="100000"/>
                                    </p:animScale>
                                    <p:animScale>
                                      <p:cBhvr>
                                        <p:cTn id="19" dur="26">
                                          <p:stCondLst>
                                            <p:cond delay="1808"/>
                                          </p:stCondLst>
                                        </p:cTn>
                                        <p:tgtEl>
                                          <p:spTgt spid="70662"/>
                                        </p:tgtEl>
                                      </p:cBhvr>
                                      <p:to x="100000" y="95000"/>
                                    </p:animScale>
                                    <p:animScale>
                                      <p:cBhvr>
                                        <p:cTn id="20" dur="166" decel="50000">
                                          <p:stCondLst>
                                            <p:cond delay="1834"/>
                                          </p:stCondLst>
                                        </p:cTn>
                                        <p:tgtEl>
                                          <p:spTgt spid="706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9370DFC6-1641-44EA-AE77-4338FAEEA50F}"/>
              </a:ext>
            </a:extLst>
          </p:cNvPr>
          <p:cNvSpPr>
            <a:spLocks noChangeArrowheads="1"/>
          </p:cNvSpPr>
          <p:nvPr/>
        </p:nvSpPr>
        <p:spPr bwMode="auto">
          <a:xfrm>
            <a:off x="827088" y="549275"/>
            <a:ext cx="741680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s-ES" altLang="es-ES" sz="2800"/>
              <a:t>Hermanos: En otro tiempo erais tinieblas, ahora sois luz en el Señor. Caminad como hijos de la luz -toda bondad, justicia y verdad son fruto de luz-, buscando lo que agrada al Señor, sin tomar parte en las obras estériles de las tinieblas, sino más bien denunciadlas. Pues hasta da vergüenza mencionar las cosas que ellos hacen a escondidas. Pero la luz, denunciándolas, las pone al descubierto, y todo descubierto es luz. Por eso dice: "Despierta, tú que duermes, levántate de entre los muertos, y Cristo será tu luz."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3257FDBC-9C73-4EBA-9FF9-C22932C38F4A}"/>
              </a:ext>
            </a:extLst>
          </p:cNvPr>
          <p:cNvSpPr>
            <a:spLocks noChangeArrowheads="1"/>
          </p:cNvSpPr>
          <p:nvPr/>
        </p:nvSpPr>
        <p:spPr bwMode="auto">
          <a:xfrm>
            <a:off x="395288" y="487363"/>
            <a:ext cx="82804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2000"/>
              <a:t>En aquel tiempo, al pasar Jesús vio a un hombre ciego de nacimiento. Y sus discípulos le preguntaron: "Maestro, ¿quien pecó, éste o sus padres, para que naciera ciego?" Jesús contestó: "Ni éste pecó ni sus padres, sino para que se manifiesten en él las obras de Dios. Mientras es de día, tenemos que hacer las obras del que me ha enviado; viene la noche, y nadie podrá hacerlas. Mientras estoy en el mundo, soy la luz del mundo.« Dicho esto, escupió en tierra, hizo barro con la saliva, se lo untó en los ojos al ciego y le dijo: "Ve a lavarte a la piscina de Siloé (que significa Enviado)." Él fue, se lavó, y volvió con vista. Y los vecinos y los que antes solían verlo pedir limosna preguntaban: "¿No es ése el que se sentaba a pedir?" Unos decían: "El mismo." Otros decían: "No es él, pero se le parece." Él respondía: "Soy yo.“ Y le preguntaban: "¿Y cómo se te han abierto los ojos?" Él contestó: "Ese hombre que se llama Jesús hizo barro, me lo untó en los ojos y me dijo que fuese a Siloé y que me lavase. Entonces fui, me lavé, y empecé a ver." Le preguntaron: "¿Dónde está él?" Contestó: "No sé."</a:t>
            </a:r>
          </a:p>
        </p:txBody>
      </p:sp>
      <p:sp>
        <p:nvSpPr>
          <p:cNvPr id="10243" name="Text Box 5">
            <a:extLst>
              <a:ext uri="{FF2B5EF4-FFF2-40B4-BE49-F238E27FC236}">
                <a16:creationId xmlns:a16="http://schemas.microsoft.com/office/drawing/2014/main" id="{CA17901E-CA3F-47D2-8ADB-D7C0E1DC245E}"/>
              </a:ext>
            </a:extLst>
          </p:cNvPr>
          <p:cNvSpPr txBox="1">
            <a:spLocks noChangeArrowheads="1"/>
          </p:cNvSpPr>
          <p:nvPr/>
        </p:nvSpPr>
        <p:spPr bwMode="auto">
          <a:xfrm>
            <a:off x="6804025" y="6034088"/>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t>(Sigue)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Text Box 4">
            <a:extLst>
              <a:ext uri="{FF2B5EF4-FFF2-40B4-BE49-F238E27FC236}">
                <a16:creationId xmlns:a16="http://schemas.microsoft.com/office/drawing/2014/main" id="{C33D25A3-33F7-4B3B-8DDC-C141C489CCEB}"/>
              </a:ext>
            </a:extLst>
          </p:cNvPr>
          <p:cNvSpPr txBox="1">
            <a:spLocks noChangeArrowheads="1"/>
          </p:cNvSpPr>
          <p:nvPr/>
        </p:nvSpPr>
        <p:spPr bwMode="auto">
          <a:xfrm>
            <a:off x="395288" y="5516563"/>
            <a:ext cx="8496300"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t>Sólo así caminaremos sin tomar parte en las obras estériles de las tinieblas y nuestras obras serán luminosas y gratas a Dios.</a:t>
            </a:r>
          </a:p>
        </p:txBody>
      </p:sp>
      <p:sp>
        <p:nvSpPr>
          <p:cNvPr id="56323" name="Rectangle 6">
            <a:extLst>
              <a:ext uri="{FF2B5EF4-FFF2-40B4-BE49-F238E27FC236}">
                <a16:creationId xmlns:a16="http://schemas.microsoft.com/office/drawing/2014/main" id="{954DD3B8-B472-4FDD-81E4-345B4448BE92}"/>
              </a:ext>
            </a:extLst>
          </p:cNvPr>
          <p:cNvSpPr>
            <a:spLocks noChangeArrowheads="1"/>
          </p:cNvSpPr>
          <p:nvPr/>
        </p:nvSpPr>
        <p:spPr bwMode="auto">
          <a:xfrm>
            <a:off x="250825" y="620713"/>
            <a:ext cx="34575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800"/>
              <a:t>Ser creyente cristiano es buscar el Reino de Dios y su justicia. Esto requiere buscar la verdad y el amor. Creer en Cristo es pasar por la tierra haciendo el bien, como Jesús. </a:t>
            </a:r>
          </a:p>
        </p:txBody>
      </p:sp>
      <p:pic>
        <p:nvPicPr>
          <p:cNvPr id="56324" name="Picture 5" descr="C:\Users\SILVERIO\Desktop\Imágenes (14-10-15)\2FOTOS de figuras religiosas (14-10-15)\15 Varios (personas)\Actos de caridad\fryhykiugggg.jpg">
            <a:extLst>
              <a:ext uri="{FF2B5EF4-FFF2-40B4-BE49-F238E27FC236}">
                <a16:creationId xmlns:a16="http://schemas.microsoft.com/office/drawing/2014/main" id="{8738380A-3010-4E57-91E1-A96BF7193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60350"/>
            <a:ext cx="51038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CuadroTexto">
            <a:extLst>
              <a:ext uri="{FF2B5EF4-FFF2-40B4-BE49-F238E27FC236}">
                <a16:creationId xmlns:a16="http://schemas.microsoft.com/office/drawing/2014/main" id="{0F0655B2-0347-495D-BA4D-5C07101B091A}"/>
              </a:ext>
            </a:extLst>
          </p:cNvPr>
          <p:cNvSpPr txBox="1">
            <a:spLocks noChangeArrowheads="1"/>
          </p:cNvSpPr>
          <p:nvPr/>
        </p:nvSpPr>
        <p:spPr bwMode="auto">
          <a:xfrm>
            <a:off x="323850" y="115888"/>
            <a:ext cx="84963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Terminemos con un deseo grande de ver a Jesús: aquí por fe y en el cielo por visión. Es lo que deseaba santa Teresa con un canto, que se atribuye a ella.</a:t>
            </a:r>
          </a:p>
        </p:txBody>
      </p:sp>
      <p:pic>
        <p:nvPicPr>
          <p:cNvPr id="57347" name="Picture 3" descr="C:\Users\SILVERIO\Desktop\Imágenes (14-10-15)\1Imágenes Religiosas Artísticas (14-10-15)\12 Santas\Santa Teresa de Avila\sta tersa 746.JPG">
            <a:extLst>
              <a:ext uri="{FF2B5EF4-FFF2-40B4-BE49-F238E27FC236}">
                <a16:creationId xmlns:a16="http://schemas.microsoft.com/office/drawing/2014/main" id="{AB0BB388-481B-4308-8C8D-9CB4C3803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138" y="1317625"/>
            <a:ext cx="6205537"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1 Rectángulo">
            <a:extLst>
              <a:ext uri="{FF2B5EF4-FFF2-40B4-BE49-F238E27FC236}">
                <a16:creationId xmlns:a16="http://schemas.microsoft.com/office/drawing/2014/main" id="{ED9DFFED-141C-4C57-B346-8D4D22F923E2}"/>
              </a:ext>
            </a:extLst>
          </p:cNvPr>
          <p:cNvSpPr>
            <a:spLocks noChangeArrowheads="1"/>
          </p:cNvSpPr>
          <p:nvPr/>
        </p:nvSpPr>
        <p:spPr bwMode="auto">
          <a:xfrm>
            <a:off x="323850" y="6256338"/>
            <a:ext cx="8589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Al oírlo, santa Teresa entró en éxtasis.</a:t>
            </a:r>
          </a:p>
        </p:txBody>
      </p:sp>
      <p:sp>
        <p:nvSpPr>
          <p:cNvPr id="57349" name="2 Rectángulo">
            <a:extLst>
              <a:ext uri="{FF2B5EF4-FFF2-40B4-BE49-F238E27FC236}">
                <a16:creationId xmlns:a16="http://schemas.microsoft.com/office/drawing/2014/main" id="{E99BC3B2-F66E-4D14-A0A2-6E05C7316A37}"/>
              </a:ext>
            </a:extLst>
          </p:cNvPr>
          <p:cNvSpPr>
            <a:spLocks noChangeArrowheads="1"/>
          </p:cNvSpPr>
          <p:nvPr/>
        </p:nvSpPr>
        <p:spPr bwMode="auto">
          <a:xfrm>
            <a:off x="179388" y="1484313"/>
            <a:ext cx="25209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t> Pero parece ser que el canto (letra y primera música) era de una novicia, que era compositora, y en la tarde de Pascua de Resurrección lo cantó ante la santa.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C:\Users\SILVERIO\Desktop\Fondos (12-6-14)\Para añadir fondos\Fondos oscuros ya aptos\Rojo y más 1.JPG">
            <a:extLst>
              <a:ext uri="{FF2B5EF4-FFF2-40B4-BE49-F238E27FC236}">
                <a16:creationId xmlns:a16="http://schemas.microsoft.com/office/drawing/2014/main" id="{53208B7E-6498-4B29-9F19-BB9B33B71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75"/>
            <a:ext cx="914400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 descr="C:\Users\SILVERIO\Desktop\Imágenes (14-10-15)\1Imágenes Religiosas Artísticas (14-10-15)\12 Santas\Santa Teresa de Avila\communnion Coello.jpg">
            <a:extLst>
              <a:ext uri="{FF2B5EF4-FFF2-40B4-BE49-F238E27FC236}">
                <a16:creationId xmlns:a16="http://schemas.microsoft.com/office/drawing/2014/main" id="{DD5180E1-1B21-49CE-8049-CFD0DE401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450" y="214313"/>
            <a:ext cx="5599113"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5 Rectángulo">
            <a:extLst>
              <a:ext uri="{FF2B5EF4-FFF2-40B4-BE49-F238E27FC236}">
                <a16:creationId xmlns:a16="http://schemas.microsoft.com/office/drawing/2014/main" id="{4C70AE9C-947B-4A58-AD75-9521900F99CE}"/>
              </a:ext>
            </a:extLst>
          </p:cNvPr>
          <p:cNvSpPr>
            <a:spLocks noChangeArrowheads="1"/>
          </p:cNvSpPr>
          <p:nvPr/>
        </p:nvSpPr>
        <p:spPr bwMode="auto">
          <a:xfrm>
            <a:off x="323850" y="476250"/>
            <a:ext cx="3022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4800">
                <a:solidFill>
                  <a:srgbClr val="FFFF00"/>
                </a:solidFill>
              </a:rPr>
              <a:t>Véante mis ojos, dulce Jesús bueno;</a:t>
            </a:r>
          </a:p>
        </p:txBody>
      </p:sp>
      <p:sp>
        <p:nvSpPr>
          <p:cNvPr id="7" name="Text Box 6">
            <a:extLst>
              <a:ext uri="{FF2B5EF4-FFF2-40B4-BE49-F238E27FC236}">
                <a16:creationId xmlns:a16="http://schemas.microsoft.com/office/drawing/2014/main" id="{598378F8-A556-41FD-9E0F-AB31A23CE115}"/>
              </a:ext>
            </a:extLst>
          </p:cNvPr>
          <p:cNvSpPr txBox="1">
            <a:spLocks noChangeArrowheads="1"/>
          </p:cNvSpPr>
          <p:nvPr/>
        </p:nvSpPr>
        <p:spPr bwMode="auto">
          <a:xfrm>
            <a:off x="754063" y="5661025"/>
            <a:ext cx="21605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800">
                <a:solidFill>
                  <a:schemeClr val="bg1"/>
                </a:solidFill>
              </a:rPr>
              <a:t>Automático</a:t>
            </a:r>
          </a:p>
        </p:txBody>
      </p:sp>
    </p:spTree>
  </p:cSld>
  <p:clrMapOvr>
    <a:masterClrMapping/>
  </p:clrMapOvr>
  <p:transition spd="slow" advTm="11000">
    <p:sndAc>
      <p:stSnd>
        <p:snd r:embed="rId2" name="Veante mis ojo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9000" fill="hold"/>
                                        <p:tgtEl>
                                          <p:spTgt spid="57348"/>
                                        </p:tgtEl>
                                        <p:attrNameLst>
                                          <p:attrName>ppt_w</p:attrName>
                                        </p:attrNameLst>
                                      </p:cBhvr>
                                      <p:tavLst>
                                        <p:tav tm="0">
                                          <p:val>
                                            <p:fltVal val="0"/>
                                          </p:val>
                                        </p:tav>
                                        <p:tav tm="100000">
                                          <p:val>
                                            <p:strVal val="#ppt_w"/>
                                          </p:val>
                                        </p:tav>
                                      </p:tavLst>
                                    </p:anim>
                                    <p:anim calcmode="lin" valueType="num">
                                      <p:cBhvr>
                                        <p:cTn id="8" dur="9000" fill="hold"/>
                                        <p:tgtEl>
                                          <p:spTgt spid="57348"/>
                                        </p:tgtEl>
                                        <p:attrNameLst>
                                          <p:attrName>ppt_h</p:attrName>
                                        </p:attrNameLst>
                                      </p:cBhvr>
                                      <p:tavLst>
                                        <p:tav tm="0">
                                          <p:val>
                                            <p:fltVal val="0"/>
                                          </p:val>
                                        </p:tav>
                                        <p:tav tm="100000">
                                          <p:val>
                                            <p:strVal val="#ppt_h"/>
                                          </p:val>
                                        </p:tav>
                                      </p:tavLst>
                                    </p:anim>
                                    <p:animEffect transition="in" filter="fade">
                                      <p:cBhvr>
                                        <p:cTn id="9" dur="9000"/>
                                        <p:tgtEl>
                                          <p:spTgt spid="57348"/>
                                        </p:tgtEl>
                                      </p:cBhvr>
                                    </p:animEffect>
                                  </p:childTnLst>
                                </p:cTn>
                              </p:par>
                            </p:childTnLst>
                          </p:cTn>
                        </p:par>
                        <p:par>
                          <p:cTn id="10" fill="hold" nodeType="afterGroup">
                            <p:stCondLst>
                              <p:cond delay="9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500" autoRev="1" fill="hold">
                                          <p:stCondLst>
                                            <p:cond delay="0"/>
                                          </p:stCondLst>
                                        </p:cTn>
                                        <p:tgtEl>
                                          <p:spTgt spid="7"/>
                                        </p:tgtEl>
                                        <p:attrNameLst>
                                          <p:attrName>ppt_w</p:attrName>
                                        </p:attrNameLst>
                                      </p:cBhvr>
                                    </p:anim>
                                    <p:anim by="(#ppt_w*0.50)" calcmode="lin" valueType="num">
                                      <p:cBhvr>
                                        <p:cTn id="14" dur="500" decel="50000" autoRev="1" fill="hold">
                                          <p:stCondLst>
                                            <p:cond delay="0"/>
                                          </p:stCondLst>
                                        </p:cTn>
                                        <p:tgtEl>
                                          <p:spTgt spid="7"/>
                                        </p:tgtEl>
                                        <p:attrNameLst>
                                          <p:attrName>ppt_x</p:attrName>
                                        </p:attrNameLst>
                                      </p:cBhvr>
                                    </p:anim>
                                    <p:anim from="(-#ppt_h/2)" to="(#ppt_y)" calcmode="lin" valueType="num">
                                      <p:cBhvr>
                                        <p:cTn id="15" dur="1000" fill="hold">
                                          <p:stCondLst>
                                            <p:cond delay="0"/>
                                          </p:stCondLst>
                                        </p:cTn>
                                        <p:tgtEl>
                                          <p:spTgt spid="7"/>
                                        </p:tgtEl>
                                        <p:attrNameLst>
                                          <p:attrName>ppt_y</p:attrName>
                                        </p:attrNameLst>
                                      </p:cBhvr>
                                    </p:anim>
                                    <p:animRot by="21600000">
                                      <p:cBhvr>
                                        <p:cTn id="16"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C:\Users\SILVERIO\Desktop\Fondos (12-6-14)\Para añadir fondos\Fondos oscuros ya aptos\Marron medio oscuro.JPG">
            <a:extLst>
              <a:ext uri="{FF2B5EF4-FFF2-40B4-BE49-F238E27FC236}">
                <a16:creationId xmlns:a16="http://schemas.microsoft.com/office/drawing/2014/main" id="{FE550EB6-4B34-43D1-AE20-B8C2F14DE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1275"/>
            <a:ext cx="91567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 descr="C:\Users\SILVERIO\Desktop\Imágenes (14-10-15)\1Imágenes Religiosas Artísticas (14-10-15)\12 Santas\Santa Teresa de Avila\Sala IX-06-Santa Teresa de Jesús-José de Ribera, .jpg">
            <a:extLst>
              <a:ext uri="{FF2B5EF4-FFF2-40B4-BE49-F238E27FC236}">
                <a16:creationId xmlns:a16="http://schemas.microsoft.com/office/drawing/2014/main" id="{4CBD3515-48C9-4CAF-803E-71CB4A39D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49225"/>
            <a:ext cx="5227638"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1 Rectángulo">
            <a:extLst>
              <a:ext uri="{FF2B5EF4-FFF2-40B4-BE49-F238E27FC236}">
                <a16:creationId xmlns:a16="http://schemas.microsoft.com/office/drawing/2014/main" id="{331E0A4B-8F1B-4611-A547-90BA7CA33AA3}"/>
              </a:ext>
            </a:extLst>
          </p:cNvPr>
          <p:cNvSpPr>
            <a:spLocks noChangeArrowheads="1"/>
          </p:cNvSpPr>
          <p:nvPr/>
        </p:nvSpPr>
        <p:spPr bwMode="auto">
          <a:xfrm>
            <a:off x="179388" y="1052513"/>
            <a:ext cx="3384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5400">
                <a:solidFill>
                  <a:srgbClr val="66FF33"/>
                </a:solidFill>
              </a:rPr>
              <a:t>véante mis ojos,</a:t>
            </a:r>
          </a:p>
          <a:p>
            <a:pPr algn="ctr" eaLnBrk="1" hangingPunct="1">
              <a:spcBef>
                <a:spcPct val="0"/>
              </a:spcBef>
              <a:buFontTx/>
              <a:buNone/>
            </a:pPr>
            <a:r>
              <a:rPr lang="es-ES" altLang="es-ES" sz="5400">
                <a:solidFill>
                  <a:srgbClr val="66FF33"/>
                </a:solidFill>
              </a:rPr>
              <a:t>muérame yo luego.</a:t>
            </a:r>
          </a:p>
        </p:txBody>
      </p:sp>
    </p:spTree>
  </p:cSld>
  <p:clrMapOvr>
    <a:masterClrMapping/>
  </p:clrMapOvr>
  <p:transition spd="slow"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additive="base">
                                        <p:cTn id="7" dur="9750" fill="hold"/>
                                        <p:tgtEl>
                                          <p:spTgt spid="58372"/>
                                        </p:tgtEl>
                                        <p:attrNameLst>
                                          <p:attrName>ppt_x</p:attrName>
                                        </p:attrNameLst>
                                      </p:cBhvr>
                                      <p:tavLst>
                                        <p:tav tm="0">
                                          <p:val>
                                            <p:strVal val="#ppt_x"/>
                                          </p:val>
                                        </p:tav>
                                        <p:tav tm="100000">
                                          <p:val>
                                            <p:strVal val="#ppt_x"/>
                                          </p:val>
                                        </p:tav>
                                      </p:tavLst>
                                    </p:anim>
                                    <p:anim calcmode="lin" valueType="num">
                                      <p:cBhvr additive="base">
                                        <p:cTn id="8" dur="9750" fill="hold"/>
                                        <p:tgtEl>
                                          <p:spTgt spid="58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descr="C:\Users\SILVERIO\Downloads\728px-Jasmine-flowers-190605-kpjas-547.jpg">
            <a:extLst>
              <a:ext uri="{FF2B5EF4-FFF2-40B4-BE49-F238E27FC236}">
                <a16:creationId xmlns:a16="http://schemas.microsoft.com/office/drawing/2014/main" id="{AECAF4DA-9D56-4452-A886-C1A549719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26988"/>
            <a:ext cx="9164638" cy="68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5 Rectángulo">
            <a:extLst>
              <a:ext uri="{FF2B5EF4-FFF2-40B4-BE49-F238E27FC236}">
                <a16:creationId xmlns:a16="http://schemas.microsoft.com/office/drawing/2014/main" id="{A76FC6C7-0F8A-4621-AAB9-2478231CEC40}"/>
              </a:ext>
            </a:extLst>
          </p:cNvPr>
          <p:cNvSpPr>
            <a:spLocks noChangeArrowheads="1"/>
          </p:cNvSpPr>
          <p:nvPr/>
        </p:nvSpPr>
        <p:spPr bwMode="auto">
          <a:xfrm>
            <a:off x="331788" y="188913"/>
            <a:ext cx="51038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3600">
                <a:solidFill>
                  <a:srgbClr val="FF0000"/>
                </a:solidFill>
              </a:rPr>
              <a:t>Vea quien quisiere rosas y jazmines;</a:t>
            </a:r>
          </a:p>
          <a:p>
            <a:pPr eaLnBrk="1" hangingPunct="1">
              <a:spcBef>
                <a:spcPct val="0"/>
              </a:spcBef>
              <a:buFontTx/>
              <a:buNone/>
            </a:pPr>
            <a:r>
              <a:rPr lang="es-ES" altLang="es-ES" sz="2400"/>
              <a:t> ,</a:t>
            </a:r>
          </a:p>
        </p:txBody>
      </p:sp>
      <p:pic>
        <p:nvPicPr>
          <p:cNvPr id="60420" name="Imagen 2">
            <a:extLst>
              <a:ext uri="{FF2B5EF4-FFF2-40B4-BE49-F238E27FC236}">
                <a16:creationId xmlns:a16="http://schemas.microsoft.com/office/drawing/2014/main" id="{B8D743EE-7BAA-4B15-BABD-2093125952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139950"/>
            <a:ext cx="458787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59396"/>
                                        </p:tgtEl>
                                        <p:attrNameLst>
                                          <p:attrName>ppt_x</p:attrName>
                                          <p:attrName>ppt_y</p:attrName>
                                        </p:attrNameLst>
                                      </p:cBhvr>
                                    </p:animMotion>
                                    <p:animRot by="1500000">
                                      <p:cBhvr>
                                        <p:cTn id="7" dur="500" fill="hold">
                                          <p:stCondLst>
                                            <p:cond delay="0"/>
                                          </p:stCondLst>
                                        </p:cTn>
                                        <p:tgtEl>
                                          <p:spTgt spid="59396"/>
                                        </p:tgtEl>
                                        <p:attrNameLst>
                                          <p:attrName>r</p:attrName>
                                        </p:attrNameLst>
                                      </p:cBhvr>
                                    </p:animRot>
                                    <p:animRot by="-1500000">
                                      <p:cBhvr>
                                        <p:cTn id="8" dur="500" fill="hold">
                                          <p:stCondLst>
                                            <p:cond delay="500"/>
                                          </p:stCondLst>
                                        </p:cTn>
                                        <p:tgtEl>
                                          <p:spTgt spid="59396"/>
                                        </p:tgtEl>
                                        <p:attrNameLst>
                                          <p:attrName>r</p:attrName>
                                        </p:attrNameLst>
                                      </p:cBhvr>
                                    </p:animRot>
                                    <p:animRot by="-1500000">
                                      <p:cBhvr>
                                        <p:cTn id="9" dur="500" fill="hold">
                                          <p:stCondLst>
                                            <p:cond delay="1000"/>
                                          </p:stCondLst>
                                        </p:cTn>
                                        <p:tgtEl>
                                          <p:spTgt spid="59396"/>
                                        </p:tgtEl>
                                        <p:attrNameLst>
                                          <p:attrName>r</p:attrName>
                                        </p:attrNameLst>
                                      </p:cBhvr>
                                    </p:animRot>
                                    <p:animRot by="1500000">
                                      <p:cBhvr>
                                        <p:cTn id="10" dur="500" fill="hold">
                                          <p:stCondLst>
                                            <p:cond delay="1500"/>
                                          </p:stCondLst>
                                        </p:cTn>
                                        <p:tgtEl>
                                          <p:spTgt spid="5939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C:\Users\SILVERIO\Desktop\Fondos (12-6-14)\Para añadir fondos\Claras circulares aptas\1kjhhggggg.JPG">
            <a:extLst>
              <a:ext uri="{FF2B5EF4-FFF2-40B4-BE49-F238E27FC236}">
                <a16:creationId xmlns:a16="http://schemas.microsoft.com/office/drawing/2014/main" id="{C8937384-77B4-406F-B742-310A8BDF0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1 Rectángulo">
            <a:extLst>
              <a:ext uri="{FF2B5EF4-FFF2-40B4-BE49-F238E27FC236}">
                <a16:creationId xmlns:a16="http://schemas.microsoft.com/office/drawing/2014/main" id="{C3D127C2-8A22-4EA0-9F10-287DD5399F39}"/>
              </a:ext>
            </a:extLst>
          </p:cNvPr>
          <p:cNvSpPr>
            <a:spLocks noChangeArrowheads="1"/>
          </p:cNvSpPr>
          <p:nvPr/>
        </p:nvSpPr>
        <p:spPr bwMode="auto">
          <a:xfrm>
            <a:off x="34925" y="908050"/>
            <a:ext cx="32416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5400"/>
              <a:t>que si yo te viere,</a:t>
            </a:r>
          </a:p>
          <a:p>
            <a:pPr algn="ctr" eaLnBrk="1" hangingPunct="1">
              <a:spcBef>
                <a:spcPct val="0"/>
              </a:spcBef>
              <a:buFontTx/>
              <a:buNone/>
            </a:pPr>
            <a:r>
              <a:rPr lang="es-ES" altLang="es-ES" sz="5400"/>
              <a:t>veré mil jardines:</a:t>
            </a:r>
          </a:p>
        </p:txBody>
      </p:sp>
      <p:pic>
        <p:nvPicPr>
          <p:cNvPr id="61444" name="Imagen 1">
            <a:extLst>
              <a:ext uri="{FF2B5EF4-FFF2-40B4-BE49-F238E27FC236}">
                <a16:creationId xmlns:a16="http://schemas.microsoft.com/office/drawing/2014/main" id="{B75C7BDC-E64A-4572-827B-F171A8908A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0263" y="476250"/>
            <a:ext cx="56896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p:cTn id="7" dur="8000" fill="hold"/>
                                        <p:tgtEl>
                                          <p:spTgt spid="60420"/>
                                        </p:tgtEl>
                                        <p:attrNameLst>
                                          <p:attrName>ppt_w</p:attrName>
                                        </p:attrNameLst>
                                      </p:cBhvr>
                                      <p:tavLst>
                                        <p:tav tm="0">
                                          <p:val>
                                            <p:fltVal val="0"/>
                                          </p:val>
                                        </p:tav>
                                        <p:tav tm="100000">
                                          <p:val>
                                            <p:strVal val="#ppt_w"/>
                                          </p:val>
                                        </p:tav>
                                      </p:tavLst>
                                    </p:anim>
                                    <p:anim calcmode="lin" valueType="num">
                                      <p:cBhvr>
                                        <p:cTn id="8" dur="8000" fill="hold"/>
                                        <p:tgtEl>
                                          <p:spTgt spid="60420"/>
                                        </p:tgtEl>
                                        <p:attrNameLst>
                                          <p:attrName>ppt_h</p:attrName>
                                        </p:attrNameLst>
                                      </p:cBhvr>
                                      <p:tavLst>
                                        <p:tav tm="0">
                                          <p:val>
                                            <p:fltVal val="0"/>
                                          </p:val>
                                        </p:tav>
                                        <p:tav tm="100000">
                                          <p:val>
                                            <p:strVal val="#ppt_h"/>
                                          </p:val>
                                        </p:tav>
                                      </p:tavLst>
                                    </p:anim>
                                    <p:animEffect transition="in" filter="fade">
                                      <p:cBhvr>
                                        <p:cTn id="9" dur="8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C:\Users\SILVERIO\Desktop\Fondos (12-6-14)\Para añadir fondos\Claras circulares aptas\7uy8lkuhj.JPG">
            <a:extLst>
              <a:ext uri="{FF2B5EF4-FFF2-40B4-BE49-F238E27FC236}">
                <a16:creationId xmlns:a16="http://schemas.microsoft.com/office/drawing/2014/main" id="{FC306762-4CA3-47F4-BD97-E2C1D63AF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6350"/>
            <a:ext cx="91757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 descr="C:\Users\SILVERIO\Desktop\Imágenes (14-10-15)\1Imágenes Religiosas Artísticas (14-10-15)\7 JESUS solo\Jesús en la pasión\8vghkmhhcf.JPG">
            <a:extLst>
              <a:ext uri="{FF2B5EF4-FFF2-40B4-BE49-F238E27FC236}">
                <a16:creationId xmlns:a16="http://schemas.microsoft.com/office/drawing/2014/main" id="{91F4C8FF-722A-476F-8118-677CF49EF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88913"/>
            <a:ext cx="4954588" cy="654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5 Rectángulo">
            <a:extLst>
              <a:ext uri="{FF2B5EF4-FFF2-40B4-BE49-F238E27FC236}">
                <a16:creationId xmlns:a16="http://schemas.microsoft.com/office/drawing/2014/main" id="{90273945-3D57-4F74-A42E-4ECC0519F79F}"/>
              </a:ext>
            </a:extLst>
          </p:cNvPr>
          <p:cNvSpPr>
            <a:spLocks noChangeArrowheads="1"/>
          </p:cNvSpPr>
          <p:nvPr/>
        </p:nvSpPr>
        <p:spPr bwMode="auto">
          <a:xfrm>
            <a:off x="179388" y="728663"/>
            <a:ext cx="37449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5400"/>
              <a:t>flor de serafines,</a:t>
            </a:r>
          </a:p>
          <a:p>
            <a:pPr algn="ctr" eaLnBrk="1" hangingPunct="1">
              <a:spcBef>
                <a:spcPct val="0"/>
              </a:spcBef>
              <a:buFontTx/>
              <a:buNone/>
            </a:pPr>
            <a:r>
              <a:rPr lang="es-ES" altLang="es-ES" sz="5400"/>
              <a:t>Jesús Nazareno,</a:t>
            </a:r>
          </a:p>
        </p:txBody>
      </p:sp>
    </p:spTree>
  </p:cSld>
  <p:clrMapOvr>
    <a:masterClrMapping/>
  </p:clrMapOvr>
  <p:transition spd="slow" advTm="1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10000" fill="hold"/>
                                        <p:tgtEl>
                                          <p:spTgt spid="61444"/>
                                        </p:tgtEl>
                                        <p:attrNameLst>
                                          <p:attrName>ppt_x</p:attrName>
                                        </p:attrNameLst>
                                      </p:cBhvr>
                                      <p:tavLst>
                                        <p:tav tm="0">
                                          <p:val>
                                            <p:strVal val="#ppt_x"/>
                                          </p:val>
                                        </p:tav>
                                        <p:tav tm="100000">
                                          <p:val>
                                            <p:strVal val="#ppt_x"/>
                                          </p:val>
                                        </p:tav>
                                      </p:tavLst>
                                    </p:anim>
                                    <p:anim calcmode="lin" valueType="num">
                                      <p:cBhvr additive="base">
                                        <p:cTn id="8" dur="10000" fill="hold"/>
                                        <p:tgtEl>
                                          <p:spTgt spid="61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1 Rectángulo">
            <a:extLst>
              <a:ext uri="{FF2B5EF4-FFF2-40B4-BE49-F238E27FC236}">
                <a16:creationId xmlns:a16="http://schemas.microsoft.com/office/drawing/2014/main" id="{6E7B5830-75B0-4DC5-AFEE-3D3E752A1539}"/>
              </a:ext>
            </a:extLst>
          </p:cNvPr>
          <p:cNvSpPr>
            <a:spLocks noChangeArrowheads="1"/>
          </p:cNvSpPr>
          <p:nvPr/>
        </p:nvSpPr>
        <p:spPr bwMode="auto">
          <a:xfrm>
            <a:off x="5867400" y="1125538"/>
            <a:ext cx="29527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4800">
                <a:solidFill>
                  <a:srgbClr val="FF0000"/>
                </a:solidFill>
              </a:rPr>
              <a:t>véante mis ojos, muérame yo luego.</a:t>
            </a:r>
          </a:p>
        </p:txBody>
      </p:sp>
      <p:pic>
        <p:nvPicPr>
          <p:cNvPr id="63491" name="Imagen 1">
            <a:extLst>
              <a:ext uri="{FF2B5EF4-FFF2-40B4-BE49-F238E27FC236}">
                <a16:creationId xmlns:a16="http://schemas.microsoft.com/office/drawing/2014/main" id="{80147727-9F6C-4D89-BBD8-74FA0D0F2C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6525"/>
            <a:ext cx="5372100"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wipe(left)">
                                      <p:cBhvr>
                                        <p:cTn id="7" dur="7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C:\Users\SILVERIO\Desktop\Fondos (12-6-14)\Para añadir fondos\Claras circulares aptas\1dfhguli.-ñki.JPG">
            <a:extLst>
              <a:ext uri="{FF2B5EF4-FFF2-40B4-BE49-F238E27FC236}">
                <a16:creationId xmlns:a16="http://schemas.microsoft.com/office/drawing/2014/main" id="{A0486BD7-1277-4DC2-9DB0-022E2EBEC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5 Rectángulo">
            <a:extLst>
              <a:ext uri="{FF2B5EF4-FFF2-40B4-BE49-F238E27FC236}">
                <a16:creationId xmlns:a16="http://schemas.microsoft.com/office/drawing/2014/main" id="{2BA83D7F-0FA8-42DF-91D7-DC0A8B2220AC}"/>
              </a:ext>
            </a:extLst>
          </p:cNvPr>
          <p:cNvSpPr>
            <a:spLocks noChangeArrowheads="1"/>
          </p:cNvSpPr>
          <p:nvPr/>
        </p:nvSpPr>
        <p:spPr bwMode="auto">
          <a:xfrm>
            <a:off x="5994400" y="549275"/>
            <a:ext cx="3167063"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5400"/>
              <a:t>No quiero contento mi Jesús ausente,</a:t>
            </a:r>
          </a:p>
        </p:txBody>
      </p:sp>
      <p:pic>
        <p:nvPicPr>
          <p:cNvPr id="64516" name="Imagen 1">
            <a:extLst>
              <a:ext uri="{FF2B5EF4-FFF2-40B4-BE49-F238E27FC236}">
                <a16:creationId xmlns:a16="http://schemas.microsoft.com/office/drawing/2014/main" id="{BA62CACF-F6F2-484A-B876-B6E4CC3CCF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8" y="404813"/>
            <a:ext cx="5954712"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fade">
                                      <p:cBhvr>
                                        <p:cTn id="7" dur="9000"/>
                                        <p:tgtEl>
                                          <p:spTgt spid="63492"/>
                                        </p:tgtEl>
                                      </p:cBhvr>
                                    </p:animEffect>
                                    <p:anim calcmode="lin" valueType="num">
                                      <p:cBhvr>
                                        <p:cTn id="8" dur="9000" fill="hold"/>
                                        <p:tgtEl>
                                          <p:spTgt spid="63492"/>
                                        </p:tgtEl>
                                        <p:attrNameLst>
                                          <p:attrName>ppt_x</p:attrName>
                                        </p:attrNameLst>
                                      </p:cBhvr>
                                      <p:tavLst>
                                        <p:tav tm="0">
                                          <p:val>
                                            <p:strVal val="#ppt_x"/>
                                          </p:val>
                                        </p:tav>
                                        <p:tav tm="100000">
                                          <p:val>
                                            <p:strVal val="#ppt_x"/>
                                          </p:val>
                                        </p:tav>
                                      </p:tavLst>
                                    </p:anim>
                                    <p:anim calcmode="lin" valueType="num">
                                      <p:cBhvr>
                                        <p:cTn id="9" dur="9000" fill="hold"/>
                                        <p:tgtEl>
                                          <p:spTgt spid="634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C:\Users\SILVERIO\Desktop\Fondos (12-6-14)\Para añadir fondos\Fondos oscuros ya aptos\Rojoi y más 4.JPG">
            <a:extLst>
              <a:ext uri="{FF2B5EF4-FFF2-40B4-BE49-F238E27FC236}">
                <a16:creationId xmlns:a16="http://schemas.microsoft.com/office/drawing/2014/main" id="{185AD5B8-3353-45C4-B05A-0B8B192DF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1 Rectángulo">
            <a:extLst>
              <a:ext uri="{FF2B5EF4-FFF2-40B4-BE49-F238E27FC236}">
                <a16:creationId xmlns:a16="http://schemas.microsoft.com/office/drawing/2014/main" id="{FD7C85FF-2A52-49A9-93BE-36664B08CF1A}"/>
              </a:ext>
            </a:extLst>
          </p:cNvPr>
          <p:cNvSpPr>
            <a:spLocks noChangeArrowheads="1"/>
          </p:cNvSpPr>
          <p:nvPr/>
        </p:nvSpPr>
        <p:spPr bwMode="auto">
          <a:xfrm>
            <a:off x="179388" y="487363"/>
            <a:ext cx="37449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6000">
                <a:solidFill>
                  <a:srgbClr val="FFFF00"/>
                </a:solidFill>
              </a:rPr>
              <a:t>que todo es tormento</a:t>
            </a:r>
          </a:p>
          <a:p>
            <a:pPr algn="ctr" eaLnBrk="1" hangingPunct="1">
              <a:spcBef>
                <a:spcPct val="0"/>
              </a:spcBef>
              <a:buFontTx/>
              <a:buNone/>
            </a:pPr>
            <a:r>
              <a:rPr lang="es-ES" altLang="es-ES" sz="6000">
                <a:solidFill>
                  <a:srgbClr val="FFFF00"/>
                </a:solidFill>
              </a:rPr>
              <a:t>a quien esto siente;</a:t>
            </a:r>
          </a:p>
        </p:txBody>
      </p:sp>
      <p:pic>
        <p:nvPicPr>
          <p:cNvPr id="65540" name="Imagen 1">
            <a:extLst>
              <a:ext uri="{FF2B5EF4-FFF2-40B4-BE49-F238E27FC236}">
                <a16:creationId xmlns:a16="http://schemas.microsoft.com/office/drawing/2014/main" id="{F8092FFD-3462-433A-BEE9-8FE9FCF15C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1750"/>
            <a:ext cx="4549775"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wipe(up)">
                                      <p:cBhvr>
                                        <p:cTn id="7" dur="6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AD218D7E-CA73-4825-B04B-83A20E7B12DC}"/>
              </a:ext>
            </a:extLst>
          </p:cNvPr>
          <p:cNvSpPr>
            <a:spLocks noChangeArrowheads="1"/>
          </p:cNvSpPr>
          <p:nvPr/>
        </p:nvSpPr>
        <p:spPr bwMode="auto">
          <a:xfrm>
            <a:off x="250825" y="188913"/>
            <a:ext cx="8569325"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2000"/>
              <a:t>Llevaron ante los fariseos al que había sido ciego. Era sábado el día que Jesús hizo barro y le abrió los ojos. También los fariseos le preguntaban cómo había adquirido la vista. Él les contestó: "Me puso barro en los ojos, me lavé, y veo." Algunos de los fariseos comentaban: "Este hombre no viene de Dios, porque no guarda el sábado." Otros replicaban: ¿Cómo puede un pecador hacer semejantes signos?" Y estaban divididos. Y volvieron a preguntarle al ciego: "Y tú, ¿qué dices del que te ha abierto los ojos?" Él contestó: "Que es un profeta."</a:t>
            </a:r>
          </a:p>
          <a:p>
            <a:pPr algn="ctr" eaLnBrk="1" hangingPunct="1">
              <a:spcBef>
                <a:spcPct val="0"/>
              </a:spcBef>
              <a:buFontTx/>
              <a:buNone/>
            </a:pPr>
            <a:r>
              <a:rPr lang="es-ES" altLang="es-ES" sz="2000"/>
              <a:t>Pero los judíos no se creyeron que aquél había sido ciego y había recibido la vista, hasta que llamaron a sus padres y les preguntaron: "¿Es éste vuestro hijo, de quien decís vosotros que nació ciego? ¿Cómo es que ahora ve?" Sus padres contestaron: "Sabemos que éste es nuestro hijo y que nació ciego; pero cómo ve ahora, no lo sabemos nosotros, y quién le ha abierto los ojos, nosotros tampoco lo sabemos. Preguntádselo a él, que es mayor y puede explicarse." Sus padres respondieron así porque tenían miedo los judíos; porque los judíos ya habían acordado excluir de la sinagoga a quien reconociera a Jesús por Mesías. Por eso sus padres dijeron: "Ya es mayor, preguntádselo a él."</a:t>
            </a:r>
          </a:p>
        </p:txBody>
      </p:sp>
      <p:sp>
        <p:nvSpPr>
          <p:cNvPr id="11267" name="Text Box 5">
            <a:extLst>
              <a:ext uri="{FF2B5EF4-FFF2-40B4-BE49-F238E27FC236}">
                <a16:creationId xmlns:a16="http://schemas.microsoft.com/office/drawing/2014/main" id="{BF0525D6-C5AE-4B95-8FDE-CD8C666DDBED}"/>
              </a:ext>
            </a:extLst>
          </p:cNvPr>
          <p:cNvSpPr txBox="1">
            <a:spLocks noChangeArrowheads="1"/>
          </p:cNvSpPr>
          <p:nvPr/>
        </p:nvSpPr>
        <p:spPr bwMode="auto">
          <a:xfrm>
            <a:off x="7102475" y="6249988"/>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t>(Sigue)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C:\Users\SILVERIO\Desktop\Fondos (12-6-14)\Para añadir fondos\Claras circulares aptas\ajhvkghcjhn.JPG">
            <a:extLst>
              <a:ext uri="{FF2B5EF4-FFF2-40B4-BE49-F238E27FC236}">
                <a16:creationId xmlns:a16="http://schemas.microsoft.com/office/drawing/2014/main" id="{DC6BE018-0B1F-4920-8825-A85A2A297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9120188"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1 Rectángulo">
            <a:extLst>
              <a:ext uri="{FF2B5EF4-FFF2-40B4-BE49-F238E27FC236}">
                <a16:creationId xmlns:a16="http://schemas.microsoft.com/office/drawing/2014/main" id="{04D78FD7-BE0F-48AA-9D89-54E2A48E286F}"/>
              </a:ext>
            </a:extLst>
          </p:cNvPr>
          <p:cNvSpPr>
            <a:spLocks noChangeArrowheads="1"/>
          </p:cNvSpPr>
          <p:nvPr/>
        </p:nvSpPr>
        <p:spPr bwMode="auto">
          <a:xfrm>
            <a:off x="238125" y="0"/>
            <a:ext cx="88566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6000"/>
              <a:t>sólo me sustente tu amor y deseo;</a:t>
            </a:r>
          </a:p>
        </p:txBody>
      </p:sp>
      <p:pic>
        <p:nvPicPr>
          <p:cNvPr id="66564" name="Imagen 1">
            <a:extLst>
              <a:ext uri="{FF2B5EF4-FFF2-40B4-BE49-F238E27FC236}">
                <a16:creationId xmlns:a16="http://schemas.microsoft.com/office/drawing/2014/main" id="{29B2D9D7-843E-4CA4-A2A6-01E9B36800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688" y="1938338"/>
            <a:ext cx="722312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p:cTn id="7" dur="8500" fill="hold"/>
                                        <p:tgtEl>
                                          <p:spTgt spid="65540"/>
                                        </p:tgtEl>
                                        <p:attrNameLst>
                                          <p:attrName>ppt_w</p:attrName>
                                        </p:attrNameLst>
                                      </p:cBhvr>
                                      <p:tavLst>
                                        <p:tav tm="0">
                                          <p:val>
                                            <p:fltVal val="0"/>
                                          </p:val>
                                        </p:tav>
                                        <p:tav tm="100000">
                                          <p:val>
                                            <p:strVal val="#ppt_w"/>
                                          </p:val>
                                        </p:tav>
                                      </p:tavLst>
                                    </p:anim>
                                    <p:anim calcmode="lin" valueType="num">
                                      <p:cBhvr>
                                        <p:cTn id="8" dur="8500" fill="hold"/>
                                        <p:tgtEl>
                                          <p:spTgt spid="65540"/>
                                        </p:tgtEl>
                                        <p:attrNameLst>
                                          <p:attrName>ppt_h</p:attrName>
                                        </p:attrNameLst>
                                      </p:cBhvr>
                                      <p:tavLst>
                                        <p:tav tm="0">
                                          <p:val>
                                            <p:fltVal val="0"/>
                                          </p:val>
                                        </p:tav>
                                        <p:tav tm="100000">
                                          <p:val>
                                            <p:strVal val="#ppt_h"/>
                                          </p:val>
                                        </p:tav>
                                      </p:tavLst>
                                    </p:anim>
                                    <p:animEffect transition="in" filter="fade">
                                      <p:cBhvr>
                                        <p:cTn id="9" dur="8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C:\Users\SILVERIO\Desktop\Fondos (12-6-14)\Para añadir fondos\Claras circulares aptas\2.ñfrtgbg.JPG">
            <a:extLst>
              <a:ext uri="{FF2B5EF4-FFF2-40B4-BE49-F238E27FC236}">
                <a16:creationId xmlns:a16="http://schemas.microsoft.com/office/drawing/2014/main" id="{88D87357-568B-47CD-A4FF-BEBB9F288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1 Rectángulo">
            <a:extLst>
              <a:ext uri="{FF2B5EF4-FFF2-40B4-BE49-F238E27FC236}">
                <a16:creationId xmlns:a16="http://schemas.microsoft.com/office/drawing/2014/main" id="{13ED5669-B5F6-4E46-8F30-6AF76901A9F1}"/>
              </a:ext>
            </a:extLst>
          </p:cNvPr>
          <p:cNvSpPr>
            <a:spLocks noChangeArrowheads="1"/>
          </p:cNvSpPr>
          <p:nvPr/>
        </p:nvSpPr>
        <p:spPr bwMode="auto">
          <a:xfrm>
            <a:off x="179388" y="0"/>
            <a:ext cx="74882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5400">
                <a:solidFill>
                  <a:srgbClr val="FF0000"/>
                </a:solidFill>
              </a:rPr>
              <a:t>véante mis ojos, muérame yo luego.</a:t>
            </a:r>
          </a:p>
        </p:txBody>
      </p:sp>
      <p:pic>
        <p:nvPicPr>
          <p:cNvPr id="67588" name="Imagen 1">
            <a:extLst>
              <a:ext uri="{FF2B5EF4-FFF2-40B4-BE49-F238E27FC236}">
                <a16:creationId xmlns:a16="http://schemas.microsoft.com/office/drawing/2014/main" id="{92945B9F-008C-44BC-A11F-5554364941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047875"/>
            <a:ext cx="8809037"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66564"/>
                                        </p:tgtEl>
                                        <p:attrNameLst>
                                          <p:attrName>ppt_x</p:attrName>
                                          <p:attrName>ppt_y</p:attrName>
                                        </p:attrNameLst>
                                      </p:cBhvr>
                                    </p:animMotion>
                                    <p:animRot by="1500000">
                                      <p:cBhvr>
                                        <p:cTn id="7" dur="500" fill="hold">
                                          <p:stCondLst>
                                            <p:cond delay="0"/>
                                          </p:stCondLst>
                                        </p:cTn>
                                        <p:tgtEl>
                                          <p:spTgt spid="66564"/>
                                        </p:tgtEl>
                                        <p:attrNameLst>
                                          <p:attrName>r</p:attrName>
                                        </p:attrNameLst>
                                      </p:cBhvr>
                                    </p:animRot>
                                    <p:animRot by="-1500000">
                                      <p:cBhvr>
                                        <p:cTn id="8" dur="500" fill="hold">
                                          <p:stCondLst>
                                            <p:cond delay="500"/>
                                          </p:stCondLst>
                                        </p:cTn>
                                        <p:tgtEl>
                                          <p:spTgt spid="66564"/>
                                        </p:tgtEl>
                                        <p:attrNameLst>
                                          <p:attrName>r</p:attrName>
                                        </p:attrNameLst>
                                      </p:cBhvr>
                                    </p:animRot>
                                    <p:animRot by="-1500000">
                                      <p:cBhvr>
                                        <p:cTn id="9" dur="500" fill="hold">
                                          <p:stCondLst>
                                            <p:cond delay="1000"/>
                                          </p:stCondLst>
                                        </p:cTn>
                                        <p:tgtEl>
                                          <p:spTgt spid="66564"/>
                                        </p:tgtEl>
                                        <p:attrNameLst>
                                          <p:attrName>r</p:attrName>
                                        </p:attrNameLst>
                                      </p:cBhvr>
                                    </p:animRot>
                                    <p:animRot by="1500000">
                                      <p:cBhvr>
                                        <p:cTn id="10" dur="500" fill="hold">
                                          <p:stCondLst>
                                            <p:cond delay="1500"/>
                                          </p:stCondLst>
                                        </p:cTn>
                                        <p:tgtEl>
                                          <p:spTgt spid="665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C:\Users\SILVERIO\Desktop\Fondos (12-6-14)\Para añadir fondos\Fondos oscuros ya aptos\y76rasrezsffgg.JPG">
            <a:extLst>
              <a:ext uri="{FF2B5EF4-FFF2-40B4-BE49-F238E27FC236}">
                <a16:creationId xmlns:a16="http://schemas.microsoft.com/office/drawing/2014/main" id="{08EFA7E2-69B5-4561-93D6-6431FCF3F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789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C:\Users\SILVERIO\Desktop\Imágenes (14-10-15)\1Imágenes Religiosas Artísticas (14-10-15)\15 Varios (personas)\Apariciones\955d0627befc29a2114ed539ba1b7f0e.jpg">
            <a:extLst>
              <a:ext uri="{FF2B5EF4-FFF2-40B4-BE49-F238E27FC236}">
                <a16:creationId xmlns:a16="http://schemas.microsoft.com/office/drawing/2014/main" id="{21A8C430-8B17-45B2-929E-93F824F93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5743575"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Rectángulo">
            <a:extLst>
              <a:ext uri="{FF2B5EF4-FFF2-40B4-BE49-F238E27FC236}">
                <a16:creationId xmlns:a16="http://schemas.microsoft.com/office/drawing/2014/main" id="{DCD0C047-6CFB-4074-B54C-87B89B9657F1}"/>
              </a:ext>
            </a:extLst>
          </p:cNvPr>
          <p:cNvSpPr>
            <a:spLocks noChangeArrowheads="1"/>
          </p:cNvSpPr>
          <p:nvPr/>
        </p:nvSpPr>
        <p:spPr bwMode="auto">
          <a:xfrm>
            <a:off x="6067425" y="708025"/>
            <a:ext cx="296862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5400">
                <a:solidFill>
                  <a:srgbClr val="FFFF00"/>
                </a:solidFill>
              </a:rPr>
              <a:t>Véante mis ojos, dulce Jesús bueno;</a:t>
            </a:r>
          </a:p>
        </p:txBody>
      </p:sp>
    </p:spTree>
  </p:cSld>
  <p:clrMapOvr>
    <a:masterClrMapping/>
  </p:clrMapOvr>
  <p:transition spd="slow"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8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C:\Users\SILVERIO\Desktop\Fondos (12-6-14)\Para añadir fondos\Claras ya aptas\gfhgtjkgthr.JPG">
            <a:extLst>
              <a:ext uri="{FF2B5EF4-FFF2-40B4-BE49-F238E27FC236}">
                <a16:creationId xmlns:a16="http://schemas.microsoft.com/office/drawing/2014/main" id="{A0F3E575-F30C-44C1-808A-A6FA36933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9207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 descr="C:\Users\SILVERIO\Desktop\Imágenes (14-10-15)\1Imágenes Religiosas Artísticas (14-10-15)\7 JESUS solo\a0e33037f2bc7d031e6eec659dd93260.jpg">
            <a:extLst>
              <a:ext uri="{FF2B5EF4-FFF2-40B4-BE49-F238E27FC236}">
                <a16:creationId xmlns:a16="http://schemas.microsoft.com/office/drawing/2014/main" id="{494AA5C2-45C1-4C2A-841D-3A9BC1EBA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Rectángulo">
            <a:extLst>
              <a:ext uri="{FF2B5EF4-FFF2-40B4-BE49-F238E27FC236}">
                <a16:creationId xmlns:a16="http://schemas.microsoft.com/office/drawing/2014/main" id="{DCBE24C8-8750-45D5-8D6A-C2F6D4D248E8}"/>
              </a:ext>
            </a:extLst>
          </p:cNvPr>
          <p:cNvSpPr>
            <a:spLocks noChangeArrowheads="1"/>
          </p:cNvSpPr>
          <p:nvPr/>
        </p:nvSpPr>
        <p:spPr bwMode="auto">
          <a:xfrm>
            <a:off x="107950" y="95250"/>
            <a:ext cx="9036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4000">
                <a:solidFill>
                  <a:srgbClr val="FF0000"/>
                </a:solidFill>
              </a:rPr>
              <a:t>véante mis ojos, muérame yo luego.</a:t>
            </a:r>
          </a:p>
        </p:txBody>
      </p:sp>
    </p:spTree>
  </p:cSld>
  <p:clrMapOvr>
    <a:masterClrMapping/>
  </p:clrMapOvr>
  <p:transition spd="slow" advTm="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0658" name="Picture 6" descr="Llegada al cielo, El Greco">
            <a:extLst>
              <a:ext uri="{FF2B5EF4-FFF2-40B4-BE49-F238E27FC236}">
                <a16:creationId xmlns:a16="http://schemas.microsoft.com/office/drawing/2014/main" id="{93F34560-BA28-4982-A15D-F83E1519C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8378825" cy="63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Text Box 7">
            <a:extLst>
              <a:ext uri="{FF2B5EF4-FFF2-40B4-BE49-F238E27FC236}">
                <a16:creationId xmlns:a16="http://schemas.microsoft.com/office/drawing/2014/main" id="{076116F6-2516-4E22-9553-CCD1F76771CD}"/>
              </a:ext>
            </a:extLst>
          </p:cNvPr>
          <p:cNvSpPr txBox="1">
            <a:spLocks noChangeArrowheads="1"/>
          </p:cNvSpPr>
          <p:nvPr/>
        </p:nvSpPr>
        <p:spPr bwMode="auto">
          <a:xfrm>
            <a:off x="2555875" y="5734050"/>
            <a:ext cx="2952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a:solidFill>
                  <a:srgbClr val="FFFFFF"/>
                </a:solidFill>
              </a:rPr>
              <a:t>AMÉN</a:t>
            </a:r>
          </a:p>
        </p:txBody>
      </p:sp>
      <p:sp>
        <p:nvSpPr>
          <p:cNvPr id="89097" name="WordArt 9">
            <a:extLst>
              <a:ext uri="{FF2B5EF4-FFF2-40B4-BE49-F238E27FC236}">
                <a16:creationId xmlns:a16="http://schemas.microsoft.com/office/drawing/2014/main" id="{370D8EB4-5166-4266-B7AA-4A27EFA85C3B}"/>
              </a:ext>
            </a:extLst>
          </p:cNvPr>
          <p:cNvSpPr>
            <a:spLocks noChangeArrowheads="1" noChangeShapeType="1" noTextEdit="1"/>
          </p:cNvSpPr>
          <p:nvPr/>
        </p:nvSpPr>
        <p:spPr bwMode="auto">
          <a:xfrm>
            <a:off x="684213" y="476250"/>
            <a:ext cx="3455987" cy="14398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panose="020B0A04020102020204" pitchFamily="34" charset="0"/>
              </a:rPr>
              <a:t>Con María </a:t>
            </a:r>
          </a:p>
          <a:p>
            <a:pPr algn="ctr"/>
            <a:r>
              <a:rPr lang="en-US" sz="3600" kern="10">
                <a:ln w="9525">
                  <a:solidFill>
                    <a:srgbClr val="000000"/>
                  </a:solidFill>
                  <a:round/>
                  <a:headEnd/>
                  <a:tailEnd/>
                </a:ln>
                <a:solidFill>
                  <a:srgbClr val="FFFF00"/>
                </a:solidFill>
                <a:latin typeface="Arial Black" panose="020B0A04020102020204" pitchFamily="34" charset="0"/>
              </a:rPr>
              <a:t>en la gloria.</a:t>
            </a:r>
          </a:p>
        </p:txBody>
      </p:sp>
    </p:spTree>
  </p:cSld>
  <p:clrMapOvr>
    <a:masterClrMapping/>
  </p:clrMapOvr>
  <p:transition advTm="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89097"/>
                                        </p:tgtEl>
                                        <p:attrNameLst>
                                          <p:attrName>style.visibility</p:attrName>
                                        </p:attrNameLst>
                                      </p:cBhvr>
                                      <p:to>
                                        <p:strVal val="visible"/>
                                      </p:to>
                                    </p:set>
                                    <p:anim calcmode="lin" valueType="num">
                                      <p:cBhvr additive="base">
                                        <p:cTn id="7" dur="3000" fill="hold"/>
                                        <p:tgtEl>
                                          <p:spTgt spid="89097"/>
                                        </p:tgtEl>
                                        <p:attrNameLst>
                                          <p:attrName>ppt_x</p:attrName>
                                        </p:attrNameLst>
                                      </p:cBhvr>
                                      <p:tavLst>
                                        <p:tav tm="0">
                                          <p:val>
                                            <p:strVal val="#ppt_x"/>
                                          </p:val>
                                        </p:tav>
                                        <p:tav tm="100000">
                                          <p:val>
                                            <p:strVal val="#ppt_x"/>
                                          </p:val>
                                        </p:tav>
                                      </p:tavLst>
                                    </p:anim>
                                    <p:anim calcmode="lin" valueType="num">
                                      <p:cBhvr additive="base">
                                        <p:cTn id="8" dur="3000" fill="hold"/>
                                        <p:tgtEl>
                                          <p:spTgt spid="8909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89095"/>
                                        </p:tgtEl>
                                        <p:attrNameLst>
                                          <p:attrName>style.visibility</p:attrName>
                                        </p:attrNameLst>
                                      </p:cBhvr>
                                      <p:to>
                                        <p:strVal val="visible"/>
                                      </p:to>
                                    </p:set>
                                    <p:anim by="(-#ppt_w*2)" calcmode="lin" valueType="num">
                                      <p:cBhvr rctx="PPT">
                                        <p:cTn id="12" dur="2000" autoRev="1" fill="hold">
                                          <p:stCondLst>
                                            <p:cond delay="0"/>
                                          </p:stCondLst>
                                        </p:cTn>
                                        <p:tgtEl>
                                          <p:spTgt spid="89095"/>
                                        </p:tgtEl>
                                        <p:attrNameLst>
                                          <p:attrName>ppt_w</p:attrName>
                                        </p:attrNameLst>
                                      </p:cBhvr>
                                    </p:anim>
                                    <p:anim by="(#ppt_w*0.50)" calcmode="lin" valueType="num">
                                      <p:cBhvr>
                                        <p:cTn id="13" dur="2000" decel="50000" autoRev="1" fill="hold">
                                          <p:stCondLst>
                                            <p:cond delay="0"/>
                                          </p:stCondLst>
                                        </p:cTn>
                                        <p:tgtEl>
                                          <p:spTgt spid="89095"/>
                                        </p:tgtEl>
                                        <p:attrNameLst>
                                          <p:attrName>ppt_x</p:attrName>
                                        </p:attrNameLst>
                                      </p:cBhvr>
                                    </p:anim>
                                    <p:anim from="(-#ppt_h/2)" to="(#ppt_y)" calcmode="lin" valueType="num">
                                      <p:cBhvr>
                                        <p:cTn id="14" dur="4000" fill="hold">
                                          <p:stCondLst>
                                            <p:cond delay="0"/>
                                          </p:stCondLst>
                                        </p:cTn>
                                        <p:tgtEl>
                                          <p:spTgt spid="89095"/>
                                        </p:tgtEl>
                                        <p:attrNameLst>
                                          <p:attrName>ppt_y</p:attrName>
                                        </p:attrNameLst>
                                      </p:cBhvr>
                                    </p:anim>
                                    <p:animRot by="21600000">
                                      <p:cBhvr>
                                        <p:cTn id="15" dur="4000" fill="hold">
                                          <p:stCondLst>
                                            <p:cond delay="0"/>
                                          </p:stCondLst>
                                        </p:cTn>
                                        <p:tgtEl>
                                          <p:spTgt spid="890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E5D19166-08DB-4718-A92E-BED7B0A4B53D}"/>
              </a:ext>
            </a:extLst>
          </p:cNvPr>
          <p:cNvSpPr>
            <a:spLocks noChangeArrowheads="1"/>
          </p:cNvSpPr>
          <p:nvPr/>
        </p:nvSpPr>
        <p:spPr bwMode="auto">
          <a:xfrm>
            <a:off x="395288" y="188913"/>
            <a:ext cx="8424862"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2000"/>
              <a:t>Llamaron por segunda vez al que había sido ciego y le dijeron: "Confiésalo ante Dios: nosotros sabemos que ese hombre es un pecador." Contestó él: "Si es un pecador, no lo sé; sólo sé que yo era ciego y ahora veo." Le preguntan de nuevo: ¿Qué te hizo, cómo te abrió los ojos?" Les contestó: "Os lo he dicho ya, y no me habéis hecho caso; ¿para qué queréis oírlo otra vez?; ¿también vosotros queréis haceros discípulos suyos?" Ellos lo llenaron de improperios y le dijeron: "Discípulo de ése lo serás tú; nosotros somos discípulos de Moisés. Nosotros sabemos que a Moisés le habló Dios, pero ése no sabemos de dónde viene." Replicó él: "Pues eso es lo raro: que vosotros no sabéis de dónde viene y, sin embargo, me ha abierto los ojos. Sabemos que Dios no escucha a los pecadores, sino al que es religioso y hace su voluntad. Jamás se oyó decir que nadie le abriera los ojos a un ciego de nacimiento; si éste no viniera de Dios, no tendría ningún poder."</a:t>
            </a:r>
          </a:p>
          <a:p>
            <a:pPr algn="ctr" eaLnBrk="1" hangingPunct="1">
              <a:spcBef>
                <a:spcPct val="0"/>
              </a:spcBef>
              <a:buFontTx/>
              <a:buNone/>
            </a:pPr>
            <a:r>
              <a:rPr lang="es-ES" altLang="es-ES" sz="2000"/>
              <a:t>Le replicaron: "Empecatado naciste tú de pies a cabeza, ¿y nos vas a dar lecciones a nosotros?" Y lo expulsaron. Oyó Jesús que lo habían expulsado, lo encontró y le dijo: "¿Crees tú en el Hijo del hombre?" Él contestó: "¿Y quién es, Señor, para que crea en él?" Jesús le dijo: "Lo estás viendo: el que te está hablando, ése es." Él dijo: "Creo, señor." Y se postró ante él.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3DB04EB5-DFE7-4E4F-A153-1DE19B443868}"/>
              </a:ext>
            </a:extLst>
          </p:cNvPr>
          <p:cNvSpPr txBox="1">
            <a:spLocks noChangeArrowheads="1"/>
          </p:cNvSpPr>
          <p:nvPr/>
        </p:nvSpPr>
        <p:spPr bwMode="auto">
          <a:xfrm>
            <a:off x="250825" y="4508500"/>
            <a:ext cx="864235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solidFill>
                  <a:srgbClr val="000000"/>
                </a:solidFill>
              </a:rPr>
              <a:t>Al ver a aquel ciego, lo primero que se les ocurre a los discípulos es pensar un una creencia casi general: si uno nace ciego, será porque han pecado sus padres o él será un gran pecador. Jesús les dice taxativamente que ni él ni sus padres. No tenemos derecho a poner el mal físico como consecuencia del mal moral. </a:t>
            </a:r>
          </a:p>
        </p:txBody>
      </p:sp>
      <p:sp>
        <p:nvSpPr>
          <p:cNvPr id="13315" name="Rectangle 6">
            <a:extLst>
              <a:ext uri="{FF2B5EF4-FFF2-40B4-BE49-F238E27FC236}">
                <a16:creationId xmlns:a16="http://schemas.microsoft.com/office/drawing/2014/main" id="{AF576F66-570E-4C6E-9949-BC67CF624B3A}"/>
              </a:ext>
            </a:extLst>
          </p:cNvPr>
          <p:cNvSpPr>
            <a:spLocks noChangeArrowheads="1"/>
          </p:cNvSpPr>
          <p:nvPr/>
        </p:nvSpPr>
        <p:spPr bwMode="auto">
          <a:xfrm>
            <a:off x="5940425" y="333375"/>
            <a:ext cx="273685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solidFill>
                  <a:srgbClr val="3333FF"/>
                </a:solidFill>
              </a:rPr>
              <a:t>Comienza el evangelio de este día con un tema muy importante, sobre el cual hoy no podemos detenernos mucho: es el problema del mal.</a:t>
            </a:r>
          </a:p>
        </p:txBody>
      </p:sp>
      <p:pic>
        <p:nvPicPr>
          <p:cNvPr id="13316" name="Picture 5" descr="C:\Users\SILVERIO\Desktop\Ciego\p_0006.jpg">
            <a:extLst>
              <a:ext uri="{FF2B5EF4-FFF2-40B4-BE49-F238E27FC236}">
                <a16:creationId xmlns:a16="http://schemas.microsoft.com/office/drawing/2014/main" id="{9D293012-5FAA-4A60-8531-0549CA140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5545138"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71045461-9072-4741-86F4-F3D3F144E1E7}"/>
              </a:ext>
            </a:extLst>
          </p:cNvPr>
          <p:cNvSpPr txBox="1">
            <a:spLocks noChangeArrowheads="1"/>
          </p:cNvSpPr>
          <p:nvPr/>
        </p:nvSpPr>
        <p:spPr bwMode="auto">
          <a:xfrm>
            <a:off x="5795963" y="476250"/>
            <a:ext cx="3095625"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400">
                <a:solidFill>
                  <a:srgbClr val="000000"/>
                </a:solidFill>
              </a:rPr>
              <a:t>Claro que hay ocasiones en que resulta ser cierto cuando, por ejemplo, la causa de un nacimiento malformado han sido las drogas o cosas parecidas. Dios respeta la libertad humana y hay misterios que son muy difíciles de comprender. </a:t>
            </a:r>
          </a:p>
        </p:txBody>
      </p:sp>
      <p:pic>
        <p:nvPicPr>
          <p:cNvPr id="14339" name="Picture 5" descr="domingo-4-cuaresma-2005">
            <a:extLst>
              <a:ext uri="{FF2B5EF4-FFF2-40B4-BE49-F238E27FC236}">
                <a16:creationId xmlns:a16="http://schemas.microsoft.com/office/drawing/2014/main" id="{59F979FF-F79B-4001-A882-33A1BF952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54737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6">
            <a:extLst>
              <a:ext uri="{FF2B5EF4-FFF2-40B4-BE49-F238E27FC236}">
                <a16:creationId xmlns:a16="http://schemas.microsoft.com/office/drawing/2014/main" id="{177E5404-F50D-4B63-8A28-4A51B13B278E}"/>
              </a:ext>
            </a:extLst>
          </p:cNvPr>
          <p:cNvSpPr>
            <a:spLocks noChangeArrowheads="1"/>
          </p:cNvSpPr>
          <p:nvPr/>
        </p:nvSpPr>
        <p:spPr bwMode="auto">
          <a:xfrm>
            <a:off x="250825" y="5805488"/>
            <a:ext cx="8642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400">
                <a:solidFill>
                  <a:srgbClr val="3333FF"/>
                </a:solidFill>
              </a:rPr>
              <a:t>Lo cierto que nos enseña Jesucristo es que de todo mal podemos sacar algún bien.</a:t>
            </a: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1"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1"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1"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1"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es-E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es-E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3394</Words>
  <Application>Microsoft Office PowerPoint</Application>
  <PresentationFormat>On-screen Show (4:3)</PresentationFormat>
  <Paragraphs>106</Paragraphs>
  <Slides>64</Slides>
  <Notes>0</Notes>
  <HiddenSlides>0</HiddenSlides>
  <MMClips>0</MMClips>
  <ScaleCrop>false</ScaleCrop>
  <HeadingPairs>
    <vt:vector size="4" baseType="variant">
      <vt:variant>
        <vt:lpstr>Theme</vt:lpstr>
      </vt:variant>
      <vt:variant>
        <vt:i4>5</vt:i4>
      </vt:variant>
      <vt:variant>
        <vt:lpstr>Slide Titles</vt:lpstr>
      </vt:variant>
      <vt:variant>
        <vt:i4>64</vt:i4>
      </vt:variant>
    </vt:vector>
  </HeadingPairs>
  <TitlesOfParts>
    <vt:vector size="69" baseType="lpstr">
      <vt:lpstr>Diseño predeterminado</vt:lpstr>
      <vt:lpstr>1_Diseño predeterminado</vt:lpstr>
      <vt:lpstr>3_Diseño predeterminado</vt:lpstr>
      <vt:lpstr>4_Diseño predeterminado</vt:lpstr>
      <vt:lpstr>2_Diseño predeterminado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PC NEW &amp;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dc:creator>
  <cp:lastModifiedBy>SILVERIO</cp:lastModifiedBy>
  <cp:revision>102</cp:revision>
  <dcterms:created xsi:type="dcterms:W3CDTF">2011-03-07T18:42:50Z</dcterms:created>
  <dcterms:modified xsi:type="dcterms:W3CDTF">2020-03-17T19:43:38Z</dcterms:modified>
</cp:coreProperties>
</file>