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0" r:id="rId4"/>
    <p:sldId id="288" r:id="rId5"/>
    <p:sldId id="289" r:id="rId6"/>
    <p:sldId id="261" r:id="rId7"/>
    <p:sldId id="262" r:id="rId8"/>
    <p:sldId id="264" r:id="rId9"/>
    <p:sldId id="265" r:id="rId10"/>
    <p:sldId id="266" r:id="rId11"/>
    <p:sldId id="271" r:id="rId12"/>
    <p:sldId id="272" r:id="rId13"/>
    <p:sldId id="285" r:id="rId14"/>
    <p:sldId id="274" r:id="rId15"/>
    <p:sldId id="275" r:id="rId16"/>
    <p:sldId id="276" r:id="rId17"/>
    <p:sldId id="292" r:id="rId18"/>
    <p:sldId id="287" r:id="rId19"/>
    <p:sldId id="290" r:id="rId20"/>
    <p:sldId id="291" r:id="rId21"/>
    <p:sldId id="278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95E7-22F0-4E13-A266-2F3FEFEED06D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C12E-1EEB-4336-8091-4851A47F24A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0C12E-1EEB-4336-8091-4851A47F24A6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13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14</a:t>
            </a:fld>
            <a:endParaRPr lang="es-C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15</a:t>
            </a:fld>
            <a:endParaRPr lang="es-C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16</a:t>
            </a:fld>
            <a:endParaRPr lang="es-C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21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B1BD-E06F-431F-91FB-222B2CF9A1B8}" type="datetimeFigureOut">
              <a:rPr lang="es-ES" smtClean="0"/>
              <a:pPr/>
              <a:t>26/05/2010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y124w.bay124.mail.live.com/att/GetAttachment.aspx?tnail=0&amp;messageId=18795406-892d-49f3-8d53-97300547ce4b&amp;Aux=44|0|8CBEEED96EB9CD0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14117"/>
            <a:ext cx="3571900" cy="5402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785786" y="285728"/>
            <a:ext cx="7390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SALUD</a:t>
            </a:r>
            <a:endParaRPr lang="es-E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1769828"/>
            <a:ext cx="47863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000" i="1" dirty="0" smtClean="0">
                <a:latin typeface="Constantia" pitchFamily="18" charset="0"/>
              </a:rPr>
              <a:t>Benditos sean Dios Padre, y el Unigénito Hijo</a:t>
            </a:r>
            <a:br>
              <a:rPr lang="es-ES" sz="4000" i="1" dirty="0" smtClean="0">
                <a:latin typeface="Constantia" pitchFamily="18" charset="0"/>
              </a:rPr>
            </a:br>
            <a:r>
              <a:rPr lang="es-ES" sz="4000" i="1" dirty="0" smtClean="0">
                <a:latin typeface="Constantia" pitchFamily="18" charset="0"/>
              </a:rPr>
              <a:t>de Dios, y el Espíritu Santo, porque han</a:t>
            </a:r>
            <a:br>
              <a:rPr lang="es-ES" sz="4000" i="1" dirty="0" smtClean="0">
                <a:latin typeface="Constantia" pitchFamily="18" charset="0"/>
              </a:rPr>
            </a:br>
            <a:r>
              <a:rPr lang="es-ES" sz="4000" i="1" dirty="0" smtClean="0">
                <a:latin typeface="Constantia" pitchFamily="18" charset="0"/>
              </a:rPr>
              <a:t>tenido misericordia de nosotros.</a:t>
            </a:r>
          </a:p>
          <a:p>
            <a:pPr algn="ctr"/>
            <a:r>
              <a:rPr lang="es-ES" sz="4000" i="1" dirty="0" smtClean="0">
                <a:latin typeface="Constantia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905" y="78187"/>
            <a:ext cx="8715375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Santo Evangelio de nuestro Señor Jesucristo según san Juan (16,12-15)</a:t>
            </a:r>
          </a:p>
          <a:p>
            <a:pPr algn="ctr"/>
            <a:r>
              <a:rPr lang="es-ES" sz="4400" b="1" i="1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s-ES" sz="4400" b="1" i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es-CO" sz="6000" i="1" dirty="0" smtClean="0"/>
              <a:t>Todo lo que tiene el padre es mío; El espíritu tomara de lo mío y os lo anunciará.</a:t>
            </a:r>
            <a:endParaRPr lang="es-ES" sz="6000" i="1" dirty="0" smtClean="0"/>
          </a:p>
          <a:p>
            <a:pPr algn="ctr"/>
            <a:endParaRPr lang="es-ES" sz="6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C:\Documents and Settings\User\My Documents\_Mariasun\Fe y Vida DVD\30.000 Imágenes\Imágenes Bíblicas\Jesús 11 Eucaristía\Copia de Lava pies 13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Esta es la fe de la Iglesia, que nos gloriamos de profesar en Cristo Jesús, nuestro Señor.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Parroquia\Mis documentos\Mis imágenes\IMAGENES\MUE107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171427"/>
            <a:ext cx="8143932" cy="6515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Rectángulo"/>
          <p:cNvSpPr/>
          <p:nvPr/>
        </p:nvSpPr>
        <p:spPr>
          <a:xfrm>
            <a:off x="142876" y="285728"/>
            <a:ext cx="88582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TODOS:</a:t>
            </a:r>
          </a:p>
          <a:p>
            <a:endParaRPr lang="es-CO" sz="7200" b="1" i="1" dirty="0">
              <a:latin typeface="Constantia" pitchFamily="18" charset="0"/>
            </a:endParaRPr>
          </a:p>
          <a:p>
            <a:pPr algn="ctr"/>
            <a:r>
              <a:rPr lang="es-CO" sz="7200" b="1" i="1" dirty="0" smtClean="0">
                <a:latin typeface="Constantia" pitchFamily="18" charset="0"/>
              </a:rPr>
              <a:t>Dios uno y trino, </a:t>
            </a:r>
          </a:p>
          <a:p>
            <a:pPr algn="ctr"/>
            <a:r>
              <a:rPr lang="es-CO" sz="7200" b="1" i="1" dirty="0" smtClean="0">
                <a:latin typeface="Constantia" pitchFamily="18" charset="0"/>
              </a:rPr>
              <a:t>Escúchanos. </a:t>
            </a:r>
            <a:endParaRPr lang="es-ES" sz="72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arroquia\Mis documentos\Mis imágenes\IMAGENES\sagrada_forma_1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571736" y="273655"/>
            <a:ext cx="4000528" cy="6310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57158" y="118847"/>
            <a:ext cx="857256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8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En este mundo que Cristo nos da, hacemos la ofrenda del pan, el pan de nuestro trabajo sin fin y el vino de nuestro cantar.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ES" sz="38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Traigo ante ti, nuestra justa inquietud: amar, la justicia y la paz.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Saber que vendrás, saber que estarás partiendo a lo s pobres tu pan(Bis)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56162"/>
            <a:ext cx="885824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SANTO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3600" i="1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i="1" dirty="0" smtClean="0">
                <a:latin typeface="Constantia" pitchFamily="18" charset="0"/>
                <a:cs typeface="Times New Roman" pitchFamily="18" charset="0"/>
              </a:rPr>
              <a:t>Santo, Santo, Santo, dicen los querubines, Santo, Santo, Santo es nuestro rey Yahvé, Santo, Santo, Santo es el que nos redime, por	que mi Dios es Santo y la tierra llena de su Gloria es, por	que mi Dios es Santo y la tierra llena de su Gloria es.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3600" i="1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i="1" dirty="0" smtClean="0">
                <a:latin typeface="Constantia" pitchFamily="18" charset="0"/>
                <a:cs typeface="Times New Roman" pitchFamily="18" charset="0"/>
              </a:rPr>
              <a:t>Cielo y tierra, pasara, mas tu palabra no pasara (Bis) No, no, no pasara, no, no, no, no, no, no pasara.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arroquia\Mis documentos\Mis imágenes\IMAGENES\el%20cordero%20de%20Dios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98144" y="967281"/>
            <a:ext cx="3874120" cy="551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55229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CORDERO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400" b="1" i="1" dirty="0" smtClean="0">
              <a:latin typeface="Constantia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Cordero de Dios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De este mundo (Bis)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Ten piedad, ten piedad de nosotros ten piedad, ten piedad ten piedad y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danos la paz.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2865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s-CO" sz="3600" b="1" dirty="0" smtClean="0">
                <a:latin typeface="Constantia" pitchFamily="18" charset="0"/>
              </a:rPr>
              <a:t>CANTO DE COMUNIÓN</a:t>
            </a:r>
            <a:endParaRPr lang="es-ES" sz="3600" b="1" dirty="0" smtClean="0">
              <a:latin typeface="Constantia" pitchFamily="18" charset="0"/>
            </a:endParaRPr>
          </a:p>
          <a:p>
            <a:pPr marL="742950" indent="-742950" algn="ctr" eaLnBrk="0" hangingPunct="0">
              <a:buNone/>
              <a:tabLst>
                <a:tab pos="5943600" algn="r"/>
              </a:tabLst>
              <a:defRPr/>
            </a:pPr>
            <a:r>
              <a:rPr lang="es-ES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</a:t>
            </a:r>
          </a:p>
          <a:p>
            <a:pPr marL="742950" indent="-742950" algn="ctr" eaLnBrk="0" hangingPunct="0">
              <a:buNone/>
              <a:tabLst>
                <a:tab pos="5943600" algn="r"/>
              </a:tabLst>
              <a:defRPr/>
            </a:pPr>
            <a:r>
              <a:rPr lang="es-ES" sz="3600" b="1" i="1" dirty="0" smtClean="0">
                <a:latin typeface="Constantia" pitchFamily="18" charset="0"/>
              </a:rPr>
              <a:t>  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r>
              <a:rPr lang="es-ES" sz="3600" b="1" i="1" dirty="0" smtClean="0">
                <a:latin typeface="Constantia" pitchFamily="18" charset="0"/>
              </a:rPr>
              <a:t>  1. </a:t>
            </a:r>
            <a:r>
              <a:rPr lang="es-ES" sz="3600" i="1" dirty="0" smtClean="0">
                <a:latin typeface="Constantia" pitchFamily="18" charset="0"/>
              </a:rPr>
              <a:t>Gloria a Dios, gloria a Dios, gloria al Padre. A él le sea la gloria, a él le sea la gloria. Aleluya, amén. Aleluya, amén.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endParaRPr lang="es-ES" sz="3600" i="1" dirty="0" smtClean="0">
              <a:latin typeface="Constantia" pitchFamily="18" charset="0"/>
            </a:endParaRP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</a:rPr>
              <a:t>2. </a:t>
            </a:r>
            <a:r>
              <a:rPr lang="es-ES" sz="3600" i="1" dirty="0" smtClean="0">
                <a:latin typeface="Constantia" pitchFamily="18" charset="0"/>
              </a:rPr>
              <a:t>Gloria a Dios, gloria a Dios, gloria al Hijo. A él le sea la gloria, a él le sea la gloria. Aleluya, amén. Aleluya, amén.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buNone/>
              <a:tabLst>
                <a:tab pos="5943600" algn="r"/>
              </a:tabLst>
              <a:defRPr/>
            </a:pPr>
            <a:endParaRPr lang="es-CO" sz="3600" b="1" i="1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endParaRPr lang="es-CO" sz="36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85794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ES" sz="4000" b="1" i="1" dirty="0" smtClean="0">
                <a:latin typeface="Constantia" pitchFamily="18" charset="0"/>
              </a:rPr>
              <a:t>3. </a:t>
            </a:r>
            <a:r>
              <a:rPr lang="es-ES" sz="4000" i="1" dirty="0" smtClean="0">
                <a:latin typeface="Constantia" pitchFamily="18" charset="0"/>
              </a:rPr>
              <a:t>Gloria a Dios, gloria a Dios, Espíritu Santo. A él le sea la gloria, a él le sea la gloria. Aleluya, amén. Aleluya, amén.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565265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CO" sz="3600" b="1" i="1" dirty="0" smtClean="0">
                <a:latin typeface="Constantia" pitchFamily="18" charset="0"/>
              </a:rPr>
              <a:t>Gloria, Gloria, Aleluya,</a:t>
            </a:r>
            <a:r>
              <a:rPr lang="es-CO" sz="3600" i="1" dirty="0" smtClean="0">
                <a:latin typeface="Constantia" pitchFamily="18" charset="0"/>
              </a:rPr>
              <a:t> gloria, gloria, aleluya, gloria, gloria, aleluya, en nombre del Señor.</a:t>
            </a:r>
          </a:p>
          <a:p>
            <a:pPr marL="360363" indent="-360363" algn="just"/>
            <a:endParaRPr lang="es-CO" sz="3600" i="1" dirty="0" smtClean="0">
              <a:latin typeface="Constantia" pitchFamily="18" charset="0"/>
            </a:endParaRPr>
          </a:p>
          <a:p>
            <a:pPr marL="360363" indent="-360363" algn="just"/>
            <a:r>
              <a:rPr lang="es-CO" sz="3600" b="1" i="1" dirty="0" smtClean="0">
                <a:latin typeface="Constantia" pitchFamily="18" charset="0"/>
              </a:rPr>
              <a:t>1. </a:t>
            </a:r>
            <a:r>
              <a:rPr lang="es-CO" sz="3600" i="1" dirty="0" smtClean="0">
                <a:latin typeface="Constantia" pitchFamily="18" charset="0"/>
              </a:rPr>
              <a:t>Cuando sientas que tu hermano necesita de tu amor, no le cierres las entrañas ni el calor del corazón, busca pronto en tu recuerdo la palabra del Señor: “Mi ley es el amor”.</a:t>
            </a:r>
            <a:endParaRPr lang="es-ES" sz="36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636703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CO" sz="3600" b="1" i="1" dirty="0" smtClean="0">
                <a:latin typeface="Constantia" pitchFamily="18" charset="0"/>
              </a:rPr>
              <a:t>Gloria, Gloria, Aleluya,</a:t>
            </a:r>
            <a:r>
              <a:rPr lang="es-CO" sz="3600" i="1" dirty="0" smtClean="0">
                <a:latin typeface="Constantia" pitchFamily="18" charset="0"/>
              </a:rPr>
              <a:t> gloria, gloria, aleluya, gloria, gloria, aleluya, en nombre del Señor.</a:t>
            </a:r>
          </a:p>
          <a:p>
            <a:pPr marL="360363" indent="-360363" algn="just"/>
            <a:r>
              <a:rPr lang="es-ES" sz="3600" dirty="0" smtClean="0">
                <a:latin typeface="Constantia" pitchFamily="18" charset="0"/>
              </a:rPr>
              <a:t> </a:t>
            </a:r>
          </a:p>
          <a:p>
            <a:pPr marL="360363" indent="-360363" algn="just"/>
            <a:r>
              <a:rPr lang="es-ES" sz="3600" dirty="0" smtClean="0">
                <a:latin typeface="Constantia" pitchFamily="18" charset="0"/>
              </a:rPr>
              <a:t>2. </a:t>
            </a:r>
            <a:r>
              <a:rPr lang="es-ES" sz="3600" i="1" dirty="0" smtClean="0">
                <a:latin typeface="Constantia" pitchFamily="18" charset="0"/>
              </a:rPr>
              <a:t>Cristo dijo que quien llore su consuelo encontrara, quien es pobre, quien es limpio, será libre y tendrá paz, rompe pronto tus cadenas, eres libre de verdad: Empieza a caminar.</a:t>
            </a:r>
          </a:p>
          <a:p>
            <a:pPr marL="360363" indent="-360363" algn="just"/>
            <a:endParaRPr lang="es-ES" sz="3600" i="1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14282" y="214290"/>
            <a:ext cx="8643966" cy="65008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ctr">
              <a:spcBef>
                <a:spcPct val="20000"/>
              </a:spcBef>
              <a:defRPr/>
            </a:pPr>
            <a:r>
              <a:rPr lang="es-CO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YO TENGO UN GOZO 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3600" i="1" dirty="0" smtClean="0">
                <a:latin typeface="Constantia" pitchFamily="18" charset="0"/>
              </a:rPr>
              <a:t>Yo tengo un gozo en mi alma, gozo en mi alma, gozo en mi alma y en mi ser, ¡Aleluya Gloria a Dios!.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600" i="1" dirty="0" smtClean="0">
                <a:latin typeface="Constantia" pitchFamily="18" charset="0"/>
              </a:rPr>
              <a:t>1. Son como ríos de agua viva, ríos de agua viva, ríos de agua viva en mi ser.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600" i="1" dirty="0" smtClean="0">
                <a:latin typeface="Constantia" pitchFamily="18" charset="0"/>
              </a:rPr>
              <a:t>2. Vamos cantando con todo su poder, vamos cantando con todo su poder, dad Gloria a Dios, dad Gloria a Él, vamos cantando con todo su poder.</a:t>
            </a:r>
            <a:endParaRPr lang="es-ES" sz="36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636703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CO" sz="3600" b="1" i="1" dirty="0" smtClean="0">
                <a:latin typeface="Constantia" pitchFamily="18" charset="0"/>
              </a:rPr>
              <a:t>Gloria, Gloria, Aleluya,</a:t>
            </a:r>
            <a:r>
              <a:rPr lang="es-CO" sz="3600" i="1" dirty="0" smtClean="0">
                <a:latin typeface="Constantia" pitchFamily="18" charset="0"/>
              </a:rPr>
              <a:t> gloria, gloria, aleluya, gloria, gloria, aleluya, en nombre del Señor.</a:t>
            </a:r>
          </a:p>
          <a:p>
            <a:pPr marL="360363" indent="-360363" algn="just"/>
            <a:endParaRPr lang="es-ES" sz="3600" dirty="0" smtClean="0">
              <a:latin typeface="Constantia" pitchFamily="18" charset="0"/>
            </a:endParaRPr>
          </a:p>
          <a:p>
            <a:pPr marL="360363" indent="-360363" algn="just"/>
            <a:r>
              <a:rPr lang="es-ES" sz="3600" dirty="0" smtClean="0">
                <a:latin typeface="Constantia" pitchFamily="18" charset="0"/>
              </a:rPr>
              <a:t> </a:t>
            </a:r>
            <a:r>
              <a:rPr lang="es-CO" sz="3600" dirty="0" smtClean="0">
                <a:latin typeface="Constantia" pitchFamily="18" charset="0"/>
              </a:rPr>
              <a:t>3. Si el camino se hace largo, si te cansas bajo el sol, si en tus campos no ha nacido </a:t>
            </a:r>
            <a:r>
              <a:rPr lang="es-CO" sz="3600" smtClean="0">
                <a:latin typeface="Constantia" pitchFamily="18" charset="0"/>
              </a:rPr>
              <a:t>ni </a:t>
            </a:r>
            <a:r>
              <a:rPr lang="es-CO" sz="3600" smtClean="0">
                <a:latin typeface="Constantia" pitchFamily="18" charset="0"/>
              </a:rPr>
              <a:t>la mas </a:t>
            </a:r>
            <a:r>
              <a:rPr lang="es-CO" sz="3600" dirty="0" smtClean="0">
                <a:latin typeface="Constantia" pitchFamily="18" charset="0"/>
              </a:rPr>
              <a:t>pequeña flor, coge mi mano y cantemos unidos por e amor, en nombre del Señor.</a:t>
            </a:r>
          </a:p>
          <a:p>
            <a:pPr marL="360363" indent="-360363" algn="just"/>
            <a:endParaRPr lang="es-CO" sz="3600" i="1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arroquia\Mis documentos\Mis imágenes\PENTECOSTES\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652930"/>
            <a:ext cx="2714676" cy="3205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71406" y="157521"/>
            <a:ext cx="8929750" cy="54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es-ES" sz="4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GRUPOS PARROQUIALES</a:t>
            </a:r>
            <a:r>
              <a:rPr lang="es-ES" sz="4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just" eaLnBrk="0" hangingPunct="0"/>
            <a:endParaRPr lang="es-ES" sz="3600" i="1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juvenil: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martes 6:00 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r>
              <a:rPr lang="es-ES" sz="3600" b="1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Alabanza</a:t>
            </a:r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miércoles 7:30 p.m.</a:t>
            </a:r>
            <a:r>
              <a:rPr lang="es-ES" sz="3600" i="1" dirty="0">
                <a:solidFill>
                  <a:srgbClr val="3366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la gran misión: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jueves 7:00 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r>
              <a:rPr lang="es-CO" sz="4000" b="1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Infancia Misionera: </a:t>
            </a:r>
            <a:r>
              <a:rPr lang="es-CO" sz="40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sábados 3:00 p.m.</a:t>
            </a:r>
            <a:endParaRPr lang="es-ES" sz="4000" i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endParaRPr lang="es-ES" sz="3600" b="1" i="1" dirty="0" smtClean="0">
              <a:solidFill>
                <a:srgbClr val="C0000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ES" sz="3600" b="1" i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CO" sz="4800" b="1" i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¡TE ESPERAMOS!</a:t>
            </a:r>
            <a:endParaRPr lang="es-ES" sz="4800" b="1" i="1" dirty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57356" y="285728"/>
            <a:ext cx="692948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Ten piedad, Señor ten piedad.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Soy pecador, ten  piedad.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Y de mi Cristo apiádate, contra ti yo peque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Ten piedad, Señor ten piedad.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Soy pecador, ten  piedad.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ES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Parroquia\Mis documentos\Mis imágenes\IMAGENES\Jesus_1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632554"/>
            <a:ext cx="2214578" cy="201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arroquia\Mis documentos\Mis imágenes\IMAGENES\jesus-hijo-de-dio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202767"/>
            <a:ext cx="5072098" cy="6315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357190" y="243087"/>
            <a:ext cx="850109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 a Dios en el cielo y en la tierra paz a los hombres que ama el </a:t>
            </a:r>
            <a:r>
              <a:rPr lang="es-ES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Señor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Por tu inmensa gloria te alabamos te bendecimos te adoramos, te damos gracias Señor.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Señor Dios rey celestial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Dios padre todo poderoso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Señor hijo único Jesucristo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Señor Dios cordero de Dios hijo del </a:t>
            </a:r>
            <a:r>
              <a:rPr lang="es-ES" sz="3600" i="1" dirty="0" smtClean="0">
                <a:latin typeface="Constantia" pitchFamily="18" charset="0"/>
              </a:rPr>
              <a:t>padre</a:t>
            </a:r>
            <a:endParaRPr lang="es-ES" sz="36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Parroquia\Mis documentos\Mis imágenes\IMAGENES\jesus-hijo-de-dio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202767"/>
            <a:ext cx="5072098" cy="6315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214282" y="71414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Atiende nuestras suplicas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Tu que estas sentado a la derecha del padre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Ten piedad de nosotros.</a:t>
            </a:r>
          </a:p>
          <a:p>
            <a:pPr algn="ctr"/>
            <a:endParaRPr lang="es-ES" sz="3600" i="1" dirty="0"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Porque solo tu eres santo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Solo tu Señor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Solo tu altísimo Jesucristo con el espíritu santo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En la gloria de Dios Padre.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/>
            </a:r>
            <a:b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</a:br>
            <a:endParaRPr lang="es-ES" sz="2000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7" name="3 Rectángulo"/>
          <p:cNvSpPr>
            <a:spLocks noChangeArrowheads="1"/>
          </p:cNvSpPr>
          <p:nvPr/>
        </p:nvSpPr>
        <p:spPr bwMode="auto">
          <a:xfrm>
            <a:off x="214282" y="279513"/>
            <a:ext cx="864399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libro de los Proverbios (8, 22-31)</a:t>
            </a:r>
          </a:p>
          <a:p>
            <a:pPr algn="ctr"/>
            <a:r>
              <a:rPr lang="es-ES" sz="5400" b="1" i="1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s-ES" sz="5400" b="1" i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es-ES" sz="5400" i="1" dirty="0" smtClean="0">
                <a:latin typeface="Constantia" pitchFamily="18" charset="0"/>
              </a:rPr>
              <a:t>Antes de que existiera la tierra, la sabiduría ya había sido engendrada.</a:t>
            </a:r>
            <a:endParaRPr lang="es-ES" sz="44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357158" y="714356"/>
            <a:ext cx="87868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 Salmo respondemos todos:</a:t>
            </a:r>
          </a:p>
          <a:p>
            <a:pPr algn="ctr"/>
            <a:endParaRPr lang="es-CO" sz="4800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6600" i="1" dirty="0" smtClean="0">
                <a:latin typeface="Constantia" pitchFamily="18" charset="0"/>
              </a:rPr>
              <a:t>Señor, dueño nuestro, ¡qué admirable es tu nombre en toda la tierra!</a:t>
            </a:r>
            <a:endParaRPr lang="es-CO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arroquia\Mis documentos\Mis imágenes\PENTECOSTES\260310-144978_p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500298" y="2571744"/>
            <a:ext cx="3452820" cy="4143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142908" y="79316"/>
            <a:ext cx="942975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5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es-ES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 De la Carta del apóstol san Pablo a los Romanos (5, 1-5)</a:t>
            </a:r>
          </a:p>
          <a:p>
            <a:pPr algn="ctr"/>
            <a:endParaRPr lang="es-ES" sz="6000" i="1" dirty="0" smtClean="0"/>
          </a:p>
          <a:p>
            <a:pPr algn="ctr"/>
            <a:r>
              <a:rPr lang="es-ES" sz="6000" i="1" dirty="0" smtClean="0"/>
              <a:t>Vayamos a Dios por Cristo mediante el amor que nos ha infundido el Espíritu Santo.</a:t>
            </a:r>
            <a:endParaRPr lang="es-ES" sz="6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arroquia\Mis documentos\Mis imágenes\IMAGENES\jesus-bible-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66097"/>
            <a:ext cx="2714644" cy="3434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0" y="3308711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Aleluya, aleluya, Gloria al señor, que por mi dio su vida en una cruz, nos dejo su evangelio, fue redentor, Aleluya, aleluya, Gloria al señor.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850</Words>
  <Application>Microsoft Office PowerPoint</Application>
  <PresentationFormat>Presentación en pantalla (4:3)</PresentationFormat>
  <Paragraphs>101</Paragraphs>
  <Slides>21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Esta es nuestra fe. Esta es la fe de la Iglesia, que nos gloriamos de profesar en Cristo Jesús, nuestro Señor. 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Nuestra señora de la salud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Parroquia</dc:creator>
  <cp:lastModifiedBy>Parroquia</cp:lastModifiedBy>
  <cp:revision>226</cp:revision>
  <dcterms:created xsi:type="dcterms:W3CDTF">2010-03-24T14:53:39Z</dcterms:created>
  <dcterms:modified xsi:type="dcterms:W3CDTF">2010-05-26T19:31:50Z</dcterms:modified>
</cp:coreProperties>
</file>