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70" r:id="rId4"/>
    <p:sldId id="271" r:id="rId5"/>
    <p:sldId id="272" r:id="rId6"/>
    <p:sldId id="260" r:id="rId7"/>
    <p:sldId id="259" r:id="rId8"/>
    <p:sldId id="278" r:id="rId9"/>
    <p:sldId id="279" r:id="rId10"/>
    <p:sldId id="280" r:id="rId11"/>
    <p:sldId id="281" r:id="rId12"/>
    <p:sldId id="282" r:id="rId13"/>
    <p:sldId id="26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3300"/>
    <a:srgbClr val="336600"/>
    <a:srgbClr val="FFFF00"/>
    <a:srgbClr val="FF9933"/>
    <a:srgbClr val="FFFF99"/>
    <a:srgbClr val="66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99BC3-A850-40B6-92C5-BBBF50BBCD47}" type="datetimeFigureOut">
              <a:rPr lang="es-CO" smtClean="0"/>
              <a:t>05/06/2010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59110-6805-4F07-860A-313150B1BD6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10</a:t>
            </a:fld>
            <a:endParaRPr lang="es-C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11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12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DFA1E-27AD-4F1E-85D5-332B5F0CFDB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7D53E-15B0-42E8-BFC0-8908DA2E4D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EF327-BEDB-404E-89BA-E040937E3EC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804CD-DAA0-4237-8CF2-866A9F3F18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CB026-E281-4E68-A189-620A82C128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D0EBA-F557-457E-A3F6-C1FCA9A6F02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9B0AF-656D-4F44-AC5A-363A613435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DF8B6-2A25-4C97-B6AE-6FB4093CFD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BC9E3-F2F5-4B4D-AA4D-20B9E2BB1C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13B26-BB41-4ED5-B7E0-FE3FD7BA00D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4FADD-042F-4BC9-9DE2-DFFC4B313C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7901A8-436C-4744-AEE7-DA132132C6B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C:\Documents and Settings\User\My Documents\_Mariasun\JPG para diapositivas\JPG religiosas\PAN VINO copa mad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55"/>
            <a:ext cx="4500562" cy="6000745"/>
          </a:xfrm>
          <a:prstGeom prst="rect">
            <a:avLst/>
          </a:prstGeom>
          <a:noFill/>
        </p:spPr>
      </p:pic>
      <p:pic>
        <p:nvPicPr>
          <p:cNvPr id="5" name="Picture 2" descr="http://by124w.bay124.mail.live.com/att/GetAttachment.aspx?tnail=0&amp;messageId=18795406-892d-49f3-8d53-97300547ce4b&amp;Aux=44|0|8CBEEED96EB9CD0|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000108"/>
            <a:ext cx="3571900" cy="5402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1000100" y="428604"/>
            <a:ext cx="7390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SALUD</a:t>
            </a:r>
            <a:endParaRPr lang="es-E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1769828"/>
            <a:ext cx="47863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EL CUERPO </a:t>
            </a:r>
          </a:p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Y </a:t>
            </a:r>
          </a:p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LA </a:t>
            </a:r>
          </a:p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SANGRE </a:t>
            </a:r>
          </a:p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DE</a:t>
            </a:r>
          </a:p>
          <a:p>
            <a:pPr algn="ctr"/>
            <a:r>
              <a:rPr lang="es-ES" sz="4000" i="1" dirty="0" smtClean="0">
                <a:solidFill>
                  <a:schemeClr val="bg1"/>
                </a:solidFill>
                <a:latin typeface="Constantia" pitchFamily="18" charset="0"/>
              </a:rPr>
              <a:t>CRISTO</a:t>
            </a:r>
            <a:r>
              <a:rPr lang="es-ES" sz="4000" i="1" dirty="0" smtClean="0">
                <a:latin typeface="Constantia" pitchFamily="18" charset="0"/>
              </a:rPr>
              <a:t> 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arroquia\Mis documentos\Mis imágenes\IMAGENES\sagrada_forma_1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571736" y="273655"/>
            <a:ext cx="4000528" cy="6310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57158" y="118847"/>
            <a:ext cx="857256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8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En este mundo que Cristo nos da, hacemos la ofrenda del pan, el pan de nuestro trabajo sin fin y el vino de nuestro cantar.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ES" sz="38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Traigo ante ti, nuestra justa inquietud: amar, la justicia y la paz.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800" dirty="0" smtClean="0">
                <a:latin typeface="Constantia" pitchFamily="18" charset="0"/>
                <a:cs typeface="Times New Roman" pitchFamily="18" charset="0"/>
              </a:rPr>
              <a:t>Saber que vendrás, saber que estarás partiendo a lo s pobres tu pan(Bis)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56162"/>
            <a:ext cx="885824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SANTO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3600" i="1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i="1" dirty="0" smtClean="0">
                <a:latin typeface="Constantia" pitchFamily="18" charset="0"/>
                <a:cs typeface="Times New Roman" pitchFamily="18" charset="0"/>
              </a:rPr>
              <a:t>Santo, Santo, Santo, dicen los querubines, Santo, Santo, Santo es nuestro rey Yahvé, Santo, Santo, Santo es el que nos redime, por	que mi Dios es Santo y la tierra llena de su Gloria es, por	que mi Dios es Santo y la tierra llena de su Gloria es.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3600" i="1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i="1" dirty="0" smtClean="0">
                <a:latin typeface="Constantia" pitchFamily="18" charset="0"/>
                <a:cs typeface="Times New Roman" pitchFamily="18" charset="0"/>
              </a:rPr>
              <a:t>Cielo y tierra, pasara, mas tu palabra no pasara (Bis) No, no, no pasara, no, no, no, no, no, no pasara.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Parroquia\Mis documentos\Mis imágenes\IMAGENES\el%20cordero%20de%20Dios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98144" y="967281"/>
            <a:ext cx="3874120" cy="551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55229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CORDERO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400" b="1" i="1" dirty="0" smtClean="0">
              <a:latin typeface="Constantia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Cordero de Dios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De este mundo (Bis)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Ten piedad, ten piedad de nosotros ten piedad, ten piedad ten piedad y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4000" i="1" dirty="0" smtClean="0">
                <a:latin typeface="Constantia" pitchFamily="18" charset="0"/>
                <a:cs typeface="Times New Roman" pitchFamily="18" charset="0"/>
              </a:rPr>
              <a:t>danos la paz.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9" name="Picture 21" descr="C:\Documents and Settings\User\My Documents\_Mariasun\5 JULIO 2009\_JPG DIAPOSITIVAS\RELIGIOSAS\EUCARISTÍA COMPART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711676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por romper nuestras murallas</a:t>
            </a:r>
            <a:endParaRPr lang="es-ES" sz="1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eaLnBrk="0" hangingPunct="0"/>
            <a:endParaRPr lang="es-E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7726363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y ense</a:t>
            </a:r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ñ</a:t>
            </a:r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arnos a compartir</a:t>
            </a:r>
            <a:endParaRPr lang="es-ES" sz="1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eaLnBrk="0" hangingPunct="0"/>
            <a:endParaRPr lang="es-E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8335963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siguiendo tu Palabra.                    </a:t>
            </a:r>
            <a:r>
              <a:rPr lang="es-ES" sz="9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F.Ulibarri</a:t>
            </a:r>
            <a:r>
              <a:rPr lang="es-ES" sz="1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           </a:t>
            </a:r>
            <a:r>
              <a:rPr lang="es-ES" sz="1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endParaRPr lang="es-E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048000" y="974725"/>
            <a:ext cx="5334000" cy="5883275"/>
          </a:xfrm>
          <a:prstGeom prst="rect">
            <a:avLst/>
          </a:prstGeom>
          <a:solidFill>
            <a:srgbClr val="808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¡Aquí hay cinco panes y dos peces!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Son los primeros del banquete.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Y tú, ¿qué es lo que tienes?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Vacía tu alforja y, ligero, 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pregunta a tu compañero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si quiere poner también él lo que lleva.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Corred la voz.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Que se haga mesa fraterna;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que nadie guarde el pan de hoy para mañana.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Desprendeos de lo que lleváis encima.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Levantad los ojos al cielo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y bendecid al Dios de la vida.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Lo repartieron los que nada tenían.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Llegó para todos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y aún sobró para soñar utopías.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Gracias, Señor, 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por romper nuestras murallas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y enseñarnos a compartir</a:t>
            </a:r>
            <a:b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s-E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siguiendo tu Palabra. </a:t>
            </a:r>
            <a:r>
              <a:rPr lang="es-ES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F.Ulibarri.</a:t>
            </a:r>
            <a:endParaRPr lang="es-E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38957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8000"/>
                    </a:gs>
                    <a:gs pos="100000">
                      <a:srgbClr val="FFFF99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El milagro de compartir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 autoUpdateAnimBg="0"/>
      <p:bldP spid="174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14282" y="214290"/>
            <a:ext cx="8643966" cy="65008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ctr">
              <a:spcBef>
                <a:spcPct val="20000"/>
              </a:spcBef>
              <a:defRPr/>
            </a:pPr>
            <a:r>
              <a:rPr lang="es-CO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YO TENGO UN GOZO 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ES" sz="3600" i="1" dirty="0" smtClean="0">
                <a:latin typeface="Constantia" pitchFamily="18" charset="0"/>
              </a:rPr>
              <a:t>Yo tengo un gozo en mi alma, gozo en mi alma, gozo en mi alma y en mi ser, ¡Aleluya Gloria a Dios!.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600" i="1" dirty="0" smtClean="0">
                <a:latin typeface="Constantia" pitchFamily="18" charset="0"/>
              </a:rPr>
              <a:t>1. Son como ríos de agua viva, ríos de agua viva, ríos de agua viva en mi ser.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600" i="1" dirty="0" smtClean="0">
                <a:latin typeface="Constantia" pitchFamily="18" charset="0"/>
              </a:rPr>
              <a:t>2. Vamos cantando con todo su poder, vamos cantando con todo su poder, dad Gloria a Dios, dad Gloria a Él, vamos cantando con todo su poder.</a:t>
            </a:r>
            <a:endParaRPr lang="es-ES" sz="36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57356" y="285728"/>
            <a:ext cx="692948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Ten piedad, Señor ten piedad.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Soy pecador, ten  piedad.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Y de mi Cristo apiádate, contra ti yo peque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Ten piedad, Señor ten piedad.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36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Soy pecador, ten  piedad. (BIS)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ES" sz="36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Parroquia\Mis documentos\Mis imágenes\IMAGENES\Jesus_1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632554"/>
            <a:ext cx="2214578" cy="201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arroquia\Mis documentos\Mis imágenes\IMAGENES\jesus-hijo-de-dio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202767"/>
            <a:ext cx="5072098" cy="6315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357190" y="243087"/>
            <a:ext cx="850109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 a Dios en el cielo y en la tierra paz a los hombres que ama el </a:t>
            </a:r>
            <a:r>
              <a:rPr lang="es-ES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Señor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Por tu inmensa gloria te alabamos te bendecimos te adoramos, te damos gracias Señor.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Señor Dios rey celestial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Dios padre todo poderoso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Señor hijo único Jesucristo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Señor Dios cordero de Dios hijo del </a:t>
            </a:r>
            <a:r>
              <a:rPr lang="es-ES" sz="3600" i="1" dirty="0" smtClean="0">
                <a:latin typeface="Constantia" pitchFamily="18" charset="0"/>
              </a:rPr>
              <a:t>padre</a:t>
            </a:r>
            <a:endParaRPr lang="es-ES" sz="3600" i="1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Parroquia\Mis documentos\Mis imágenes\IMAGENES\jesus-hijo-de-dio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202767"/>
            <a:ext cx="5072098" cy="6315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214282" y="71414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Atiende nuestras suplicas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Tu que estas sentado a la derecha del padre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Ten piedad de nosotros.</a:t>
            </a:r>
          </a:p>
          <a:p>
            <a:pPr algn="ctr"/>
            <a:endParaRPr lang="es-ES" sz="3600" i="1" dirty="0">
              <a:latin typeface="Constantia" pitchFamily="18" charset="0"/>
            </a:endParaRPr>
          </a:p>
          <a:p>
            <a:pPr algn="ctr"/>
            <a:r>
              <a:rPr lang="es-ES" sz="3600" i="1" dirty="0">
                <a:latin typeface="Constantia" pitchFamily="18" charset="0"/>
              </a:rPr>
              <a:t>Porque solo tu eres santo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Solo tu Señor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Solo tu altísimo Jesucristo con el espíritu santo</a:t>
            </a:r>
          </a:p>
          <a:p>
            <a:pPr algn="ctr"/>
            <a:r>
              <a:rPr lang="es-ES" sz="3600" i="1" dirty="0">
                <a:latin typeface="Constantia" pitchFamily="18" charset="0"/>
              </a:rPr>
              <a:t>En la gloria de Dios Padre.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C:\Documents and Settings\pc\Mis documentos\Asuntxu\JPG para diapositivas\JPG religiosas\PAN MANOS partiendo P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1. La vida de Jesús: Identidad del Señor </a:t>
            </a:r>
            <a:endParaRPr lang="es-ES" sz="36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C:\Documents and Settings\User\My Documents\_Mariasun\5 JULIO 2009\_JPG DIAPOSITIVAS\MANOS\manos BLANCAS grande NEGRAS pequeñ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14290"/>
            <a:ext cx="9144000" cy="584775"/>
          </a:xfrm>
          <a:prstGeom prst="rect">
            <a:avLst/>
          </a:prstGeom>
          <a:solidFill>
            <a:srgbClr val="FFCC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O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2. El milagro de amor – entrega - generosidad</a:t>
            </a:r>
            <a:endParaRPr lang="es-ES_tradnl" sz="3200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C:\Documents and Settings\User\My Documents\_Mariasun\Fe y Vida DVD\30.000 Imágenes\Imágenes Bíblicas\Jesús 11 Eucaristía\Copia de Lava pies 13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Esta es la fe de la Iglesia, que nos gloriamos de profesar en Cristo Jesús, nuestro Señor.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Parroquia\Mis documentos\Mis imágenes\IMAGENES\MUE107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8596" y="171427"/>
            <a:ext cx="8143932" cy="6515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Rectángulo"/>
          <p:cNvSpPr/>
          <p:nvPr/>
        </p:nvSpPr>
        <p:spPr>
          <a:xfrm>
            <a:off x="142876" y="285728"/>
            <a:ext cx="88582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TODOS:</a:t>
            </a:r>
          </a:p>
          <a:p>
            <a:endParaRPr lang="es-CO" sz="7200" b="1" i="1" dirty="0">
              <a:latin typeface="Constantia" pitchFamily="18" charset="0"/>
            </a:endParaRPr>
          </a:p>
          <a:p>
            <a:pPr algn="ctr"/>
            <a:r>
              <a:rPr lang="es-CO" sz="7200" b="1" i="1" dirty="0" smtClean="0">
                <a:latin typeface="Constantia" pitchFamily="18" charset="0"/>
              </a:rPr>
              <a:t>Escúchanos Señor</a:t>
            </a:r>
            <a:endParaRPr lang="es-ES" sz="72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465</Words>
  <Application>Microsoft PowerPoint</Application>
  <PresentationFormat>Presentación en pantalla (4:3)</PresentationFormat>
  <Paragraphs>70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Times New Roman</vt:lpstr>
      <vt:lpstr>Comic Sans MS</vt:lpstr>
      <vt:lpstr>Georgia</vt:lpstr>
      <vt:lpstr>Monotype Corsiva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Esta es nuestra fe. Esta es la fe de la Iglesia, que nos gloriamos de profesar en Cristo Jesús, nuestro Señor. 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Cuerpo y Sangre de Cristo</dc:title>
  <dc:subject>jeasam@gmail.com</dc:subject>
  <dc:creator>Mariasun Gutiérrez</dc:creator>
  <cp:lastModifiedBy>Padre Wilson</cp:lastModifiedBy>
  <cp:revision>38</cp:revision>
  <dcterms:created xsi:type="dcterms:W3CDTF">2007-06-01T08:48:52Z</dcterms:created>
  <dcterms:modified xsi:type="dcterms:W3CDTF">2010-06-05T05:48:28Z</dcterms:modified>
</cp:coreProperties>
</file>