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7" r:id="rId2"/>
    <p:sldId id="258" r:id="rId3"/>
    <p:sldId id="260" r:id="rId4"/>
    <p:sldId id="288" r:id="rId5"/>
    <p:sldId id="289" r:id="rId6"/>
    <p:sldId id="261" r:id="rId7"/>
    <p:sldId id="262" r:id="rId8"/>
    <p:sldId id="306" r:id="rId9"/>
    <p:sldId id="264" r:id="rId10"/>
    <p:sldId id="265" r:id="rId11"/>
    <p:sldId id="266" r:id="rId12"/>
    <p:sldId id="297" r:id="rId13"/>
    <p:sldId id="301" r:id="rId14"/>
    <p:sldId id="304" r:id="rId15"/>
    <p:sldId id="271" r:id="rId16"/>
    <p:sldId id="272" r:id="rId17"/>
    <p:sldId id="285" r:id="rId18"/>
    <p:sldId id="274" r:id="rId19"/>
    <p:sldId id="275" r:id="rId20"/>
    <p:sldId id="294" r:id="rId21"/>
    <p:sldId id="296" r:id="rId22"/>
    <p:sldId id="299" r:id="rId23"/>
    <p:sldId id="305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D95E7-22F0-4E13-A266-2F3FEFEED06D}" type="datetimeFigureOut">
              <a:rPr lang="es-ES" smtClean="0"/>
              <a:pPr/>
              <a:t>11/07/2010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C12E-1EEB-4336-8091-4851A47F24A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C12E-1EEB-4336-8091-4851A47F24A6}" type="slidenum">
              <a:rPr lang="es-ES" smtClean="0"/>
              <a:pPr/>
              <a:t>11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17</a:t>
            </a:fld>
            <a:endParaRPr lang="es-C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18</a:t>
            </a:fld>
            <a:endParaRPr lang="es-CO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19</a:t>
            </a:fld>
            <a:endParaRPr lang="es-CO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20</a:t>
            </a:fld>
            <a:endParaRPr lang="es-C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11/07/2010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11/07/2010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11/07/2010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11/07/2010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11/07/2010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11/07/2010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11/07/2010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11/07/2010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11/07/2010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11/07/2010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11/07/2010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B1BD-E06F-431F-91FB-222B2CF9A1B8}" type="datetimeFigureOut">
              <a:rPr lang="es-ES" smtClean="0"/>
              <a:pPr/>
              <a:t>11/07/2010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y124w.bay124.mail.live.com/att/GetAttachment.aspx?tnail=0&amp;messageId=18795406-892d-49f3-8d53-97300547ce4b&amp;Aux=44|0|8CBEEED96EB9CD0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286148" cy="4970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785786" y="357166"/>
            <a:ext cx="7390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PARROQUIA </a:t>
            </a:r>
          </a:p>
          <a:p>
            <a:pPr algn="ctr"/>
            <a:r>
              <a:rPr lang="es-CO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NUESTRA SEÑORA DE LA SALUD</a:t>
            </a:r>
            <a:endParaRPr lang="es-E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85786" y="2285992"/>
            <a:ext cx="392909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b="1" i="1" dirty="0" smtClean="0">
                <a:latin typeface="Constantia" pitchFamily="18" charset="0"/>
              </a:rPr>
              <a:t>Yo, con mi apelación vengo a tu presencia y quedaré satisfecho cuando se manifieste tu gloria.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142876" y="3495636"/>
            <a:ext cx="89297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  <a:cs typeface="Times New Roman" pitchFamily="18" charset="0"/>
              </a:rPr>
              <a:t>Aleluya, aleluya, aleluya, aleluya, aleluya, aleluya, el Señor resucito. 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3600" b="1" dirty="0" smtClean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  <a:cs typeface="Times New Roman" pitchFamily="18" charset="0"/>
              </a:rPr>
              <a:t>Aleluya, aleluya, aleluya, aleluya, aleluya, aleluya, demos gracias al Señor.</a:t>
            </a:r>
          </a:p>
        </p:txBody>
      </p:sp>
      <p:pic>
        <p:nvPicPr>
          <p:cNvPr id="2" name="Picture 2" descr="C:\Documents and Settings\Parroquia\Mis documentos\Mis imágenes\PENTECOSTES\untitle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853" y="142852"/>
            <a:ext cx="2730031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28596" y="1285860"/>
            <a:ext cx="821537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del Santo  Evangelio de nuestro Señor  Jesucristo según san Lucas (10, 25-37)</a:t>
            </a:r>
          </a:p>
          <a:p>
            <a:pPr algn="ctr"/>
            <a:endParaRPr lang="es-ES" sz="44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es-ES" sz="6000" i="1" dirty="0" smtClean="0">
                <a:latin typeface="Constantia" pitchFamily="18" charset="0"/>
              </a:rPr>
              <a:t>¿Quién es mi prójimo?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Documents and Settings\User\My Documents\_Mariasun\JPG para diapositivas\JPG religiosas\FARISEO BIBLIA gran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1158" y="0"/>
            <a:ext cx="9605158" cy="6858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228600"/>
            <a:ext cx="8763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48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1. LA GRAN PREGUNTA FUNDAMENTAL</a:t>
            </a:r>
            <a:r>
              <a:rPr lang="es-ES" sz="4800" dirty="0">
                <a:solidFill>
                  <a:srgbClr val="FFCC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es-ES" sz="4800" dirty="0">
                <a:solidFill>
                  <a:srgbClr val="FFCC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CC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-Maestro, ¿qué debo hacer para alcanzar la vida eterna?</a:t>
            </a:r>
            <a:br>
              <a:rPr lang="es-ES" sz="4800" dirty="0">
                <a:solidFill>
                  <a:srgbClr val="FFCC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es-ES" sz="4800" i="1" dirty="0">
              <a:solidFill>
                <a:srgbClr val="FFCC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143380"/>
            <a:ext cx="8858280" cy="1938992"/>
          </a:xfrm>
          <a:prstGeom prst="rect">
            <a:avLst/>
          </a:prstGeom>
          <a:solidFill>
            <a:srgbClr val="FFCC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El maestro de la ley respondió:</a:t>
            </a:r>
            <a:b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-Amarás al Señor tu Dios con todo tu corazón, con toda tu alma, con todas tus fuerzas y con toda tu mente; y a tu prójimo como a ti mismo.</a:t>
            </a:r>
            <a:b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Jesús le dijo:</a:t>
            </a:r>
            <a:b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-</a:t>
            </a:r>
            <a:r>
              <a:rPr lang="es-E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Has respondido correctamente. </a:t>
            </a:r>
            <a:br>
              <a:rPr lang="es-E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r>
              <a:rPr lang="es-E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Haz eso y vivirás</a:t>
            </a:r>
            <a: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.</a:t>
            </a:r>
            <a:endParaRPr lang="es-ES" sz="20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C:\Documents and Settings\User\My Documents\_Mariasun\JPG para diapositivas\JPG religiosas\BUEN SAMARITAN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2723823"/>
          </a:xfrm>
          <a:prstGeom prst="rect">
            <a:avLst/>
          </a:prstGeom>
          <a:solidFill>
            <a:srgbClr val="FFCC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s-ES" sz="1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LA ACTITUD DE LOS </a:t>
            </a:r>
            <a:r>
              <a:rPr lang="es-E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TRES PERSONAJES DE LA PARÁBOLA </a:t>
            </a:r>
          </a:p>
          <a:p>
            <a:pPr marL="342900" indent="-342900">
              <a:spcBef>
                <a:spcPct val="50000"/>
              </a:spcBef>
              <a:buAutoNum type="alphaUcParenR"/>
            </a:pPr>
            <a:r>
              <a:rPr lang="es-ES" sz="1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 </a:t>
            </a:r>
            <a:r>
              <a:rPr lang="es-ES" sz="1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sacerdote </a:t>
            </a:r>
            <a:endParaRPr lang="es-ES" sz="1800" dirty="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AutoNum type="alphaUcParenR"/>
            </a:pPr>
            <a:r>
              <a:rPr lang="es-E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</a:t>
            </a:r>
            <a:r>
              <a:rPr lang="es-ES" sz="1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 </a:t>
            </a:r>
            <a:r>
              <a:rPr lang="es-ES" sz="1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levita, pertenecen al mundo oficial y respetado del culto, cumplen la ley, pero no practican la </a:t>
            </a:r>
            <a:r>
              <a:rPr lang="es-ES" sz="1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misericordia. No </a:t>
            </a:r>
            <a:r>
              <a:rPr lang="es-ES" sz="1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miran al herido, se alejan de él. Para ellos es un obstáculo a evitar. En ésta y en otras ocasiones, Jesús  denuncia la poca coherencia en la vida de los “oficialmente buenos</a:t>
            </a:r>
            <a:r>
              <a:rPr lang="es-ES" sz="1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”.</a:t>
            </a:r>
          </a:p>
          <a:p>
            <a:pPr marL="342900" indent="-342900">
              <a:spcBef>
                <a:spcPct val="50000"/>
              </a:spcBef>
              <a:buAutoNum type="alphaUcParenR"/>
            </a:pPr>
            <a:r>
              <a:rPr lang="es-E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 BUEN SAMARITANO</a:t>
            </a:r>
            <a:r>
              <a:rPr lang="es-ES" sz="1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s-ES" sz="1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es-ES" sz="18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2773" name="Picture 5" descr="C:\Documents and Settings\User\My Documents\_Mariasun\JPG para diapositivas\Tierra Santa\escrib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3600" y="3886200"/>
            <a:ext cx="1828800" cy="2971800"/>
          </a:xfrm>
          <a:prstGeom prst="rect">
            <a:avLst/>
          </a:prstGeom>
          <a:noFill/>
        </p:spPr>
      </p:pic>
      <p:pic>
        <p:nvPicPr>
          <p:cNvPr id="32774" name="Picture 6" descr="C:\Documents and Settings\User\My Documents\_Mariasun\JPG para diapositivas\Tierra Santa\sacerdo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58544" y="0"/>
            <a:ext cx="1676400" cy="2667000"/>
          </a:xfrm>
          <a:prstGeom prst="rect">
            <a:avLst/>
          </a:prstGeom>
          <a:noFill/>
        </p:spPr>
      </p:pic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3352800" y="2590800"/>
            <a:ext cx="31734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80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“Afirman conocer a Dios</a:t>
            </a:r>
            <a:br>
              <a:rPr lang="es-ES" sz="180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s-ES" sz="180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 lo niegan con sus acciones”</a:t>
            </a:r>
            <a:br>
              <a:rPr lang="es-ES" sz="180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s-ES" sz="1800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Tito 1,16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 autoUpdateAnimBg="0"/>
      <p:bldP spid="3277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Rectangle 9" descr="IMGP5638"/>
          <p:cNvSpPr>
            <a:spLocks noGrp="1" noChangeAspec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lum contrast="12000"/>
            </a:blip>
            <a:srcRect/>
            <a:stretch>
              <a:fillRect r="-12813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s-CO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381000"/>
            <a:ext cx="624363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66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3. El buen </a:t>
            </a:r>
            <a:r>
              <a:rPr lang="es-ES" sz="66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samaritano es Jesús  </a:t>
            </a:r>
            <a:endParaRPr lang="es-ES" sz="66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2333685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3600" dirty="0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endParaRPr lang="es-ES" sz="3600" dirty="0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endParaRPr lang="es-ES" sz="3600" dirty="0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endParaRPr lang="es-ES" sz="3600" dirty="0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endParaRPr lang="es-ES" sz="3600" dirty="0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endParaRPr lang="es-ES" sz="3600" dirty="0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" presetClass="entr" presetSubtype="16" fill="hold" grpId="0" nodeType="after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Título"/>
          <p:cNvSpPr>
            <a:spLocks noGrp="1"/>
          </p:cNvSpPr>
          <p:nvPr>
            <p:ph type="title"/>
          </p:nvPr>
        </p:nvSpPr>
        <p:spPr>
          <a:xfrm>
            <a:off x="857224" y="642918"/>
            <a:ext cx="7772400" cy="5534025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nuestra fe. </a:t>
            </a:r>
            <a:b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la fe de la Iglesia, que nos gloriamos de profesar en Cristo Jesús, nuestro Señor.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285728"/>
            <a:ext cx="87154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TODOS:</a:t>
            </a:r>
          </a:p>
          <a:p>
            <a:endParaRPr lang="es-CO" sz="7200" b="1" i="1" dirty="0">
              <a:latin typeface="Constantia" pitchFamily="18" charset="0"/>
            </a:endParaRPr>
          </a:p>
          <a:p>
            <a:pPr algn="ctr"/>
            <a:r>
              <a:rPr lang="es-CO" sz="8000" b="1" i="1" dirty="0" smtClean="0">
                <a:latin typeface="Constantia" pitchFamily="18" charset="0"/>
              </a:rPr>
              <a:t>Dios de misericordia, escúchanos. </a:t>
            </a:r>
            <a:endParaRPr lang="es-ES" sz="8000" b="1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Parroquia\Mis documentos\Mis imágenes\IMAGENES\ofertorio4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10000"/>
          </a:blip>
          <a:srcRect/>
          <a:stretch>
            <a:fillRect/>
          </a:stretch>
        </p:blipFill>
        <p:spPr bwMode="auto">
          <a:xfrm>
            <a:off x="2416406" y="1285860"/>
            <a:ext cx="4168546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85720" y="0"/>
            <a:ext cx="864399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OFERTORIO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</a:rPr>
              <a:t>No me habéis vosotros elegido, fui yo mismo quien los elegí, ya no os llamo siervos si no amigos, permaneceréis siempre junto a mi.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600" b="1" dirty="0" smtClean="0">
              <a:latin typeface="Constantia" pitchFamily="18" charset="0"/>
            </a:endParaRP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</a:rPr>
              <a:t>Tomad y comed este es mi cuerpo que se entrega por vuestra salud.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</a:rPr>
              <a:t>Tomad y bebed esta es mi sangre que yo derrame por vosotros en la cruz.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14282" y="357166"/>
            <a:ext cx="878684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SANTO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3600" dirty="0" smtClean="0">
                <a:latin typeface="Constantia" pitchFamily="18" charset="0"/>
                <a:cs typeface="Times New Roman" pitchFamily="18" charset="0"/>
              </a:rPr>
              <a:t>Santo, Santo, Santo, Santo es el Señor, Dios del universo Santo es el Señor. (bis)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3600" dirty="0" smtClean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CO" sz="3600" dirty="0" smtClean="0">
                <a:latin typeface="Constantia" pitchFamily="18" charset="0"/>
                <a:cs typeface="Times New Roman" pitchFamily="18" charset="0"/>
              </a:rPr>
              <a:t>Hosanna en el cielo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CO" sz="3600" dirty="0" smtClean="0">
                <a:latin typeface="Constantia" pitchFamily="18" charset="0"/>
                <a:cs typeface="Times New Roman" pitchFamily="18" charset="0"/>
              </a:rPr>
              <a:t>Hosanna en la tierra, bendito el que viene en nombre del señor (bis)</a:t>
            </a:r>
            <a:endParaRPr lang="es-ES" sz="3600" dirty="0"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Parroquia\Mis documentos\Mis imágenes\IMAGENES\hablemosdeangeles_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1500198" cy="15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arroquia\Mis documentos\Mis imágenes\IMAGENES\jesus_y_la_obeja_perdida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214546" y="428604"/>
            <a:ext cx="4369551" cy="581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500042"/>
            <a:ext cx="864396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CORDERO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4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latin typeface="Constantia" pitchFamily="18" charset="0"/>
                <a:cs typeface="Times New Roman" pitchFamily="18" charset="0"/>
              </a:rPr>
              <a:t>Oh cordero que quitas el pecado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latin typeface="Constantia" pitchFamily="18" charset="0"/>
                <a:cs typeface="Times New Roman" pitchFamily="18" charset="0"/>
              </a:rPr>
              <a:t>Ten piedad de mi, ten piedad de mi.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4000" dirty="0" smtClean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latin typeface="Constantia" pitchFamily="18" charset="0"/>
                <a:cs typeface="Times New Roman" pitchFamily="18" charset="0"/>
              </a:rPr>
              <a:t>Oh cordero que quitas el pecado 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latin typeface="Constantia" pitchFamily="18" charset="0"/>
                <a:cs typeface="Times New Roman" pitchFamily="18" charset="0"/>
              </a:rPr>
              <a:t>Danos la paz, danos la paz.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285720" y="285728"/>
            <a:ext cx="8501122" cy="60007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</a:rPr>
              <a:t>CANTO DE ENTRADA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  <a:p>
            <a:pPr marL="742950" indent="-742950" algn="ctr">
              <a:spcBef>
                <a:spcPct val="20000"/>
              </a:spcBef>
              <a:defRPr/>
            </a:pPr>
            <a:r>
              <a:rPr lang="es-CO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CRISTO TE NECESITA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CO" sz="3200" b="1" i="1" dirty="0" smtClean="0">
                <a:latin typeface="Constantia" pitchFamily="18" charset="0"/>
              </a:rPr>
              <a:t>Cristo te necesita para amar, para amar, Cristo te necesita para amar. (BIS) No te importe la raza ni el color de la piel, ama a todos como hermanos y haz el bien (BIS)</a:t>
            </a:r>
          </a:p>
          <a:p>
            <a:pPr marL="742950" indent="-742950" algn="just">
              <a:spcBef>
                <a:spcPct val="20000"/>
              </a:spcBef>
              <a:buAutoNum type="arabicPeriod"/>
              <a:defRPr/>
            </a:pPr>
            <a:r>
              <a:rPr lang="es-CO" sz="3200" i="1" dirty="0" smtClean="0">
                <a:latin typeface="Constantia" pitchFamily="18" charset="0"/>
              </a:rPr>
              <a:t>Al que sufre y al triste dale amor, dale amor, al humilde y al pobre dale amor (bis)</a:t>
            </a:r>
          </a:p>
          <a:p>
            <a:pPr marL="742950" indent="-742950" algn="just">
              <a:spcBef>
                <a:spcPct val="20000"/>
              </a:spcBef>
              <a:buAutoNum type="arabicPeriod"/>
              <a:defRPr/>
            </a:pPr>
            <a:r>
              <a:rPr lang="es-CO" sz="3200" i="1" dirty="0" smtClean="0">
                <a:latin typeface="Constantia" pitchFamily="18" charset="0"/>
              </a:rPr>
              <a:t>Al que vive a tu lado dale amor, dale amor, y al que viene de lejos dale amor (bis)</a:t>
            </a:r>
            <a:endParaRPr lang="es-ES" sz="3200" i="1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285720" y="285728"/>
            <a:ext cx="8429684" cy="62865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s-CO" sz="3200" b="1" dirty="0" smtClean="0">
                <a:latin typeface="Constantia" pitchFamily="18" charset="0"/>
              </a:rPr>
              <a:t>CANTO DE COMUNIÓN</a:t>
            </a:r>
            <a:endParaRPr lang="es-ES" sz="3200" b="1" dirty="0" smtClean="0">
              <a:latin typeface="Constantia" pitchFamily="18" charset="0"/>
            </a:endParaRPr>
          </a:p>
          <a:p>
            <a:pPr algn="ctr">
              <a:buFontTx/>
              <a:buNone/>
            </a:pPr>
            <a:r>
              <a:rPr lang="es-CO" sz="3600" b="1" dirty="0" smtClean="0">
                <a:solidFill>
                  <a:srgbClr val="0070C0"/>
                </a:solidFill>
                <a:latin typeface="Constantia" pitchFamily="18" charset="0"/>
              </a:rPr>
              <a:t>SI YO NO TENGO AMOR</a:t>
            </a:r>
          </a:p>
          <a:p>
            <a:pPr marL="742950" indent="-742950" algn="ctr" eaLnBrk="0" hangingPunct="0">
              <a:buNone/>
              <a:tabLst>
                <a:tab pos="5943600" algn="r"/>
              </a:tabLst>
              <a:defRPr/>
            </a:pPr>
            <a:r>
              <a:rPr lang="es-ES" sz="3200" b="1" i="1" dirty="0" smtClean="0">
                <a:latin typeface="Constantia" pitchFamily="18" charset="0"/>
              </a:rPr>
              <a:t>  </a:t>
            </a: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r>
              <a:rPr lang="es-ES" sz="3200" b="1" i="1" dirty="0" smtClean="0">
                <a:latin typeface="Constantia" pitchFamily="18" charset="0"/>
              </a:rPr>
              <a:t>Si yo no tengo amor, yo nada soy Señor(bis)</a:t>
            </a: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endParaRPr lang="es-ES" b="1" i="1" dirty="0" smtClean="0">
              <a:latin typeface="Constantia" pitchFamily="18" charset="0"/>
            </a:endParaRPr>
          </a:p>
          <a:p>
            <a:pPr marL="742950" indent="-742950" algn="just" eaLnBrk="0" hangingPunct="0">
              <a:buAutoNum type="arabicPeriod"/>
              <a:tabLst>
                <a:tab pos="5943600" algn="r"/>
              </a:tabLst>
              <a:defRPr/>
            </a:pPr>
            <a:r>
              <a:rPr lang="es-ES" sz="3200" i="1" dirty="0" smtClean="0">
                <a:latin typeface="Constantia" pitchFamily="18" charset="0"/>
              </a:rPr>
              <a:t>El amor es comprensivo, el amor es servicial, el amor no tiene envidia, el amor no busca el mal.</a:t>
            </a:r>
          </a:p>
          <a:p>
            <a:pPr marL="742950" indent="-742950" algn="just" eaLnBrk="0" hangingPunct="0">
              <a:buAutoNum type="arabicPeriod"/>
              <a:tabLst>
                <a:tab pos="5943600" algn="r"/>
              </a:tabLst>
              <a:defRPr/>
            </a:pPr>
            <a:r>
              <a:rPr lang="es-ES" i="1" dirty="0" smtClean="0">
                <a:latin typeface="Constantia" pitchFamily="18" charset="0"/>
              </a:rPr>
              <a:t>El amor nunca se irrita, el amor no es descortés, el amor no es egoísta, el amor nunca es doblez.</a:t>
            </a:r>
            <a:endParaRPr lang="es-ES" sz="3200" i="1" dirty="0" smtClean="0">
              <a:latin typeface="Constantia" pitchFamily="18" charset="0"/>
            </a:endParaRPr>
          </a:p>
          <a:p>
            <a:pPr algn="ctr">
              <a:buFontTx/>
              <a:buNone/>
            </a:pPr>
            <a:endParaRPr lang="es-CO" sz="3200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214290"/>
            <a:ext cx="84296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/>
            <a:r>
              <a:rPr lang="es-ES" sz="3200" i="1" dirty="0" smtClean="0">
                <a:latin typeface="Constantia" pitchFamily="18" charset="0"/>
              </a:rPr>
              <a:t>3. El amor disculpa todo, el amor es caridad, no se alegra de lo injusto, solo goza en la verdad.</a:t>
            </a:r>
          </a:p>
          <a:p>
            <a:pPr marL="360363" indent="-360363" algn="just"/>
            <a:endParaRPr lang="es-ES" sz="3200" i="1" dirty="0" smtClean="0">
              <a:latin typeface="Constantia" pitchFamily="18" charset="0"/>
            </a:endParaRP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r>
              <a:rPr lang="es-ES" sz="3200" b="1" i="1" dirty="0" smtClean="0">
                <a:latin typeface="Constantia" pitchFamily="18" charset="0"/>
              </a:rPr>
              <a:t>Si yo no tengo amor, yo nada soy Señor(bis)</a:t>
            </a:r>
          </a:p>
          <a:p>
            <a:pPr marL="360363" indent="-360363" algn="just"/>
            <a:endParaRPr lang="es-ES" sz="3200" i="1" dirty="0" smtClean="0">
              <a:latin typeface="Constantia" pitchFamily="18" charset="0"/>
            </a:endParaRPr>
          </a:p>
          <a:p>
            <a:pPr marL="360363" indent="-360363" algn="just"/>
            <a:r>
              <a:rPr lang="es-ES" sz="3200" i="1" dirty="0" smtClean="0">
                <a:latin typeface="Constantia" pitchFamily="18" charset="0"/>
              </a:rPr>
              <a:t>4. El amor soporta todo, el amor todo lo cree, el amor todo lo espera, el amor es siempre fiel. </a:t>
            </a:r>
          </a:p>
          <a:p>
            <a:pPr marL="360363" indent="-360363" algn="just"/>
            <a:endParaRPr lang="es-ES" sz="3200" i="1" dirty="0" smtClean="0">
              <a:latin typeface="Constantia" pitchFamily="18" charset="0"/>
            </a:endParaRP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r>
              <a:rPr lang="es-ES" sz="3200" b="1" i="1" dirty="0" smtClean="0">
                <a:latin typeface="Constantia" pitchFamily="18" charset="0"/>
              </a:rPr>
              <a:t>Si yo no tengo amor, yo nada soy Señor(bis)</a:t>
            </a:r>
          </a:p>
          <a:p>
            <a:pPr marL="360363" indent="-360363" algn="just"/>
            <a:endParaRPr lang="es-ES" sz="3200" i="1" dirty="0" smtClean="0">
              <a:latin typeface="Constantia" pitchFamily="18" charset="0"/>
            </a:endParaRPr>
          </a:p>
          <a:p>
            <a:pPr marL="360363" indent="-360363" algn="just"/>
            <a:r>
              <a:rPr lang="es-ES" sz="3200" i="1" dirty="0" smtClean="0">
                <a:latin typeface="Constantia" pitchFamily="18" charset="0"/>
              </a:rPr>
              <a:t>5. Nuestra fe, nuestra esperanza, frente a Dios terminaran, el amor es algo eterno, nunca, nunca pasara.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 descr="C:\Documents and Settings\User\My Documents\_Mariasun\JPG para diapositivas\PERSONAS\MANOS CIRCU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9" name="Picture 11" descr="C:\Documents and Settings\User\My Documents\_Mariasun\Dibujos\LETRAS\SIGNOS\INTERROGACIÓN cerrar s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743200"/>
            <a:ext cx="708025" cy="1195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C:\Documents and Settings\User\My Documents\_Mariasun\5 JULIO 2009\_JPG DIAPOSITIVAS\FAROS\__FARO LUZ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362200" y="1066800"/>
            <a:ext cx="61722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400" b="1">
                <a:latin typeface="Comic Sans MS" pitchFamily="66" charset="0"/>
              </a:rPr>
              <a:t/>
            </a:r>
            <a:br>
              <a:rPr lang="es-ES" sz="1400" b="1">
                <a:latin typeface="Comic Sans MS" pitchFamily="66" charset="0"/>
              </a:rPr>
            </a:br>
            <a:r>
              <a:rPr lang="es-ES" sz="2000" b="1">
                <a:latin typeface="Comic Sans MS" pitchFamily="66" charset="0"/>
              </a:rPr>
              <a:t>Seguirte hoy es hacerse uno con los pobres,</a:t>
            </a:r>
            <a:br>
              <a:rPr lang="es-ES" sz="2000" b="1">
                <a:latin typeface="Comic Sans MS" pitchFamily="66" charset="0"/>
              </a:rPr>
            </a:br>
            <a:r>
              <a:rPr lang="es-ES" sz="2000" b="1">
                <a:latin typeface="Comic Sans MS" pitchFamily="66" charset="0"/>
              </a:rPr>
              <a:t>mancharse las manos trabajando con ellos </a:t>
            </a:r>
            <a:br>
              <a:rPr lang="es-ES" sz="2000" b="1">
                <a:latin typeface="Comic Sans MS" pitchFamily="66" charset="0"/>
              </a:rPr>
            </a:br>
            <a:r>
              <a:rPr lang="es-ES" sz="2000" b="1">
                <a:latin typeface="Comic Sans MS" pitchFamily="66" charset="0"/>
              </a:rPr>
              <a:t>y apostar por su dignidad. </a:t>
            </a:r>
            <a:br>
              <a:rPr lang="es-ES" sz="2000" b="1">
                <a:latin typeface="Comic Sans MS" pitchFamily="66" charset="0"/>
              </a:rPr>
            </a:br>
            <a:r>
              <a:rPr lang="es-ES" sz="2000" b="1">
                <a:latin typeface="Comic Sans MS" pitchFamily="66" charset="0"/>
              </a:rPr>
              <a:t>Ser uno de ellos. </a:t>
            </a:r>
            <a:br>
              <a:rPr lang="es-ES" sz="2000" b="1">
                <a:latin typeface="Comic Sans MS" pitchFamily="66" charset="0"/>
              </a:rPr>
            </a:br>
            <a:r>
              <a:rPr lang="es-ES" sz="2000" b="1">
                <a:latin typeface="Comic Sans MS" pitchFamily="66" charset="0"/>
              </a:rPr>
              <a:t>Seguirte a Ti, es haberte descubierto</a:t>
            </a:r>
            <a:br>
              <a:rPr lang="es-ES" sz="2000" b="1">
                <a:latin typeface="Comic Sans MS" pitchFamily="66" charset="0"/>
              </a:rPr>
            </a:br>
            <a:r>
              <a:rPr lang="es-ES" sz="2000" b="1">
                <a:latin typeface="Comic Sans MS" pitchFamily="66" charset="0"/>
              </a:rPr>
              <a:t>en los rostros necesitados,</a:t>
            </a:r>
            <a:br>
              <a:rPr lang="es-ES" sz="2000" b="1">
                <a:latin typeface="Comic Sans MS" pitchFamily="66" charset="0"/>
              </a:rPr>
            </a:br>
            <a:r>
              <a:rPr lang="es-ES" sz="2000" b="1">
                <a:latin typeface="Comic Sans MS" pitchFamily="66" charset="0"/>
              </a:rPr>
              <a:t>en los que lloran de miedo. </a:t>
            </a:r>
            <a:br>
              <a:rPr lang="es-ES" sz="2000" b="1">
                <a:latin typeface="Comic Sans MS" pitchFamily="66" charset="0"/>
              </a:rPr>
            </a:br>
            <a:r>
              <a:rPr lang="es-ES" sz="2000" b="1">
                <a:latin typeface="Comic Sans MS" pitchFamily="66" charset="0"/>
              </a:rPr>
              <a:t>Es hacerse solidario de su destino incierto. </a:t>
            </a:r>
            <a:r>
              <a:rPr lang="es-ES" sz="1100" b="1">
                <a:latin typeface="Comic  Sans MS ;"/>
              </a:rPr>
              <a:t>  </a:t>
            </a:r>
            <a:r>
              <a:rPr lang="es-ES" sz="1400" b="1">
                <a:latin typeface="Comic  Sans MS ;"/>
              </a:rPr>
              <a:t> </a:t>
            </a:r>
            <a:br>
              <a:rPr lang="es-ES" sz="1400" b="1">
                <a:latin typeface="Comic  Sans MS ;"/>
              </a:rPr>
            </a:br>
            <a:r>
              <a:rPr lang="es-ES" sz="1800" b="1">
                <a:latin typeface="Comic  Sans MS ;"/>
              </a:rPr>
              <a:t>  </a:t>
            </a:r>
            <a:r>
              <a:rPr lang="es-ES" sz="1800" b="1" i="1">
                <a:latin typeface="Comic Sans MS" pitchFamily="66" charset="0"/>
              </a:rPr>
              <a:t>Juanjo Elezkano</a:t>
            </a:r>
            <a:endParaRPr lang="es-ES" sz="1800" b="1"/>
          </a:p>
          <a:p>
            <a:pPr algn="ctr"/>
            <a:endParaRPr lang="es-ES" sz="1800" b="1"/>
          </a:p>
          <a:p>
            <a:pPr algn="ctr"/>
            <a:endParaRPr lang="es-ES" sz="1800" b="1"/>
          </a:p>
          <a:p>
            <a:pPr algn="ctr"/>
            <a:endParaRPr lang="es-ES" sz="1800" b="1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4341813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100">
                <a:latin typeface="Comic  Sans MS ;"/>
              </a:rPr>
              <a:t>                                           </a:t>
            </a:r>
            <a:r>
              <a:rPr lang="es-ES" sz="1400" i="1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s-ES" sz="1400" i="1">
                <a:solidFill>
                  <a:srgbClr val="000099"/>
                </a:solidFill>
                <a:latin typeface="Comic Sans MS" pitchFamily="66" charset="0"/>
              </a:rPr>
            </a:br>
            <a:endParaRPr lang="es-ES"/>
          </a:p>
        </p:txBody>
      </p:sp>
      <p:sp>
        <p:nvSpPr>
          <p:cNvPr id="35848" name="WordArt 8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2438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99"/>
                    </a:gs>
                    <a:gs pos="100000">
                      <a:srgbClr val="FFFFCC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Seguirte hoy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00298" y="762073"/>
            <a:ext cx="635798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Ten piedad de mi, oh Señor ten piedad, ten piedad de mi (BIS)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3600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Ten piedad, Jesucristo ten piedad (BIS)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3600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Ten piedad de mi, oh Señor ten piedad, ten piedad de mi (BIS)</a:t>
            </a:r>
          </a:p>
        </p:txBody>
      </p:sp>
      <p:pic>
        <p:nvPicPr>
          <p:cNvPr id="1026" name="Picture 2" descr="C:\Documents and Settings\Parroquia\Mis documentos\Mis imágenes\IMAGENES\174719b1gszf8nfu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929066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0" y="42013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Gloria a Dios en el cielo y en la tierra paz a los hombres que ama el </a:t>
            </a:r>
            <a:r>
              <a:rPr lang="es-E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Señor</a:t>
            </a:r>
          </a:p>
          <a:p>
            <a:pPr algn="ctr"/>
            <a:endParaRPr lang="es-ES" sz="3600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3600" b="1" i="1" dirty="0">
                <a:latin typeface="Constantia" pitchFamily="18" charset="0"/>
              </a:rPr>
              <a:t>Por tu inmensa gloria te alabamos te bendecimos te adoramos</a:t>
            </a:r>
            <a:r>
              <a:rPr lang="es-ES" sz="3600" b="1" i="1" dirty="0" smtClean="0">
                <a:latin typeface="Constantia" pitchFamily="18" charset="0"/>
              </a:rPr>
              <a:t>, </a:t>
            </a:r>
            <a:r>
              <a:rPr lang="es-ES" sz="3600" b="1" i="1" dirty="0">
                <a:latin typeface="Constantia" pitchFamily="18" charset="0"/>
              </a:rPr>
              <a:t>te damos gracias Señor.</a:t>
            </a:r>
          </a:p>
          <a:p>
            <a:pPr algn="ctr"/>
            <a:endParaRPr lang="es-ES" sz="3600" b="1" i="1" dirty="0">
              <a:latin typeface="Constantia" pitchFamily="18" charset="0"/>
            </a:endParaRP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Dios rey celestial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Dios padre todo poderoso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hijo único Jesucristo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Dios cordero de Dios hijo del </a:t>
            </a:r>
            <a:r>
              <a:rPr lang="es-ES" sz="3600" b="1" i="1" dirty="0" smtClean="0">
                <a:latin typeface="Constantia" pitchFamily="18" charset="0"/>
              </a:rPr>
              <a:t>padre</a:t>
            </a:r>
            <a:endParaRPr lang="es-ES" sz="3600" b="1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71406" y="71414"/>
            <a:ext cx="892971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i="1" dirty="0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Atiende nuestras suplicas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Tu que estas sentado a la derecha del padre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Porque </a:t>
            </a:r>
            <a:r>
              <a:rPr lang="es-ES" sz="3600" b="1" i="1" dirty="0">
                <a:latin typeface="Constantia" pitchFamily="18" charset="0"/>
              </a:rPr>
              <a:t>solo tu eres santo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Solo tu Señor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Solo tu altísimo Jesucristo con el espíritu santo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En la gloria de Dios Padre.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" y="2286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es-ES" sz="200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147" name="3 Rectángulo"/>
          <p:cNvSpPr>
            <a:spLocks noChangeArrowheads="1"/>
          </p:cNvSpPr>
          <p:nvPr/>
        </p:nvSpPr>
        <p:spPr bwMode="auto">
          <a:xfrm>
            <a:off x="214282" y="142852"/>
            <a:ext cx="864399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</a:t>
            </a:r>
            <a:r>
              <a:rPr lang="it-IT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Del libro del Deuteronomio </a:t>
            </a:r>
          </a:p>
          <a:p>
            <a:pPr algn="ctr"/>
            <a:r>
              <a:rPr lang="it-IT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(30, 10-14)</a:t>
            </a:r>
            <a:r>
              <a:rPr lang="es-ES" sz="6000" b="1" i="1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es-ES" sz="6000" b="1" i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es-ES" sz="6000" b="1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6000" i="1" dirty="0" smtClean="0">
                <a:latin typeface="Constantia" pitchFamily="18" charset="0"/>
              </a:rPr>
              <a:t>Los mandamientos están muy a tu alcance para que puedas cumplirlos.</a:t>
            </a:r>
            <a:endParaRPr lang="es-ES" sz="4800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357158" y="142852"/>
            <a:ext cx="82868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Al Salmo respondemos todos:</a:t>
            </a:r>
          </a:p>
          <a:p>
            <a:pPr algn="ctr"/>
            <a:r>
              <a:rPr lang="es-ES" sz="8000" i="1" dirty="0" smtClean="0">
                <a:latin typeface="Constantia" pitchFamily="18" charset="0"/>
              </a:rPr>
              <a:t>Humildes, buscad al Señor, y revivirá vuestro corazón.</a:t>
            </a:r>
            <a:endParaRPr lang="es-CO" sz="8000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357158" y="117693"/>
            <a:ext cx="828680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CO" sz="3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es-CO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Al Salmo respondemos todos:</a:t>
            </a:r>
          </a:p>
          <a:p>
            <a:pPr algn="ctr"/>
            <a:endParaRPr lang="es-CO" sz="4800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7200" i="1" dirty="0" smtClean="0">
                <a:latin typeface="Constantia" pitchFamily="18" charset="0"/>
              </a:rPr>
              <a:t>Tú, Señor, estás cerca de los que te invocan</a:t>
            </a:r>
            <a:r>
              <a:rPr lang="es-CO" sz="7200" i="1" dirty="0" smtClean="0">
                <a:latin typeface="Constantia" pitchFamily="18" charset="0"/>
              </a:rPr>
              <a:t> sinceramente.</a:t>
            </a:r>
            <a:endParaRPr lang="es-ES" sz="7200" i="1" dirty="0" smtClean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85720" y="928670"/>
            <a:ext cx="850112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</a:t>
            </a:r>
            <a:r>
              <a:rPr lang="es-ES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 De la Carta del apóstol san Pablo a los Colosenses (1, 15-20)</a:t>
            </a:r>
          </a:p>
          <a:p>
            <a:pPr algn="ctr"/>
            <a:r>
              <a:rPr lang="es-ES" sz="5400" i="1" dirty="0" smtClean="0">
                <a:latin typeface="Constantia" pitchFamily="18" charset="0"/>
              </a:rPr>
              <a:t/>
            </a:r>
            <a:br>
              <a:rPr lang="es-ES" sz="5400" i="1" dirty="0" smtClean="0">
                <a:latin typeface="Constantia" pitchFamily="18" charset="0"/>
              </a:rPr>
            </a:br>
            <a:r>
              <a:rPr lang="es-ES" sz="5400" i="1" dirty="0" smtClean="0">
                <a:latin typeface="Constantia" pitchFamily="18" charset="0"/>
              </a:rPr>
              <a:t>Todo fue creado por medio de Él y para Él.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3477</TotalTime>
  <Words>772</Words>
  <Application>Microsoft Office PowerPoint</Application>
  <PresentationFormat>Presentación en pantalla (4:3)</PresentationFormat>
  <Paragraphs>109</Paragraphs>
  <Slides>23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Esta es nuestra fe.  Esta es la fe de la Iglesia, que nos gloriamos de profesar en Cristo Jesús, nuestro Señor. 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Company>Nuestra señora de la salud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Parroquia</dc:creator>
  <cp:lastModifiedBy>Padre Wilson</cp:lastModifiedBy>
  <cp:revision>371</cp:revision>
  <dcterms:created xsi:type="dcterms:W3CDTF">2010-03-24T14:53:39Z</dcterms:created>
  <dcterms:modified xsi:type="dcterms:W3CDTF">2010-07-12T03:45:44Z</dcterms:modified>
</cp:coreProperties>
</file>