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8"/>
  </p:notesMasterIdLst>
  <p:sldIdLst>
    <p:sldId id="302" r:id="rId2"/>
    <p:sldId id="257" r:id="rId3"/>
    <p:sldId id="258" r:id="rId4"/>
    <p:sldId id="260" r:id="rId5"/>
    <p:sldId id="288" r:id="rId6"/>
    <p:sldId id="289" r:id="rId7"/>
    <p:sldId id="261" r:id="rId8"/>
    <p:sldId id="262" r:id="rId9"/>
    <p:sldId id="264" r:id="rId10"/>
    <p:sldId id="265" r:id="rId11"/>
    <p:sldId id="266" r:id="rId12"/>
    <p:sldId id="300" r:id="rId13"/>
    <p:sldId id="301" r:id="rId14"/>
    <p:sldId id="304" r:id="rId15"/>
    <p:sldId id="309" r:id="rId16"/>
    <p:sldId id="306" r:id="rId17"/>
    <p:sldId id="310" r:id="rId18"/>
    <p:sldId id="271" r:id="rId19"/>
    <p:sldId id="272" r:id="rId20"/>
    <p:sldId id="285" r:id="rId21"/>
    <p:sldId id="307" r:id="rId22"/>
    <p:sldId id="274" r:id="rId23"/>
    <p:sldId id="303" r:id="rId24"/>
    <p:sldId id="275" r:id="rId25"/>
    <p:sldId id="294" r:id="rId26"/>
    <p:sldId id="297"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01/08/2010</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11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20</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22</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24</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25</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26</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01/08/2010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01/08/2010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01/08/2010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01/08/2010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01/08/2010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pPr/>
              <a:t>01/08/2010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pPr/>
              <a:t>01/08/2010</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pPr/>
              <a:t>01/08/2010</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01/08/2010</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01/08/2010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01/08/2010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01/08/2010</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C:\Documents and Settings\User\My Documents\_Mariasun\5 JULIO 2009\_JPG DIAPOSITIVAS\MAR - RÍO\SOL LUZ seaeg6.jpg"/>
          <p:cNvPicPr>
            <a:picLocks noChangeAspect="1" noChangeArrowheads="1"/>
          </p:cNvPicPr>
          <p:nvPr/>
        </p:nvPicPr>
        <p:blipFill>
          <a:blip r:embed="rId2"/>
          <a:srcRect/>
          <a:stretch>
            <a:fillRect/>
          </a:stretch>
        </p:blipFill>
        <p:spPr bwMode="auto">
          <a:xfrm>
            <a:off x="0" y="0"/>
            <a:ext cx="9144000" cy="6858000"/>
          </a:xfrm>
          <a:prstGeom prst="rect">
            <a:avLst/>
          </a:prstGeom>
          <a:solidFill>
            <a:srgbClr val="808080">
              <a:alpha val="50195"/>
            </a:srgbClr>
          </a:solidFill>
          <a:ln w="9525">
            <a:noFill/>
            <a:miter lim="800000"/>
            <a:headEnd/>
            <a:tailEnd/>
          </a:ln>
        </p:spPr>
      </p:pic>
      <p:sp>
        <p:nvSpPr>
          <p:cNvPr id="5122" name="Rectangle 2"/>
          <p:cNvSpPr>
            <a:spLocks noChangeArrowheads="1"/>
          </p:cNvSpPr>
          <p:nvPr/>
        </p:nvSpPr>
        <p:spPr bwMode="auto">
          <a:xfrm>
            <a:off x="1143000" y="1214438"/>
            <a:ext cx="7315200" cy="646112"/>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s-ES" b="1" dirty="0">
                <a:solidFill>
                  <a:srgbClr val="FFFFCC"/>
                </a:solidFill>
                <a:effectLst>
                  <a:outerShdw blurRad="38100" dist="38100" dir="2700000" algn="tl">
                    <a:srgbClr val="C0C0C0"/>
                  </a:outerShdw>
                </a:effectLst>
                <a:latin typeface="Georgia" pitchFamily="18" charset="0"/>
                <a:cs typeface="+mn-cs"/>
              </a:rPr>
              <a:t>UN MOMENTO DE SILENCIO PARA PREPARARNOS A LA EUCARISTÍA </a:t>
            </a:r>
            <a:endParaRPr lang="es-ES" b="1" dirty="0">
              <a:solidFill>
                <a:srgbClr val="FFFFCC"/>
              </a:solidFill>
              <a:effectLst>
                <a:outerShdw blurRad="38100" dist="38100" dir="2700000" algn="tl">
                  <a:srgbClr val="C0C0C0"/>
                </a:outerShdw>
              </a:effectLst>
              <a:latin typeface="+mn-lt"/>
              <a:cs typeface="+mn-cs"/>
            </a:endParaRPr>
          </a:p>
        </p:txBody>
      </p:sp>
      <p:sp>
        <p:nvSpPr>
          <p:cNvPr id="5123" name="Text Box 3"/>
          <p:cNvSpPr txBox="1">
            <a:spLocks noChangeArrowheads="1"/>
          </p:cNvSpPr>
          <p:nvPr/>
        </p:nvSpPr>
        <p:spPr bwMode="auto">
          <a:xfrm>
            <a:off x="0" y="4937125"/>
            <a:ext cx="9144000" cy="400050"/>
          </a:xfrm>
          <a:prstGeom prst="rect">
            <a:avLst/>
          </a:prstGeom>
          <a:solidFill>
            <a:srgbClr val="808080">
              <a:alpha val="50000"/>
            </a:srgbClr>
          </a:solidFill>
          <a:ln w="9525">
            <a:noFill/>
            <a:miter lim="800000"/>
            <a:headEnd/>
            <a:tailEnd/>
          </a:ln>
          <a:effectLst/>
        </p:spPr>
        <p:txBody>
          <a:bodyPr>
            <a:spAutoFit/>
          </a:bodyPr>
          <a:lstStyle/>
          <a:p>
            <a:pPr fontAlgn="auto">
              <a:spcBef>
                <a:spcPts val="0"/>
              </a:spcBef>
              <a:spcAft>
                <a:spcPts val="0"/>
              </a:spcAft>
              <a:defRPr/>
            </a:pPr>
            <a:endParaRPr lang="es-ES" sz="2000" dirty="0">
              <a:solidFill>
                <a:srgbClr val="FFFF00"/>
              </a:solidFill>
              <a:effectLst>
                <a:outerShdw blurRad="38100" dist="38100" dir="2700000" algn="tl">
                  <a:srgbClr val="000000"/>
                </a:outerShdw>
              </a:effectLst>
              <a:latin typeface="Comic Sans MS" pitchFamily="66" charset="0"/>
              <a:cs typeface="+mn-cs"/>
            </a:endParaRPr>
          </a:p>
        </p:txBody>
      </p:sp>
      <p:pic>
        <p:nvPicPr>
          <p:cNvPr id="46082" name="Picture 2" descr="http://t2.gstatic.com/images?q=tbn:ANd9GcSEd95aVeOUEqgS4Vw_l8Sr8Fvd1a99bXRfhIRjaEBjuikx2zA&amp;t=1&amp;usg=__SLl1ikLEp0KZ0Tc-zf7Nc4d0C1A="/>
          <p:cNvPicPr>
            <a:picLocks noChangeAspect="1" noChangeArrowheads="1"/>
          </p:cNvPicPr>
          <p:nvPr/>
        </p:nvPicPr>
        <p:blipFill>
          <a:blip r:embed="rId3"/>
          <a:srcRect/>
          <a:stretch>
            <a:fillRect/>
          </a:stretch>
        </p:blipFill>
        <p:spPr bwMode="auto">
          <a:xfrm>
            <a:off x="3643306" y="3286124"/>
            <a:ext cx="1847850" cy="24669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122"/>
                                        </p:tgtEl>
                                        <p:attrNameLst>
                                          <p:attrName>style.visibility</p:attrName>
                                        </p:attrNameLst>
                                      </p:cBhvr>
                                      <p:to>
                                        <p:strVal val="visible"/>
                                      </p:to>
                                    </p:set>
                                  </p:childTnLst>
                                </p:cTn>
                              </p:par>
                            </p:childTnLst>
                          </p:cTn>
                        </p:par>
                        <p:par>
                          <p:cTn id="7" fill="hold">
                            <p:stCondLst>
                              <p:cond delay="1500"/>
                            </p:stCondLst>
                            <p:childTnLst>
                              <p:par>
                                <p:cTn id="8" presetID="18" presetClass="entr" presetSubtype="12" fill="hold" grpId="0" nodeType="afterEffect">
                                  <p:stCondLst>
                                    <p:cond delay="2000"/>
                                  </p:stCondLst>
                                  <p:childTnLst>
                                    <p:set>
                                      <p:cBhvr>
                                        <p:cTn id="9" dur="1" fill="hold">
                                          <p:stCondLst>
                                            <p:cond delay="0"/>
                                          </p:stCondLst>
                                        </p:cTn>
                                        <p:tgtEl>
                                          <p:spTgt spid="5123"/>
                                        </p:tgtEl>
                                        <p:attrNameLst>
                                          <p:attrName>style.visibility</p:attrName>
                                        </p:attrNameLst>
                                      </p:cBhvr>
                                      <p:to>
                                        <p:strVal val="visible"/>
                                      </p:to>
                                    </p:set>
                                    <p:animEffect transition="in" filter="strips(downLeft)">
                                      <p:cBhvr>
                                        <p:cTn id="10"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214282" y="3786190"/>
            <a:ext cx="8358214" cy="2308324"/>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dirty="0" smtClean="0">
                <a:latin typeface="Constantia" pitchFamily="18" charset="0"/>
                <a:cs typeface="Times New Roman" pitchFamily="18" charset="0"/>
              </a:rPr>
              <a:t>Jesucristo es el mismo ayer y hoy Aleluya, aleluya.</a:t>
            </a:r>
          </a:p>
          <a:p>
            <a:pPr algn="ctr" eaLnBrk="0" hangingPunct="0">
              <a:tabLst>
                <a:tab pos="5943600" algn="r"/>
              </a:tabLst>
              <a:defRPr/>
            </a:pPr>
            <a:r>
              <a:rPr lang="es-ES" sz="3600" b="1" dirty="0" smtClean="0">
                <a:latin typeface="Constantia" pitchFamily="18" charset="0"/>
                <a:cs typeface="Times New Roman" pitchFamily="18" charset="0"/>
              </a:rPr>
              <a:t>Jesucristo es el mismo ayer y hoy </a:t>
            </a:r>
          </a:p>
          <a:p>
            <a:pPr algn="ctr" eaLnBrk="0" hangingPunct="0">
              <a:tabLst>
                <a:tab pos="5943600" algn="r"/>
              </a:tabLst>
              <a:defRPr/>
            </a:pPr>
            <a:r>
              <a:rPr lang="es-ES" sz="3600" b="1" dirty="0" smtClean="0">
                <a:latin typeface="Constantia" pitchFamily="18" charset="0"/>
                <a:cs typeface="Times New Roman" pitchFamily="18" charset="0"/>
              </a:rPr>
              <a:t>Y por siempre le cantare.  </a:t>
            </a:r>
          </a:p>
        </p:txBody>
      </p:sp>
      <p:pic>
        <p:nvPicPr>
          <p:cNvPr id="4" name="Picture 2" descr="C:\Documents and Settings\Parroquia\Mis documentos\Mis imágenes\IMAGENES\jesus-bible-g.jpg"/>
          <p:cNvPicPr>
            <a:picLocks noChangeAspect="1" noChangeArrowheads="1"/>
          </p:cNvPicPr>
          <p:nvPr/>
        </p:nvPicPr>
        <p:blipFill>
          <a:blip r:embed="rId2"/>
          <a:srcRect/>
          <a:stretch>
            <a:fillRect/>
          </a:stretch>
        </p:blipFill>
        <p:spPr bwMode="auto">
          <a:xfrm>
            <a:off x="3143240" y="285728"/>
            <a:ext cx="2714644" cy="3434341"/>
          </a:xfrm>
          <a:prstGeom prst="rect">
            <a:avLst/>
          </a:prstGeom>
          <a:ln>
            <a:noFill/>
          </a:ln>
          <a:effectLst>
            <a:softEdge rad="112500"/>
          </a:effectLst>
        </p:spPr>
      </p:pic>
      <p:pic>
        <p:nvPicPr>
          <p:cNvPr id="5" name="Picture 2" descr="C:\Documents and Settings\Parroquia\Mis documentos\Mis imágenes\IMAGENES\depie.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072462" y="285728"/>
            <a:ext cx="571504" cy="982987"/>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28596" y="1285860"/>
            <a:ext cx="8215370" cy="4647426"/>
          </a:xfrm>
          <a:prstGeom prst="rect">
            <a:avLst/>
          </a:prstGeom>
          <a:noFill/>
          <a:ln w="9525">
            <a:noFill/>
            <a:miter lim="800000"/>
            <a:headEnd/>
            <a:tailEnd/>
          </a:ln>
        </p:spPr>
        <p:txBody>
          <a:bodyPr wrap="square">
            <a:spAutoFit/>
          </a:bodyPr>
          <a:lstStyle/>
          <a:p>
            <a:pPr algn="ctr"/>
            <a:r>
              <a:rPr lang="es-ES" sz="4400" b="1" i="1" dirty="0" smtClean="0">
                <a:solidFill>
                  <a:srgbClr val="C00000"/>
                </a:solidFill>
                <a:effectLst>
                  <a:outerShdw blurRad="38100" dist="38100" dir="2700000" algn="tl">
                    <a:srgbClr val="000000">
                      <a:alpha val="43137"/>
                    </a:srgbClr>
                  </a:outerShdw>
                </a:effectLst>
                <a:latin typeface="Constantia" pitchFamily="18" charset="0"/>
              </a:rPr>
              <a:t>Lectura del Santo  Evangelio de nuestro Señor  Jesucristo según San Lucas (12, 13-21)</a:t>
            </a:r>
          </a:p>
          <a:p>
            <a:pPr algn="ctr"/>
            <a:endParaRPr lang="es-ES" sz="4400" b="1" i="1" dirty="0" smtClean="0">
              <a:solidFill>
                <a:schemeClr val="accent3">
                  <a:lumMod val="50000"/>
                </a:schemeClr>
              </a:solidFill>
              <a:effectLst>
                <a:outerShdw blurRad="38100" dist="38100" dir="2700000" algn="tl">
                  <a:srgbClr val="000000">
                    <a:alpha val="43137"/>
                  </a:srgbClr>
                </a:outerShdw>
              </a:effectLst>
              <a:latin typeface="Constantia" pitchFamily="18" charset="0"/>
            </a:endParaRPr>
          </a:p>
          <a:p>
            <a:pPr algn="ctr"/>
            <a:r>
              <a:rPr lang="es-ES" sz="6000" i="1" dirty="0" smtClean="0">
                <a:latin typeface="Constantia" pitchFamily="18" charset="0"/>
              </a:rPr>
              <a:t>Lo que has acumulado, ¿de quién será?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photos.ak.fbcdn.net/hphotos-ak-ash1/hs474.ash1/25978_10150122838530495_424643255494_12624492_8329145_n.jpg"/>
          <p:cNvPicPr>
            <a:picLocks noChangeAspect="1" noChangeArrowheads="1"/>
          </p:cNvPicPr>
          <p:nvPr/>
        </p:nvPicPr>
        <p:blipFill>
          <a:blip r:embed="rId2"/>
          <a:srcRect/>
          <a:stretch>
            <a:fillRect/>
          </a:stretch>
        </p:blipFill>
        <p:spPr bwMode="auto">
          <a:xfrm>
            <a:off x="-23813" y="-24"/>
            <a:ext cx="9144031" cy="6858024"/>
          </a:xfrm>
          <a:prstGeom prst="rect">
            <a:avLst/>
          </a:prstGeom>
          <a:noFill/>
        </p:spPr>
      </p:pic>
      <p:pic>
        <p:nvPicPr>
          <p:cNvPr id="15362" name="Picture 6" descr="normalpl"/>
          <p:cNvPicPr>
            <a:picLocks noChangeAspect="1" noChangeArrowheads="1"/>
          </p:cNvPicPr>
          <p:nvPr/>
        </p:nvPicPr>
        <p:blipFill>
          <a:blip r:embed="rId3">
            <a:clrChange>
              <a:clrFrom>
                <a:srgbClr val="FFFFFF"/>
              </a:clrFrom>
              <a:clrTo>
                <a:srgbClr val="FFFFFF">
                  <a:alpha val="0"/>
                </a:srgbClr>
              </a:clrTo>
            </a:clrChange>
            <a:lum bright="24000"/>
          </a:blip>
          <a:srcRect/>
          <a:stretch>
            <a:fillRect/>
          </a:stretch>
        </p:blipFill>
        <p:spPr bwMode="auto">
          <a:xfrm>
            <a:off x="6500813" y="3786188"/>
            <a:ext cx="1374775" cy="2552700"/>
          </a:xfrm>
          <a:prstGeom prst="rect">
            <a:avLst/>
          </a:prstGeom>
          <a:noFill/>
          <a:ln w="9525">
            <a:noFill/>
            <a:miter lim="800000"/>
            <a:headEnd/>
            <a:tailEnd/>
          </a:ln>
        </p:spPr>
      </p:pic>
      <p:pic>
        <p:nvPicPr>
          <p:cNvPr id="15363" name="Picture 7" descr="Imagen4"/>
          <p:cNvPicPr>
            <a:picLocks noChangeAspect="1" noChangeArrowheads="1"/>
          </p:cNvPicPr>
          <p:nvPr/>
        </p:nvPicPr>
        <p:blipFill>
          <a:blip r:embed="rId4"/>
          <a:srcRect/>
          <a:stretch>
            <a:fillRect/>
          </a:stretch>
        </p:blipFill>
        <p:spPr bwMode="auto">
          <a:xfrm>
            <a:off x="2428875" y="3733800"/>
            <a:ext cx="1066800" cy="3124200"/>
          </a:xfrm>
          <a:prstGeom prst="rect">
            <a:avLst/>
          </a:prstGeom>
          <a:noFill/>
          <a:ln w="9525">
            <a:noFill/>
            <a:miter lim="800000"/>
            <a:headEnd/>
            <a:tailEnd/>
          </a:ln>
        </p:spPr>
      </p:pic>
      <p:pic>
        <p:nvPicPr>
          <p:cNvPr id="15364" name="Picture 8" descr="VALAAM"/>
          <p:cNvPicPr>
            <a:picLocks noChangeAspect="1" noChangeArrowheads="1"/>
          </p:cNvPicPr>
          <p:nvPr/>
        </p:nvPicPr>
        <p:blipFill>
          <a:blip r:embed="rId5"/>
          <a:srcRect/>
          <a:stretch>
            <a:fillRect/>
          </a:stretch>
        </p:blipFill>
        <p:spPr bwMode="auto">
          <a:xfrm>
            <a:off x="4786313" y="4214813"/>
            <a:ext cx="957262" cy="2278062"/>
          </a:xfrm>
          <a:prstGeom prst="rect">
            <a:avLst/>
          </a:prstGeom>
          <a:noFill/>
          <a:ln w="9525">
            <a:noFill/>
            <a:miter lim="800000"/>
            <a:headEnd/>
            <a:tailEnd/>
          </a:ln>
        </p:spPr>
      </p:pic>
      <p:sp>
        <p:nvSpPr>
          <p:cNvPr id="3081" name="Text Box 9"/>
          <p:cNvSpPr txBox="1">
            <a:spLocks noChangeArrowheads="1"/>
          </p:cNvSpPr>
          <p:nvPr/>
        </p:nvSpPr>
        <p:spPr bwMode="auto">
          <a:xfrm>
            <a:off x="1143000" y="0"/>
            <a:ext cx="6172200" cy="369888"/>
          </a:xfrm>
          <a:prstGeom prst="rect">
            <a:avLst/>
          </a:prstGeom>
          <a:noFill/>
          <a:ln w="9525">
            <a:noFill/>
            <a:miter lim="800000"/>
            <a:headEnd/>
            <a:tailEnd/>
          </a:ln>
        </p:spPr>
        <p:txBody>
          <a:bodyPr>
            <a:spAutoFit/>
          </a:bodyPr>
          <a:lstStyle/>
          <a:p>
            <a:pPr algn="ctr">
              <a:spcBef>
                <a:spcPct val="50000"/>
              </a:spcBef>
            </a:pPr>
            <a:r>
              <a:rPr lang="es-ES">
                <a:solidFill>
                  <a:srgbClr val="FFFFFF"/>
                </a:solidFill>
                <a:latin typeface="Arial Black" pitchFamily="34" charset="0"/>
              </a:rPr>
              <a:t>Uno de la gente le dijo:</a:t>
            </a:r>
          </a:p>
        </p:txBody>
      </p:sp>
      <p:sp>
        <p:nvSpPr>
          <p:cNvPr id="3082" name="AutoShape 10"/>
          <p:cNvSpPr>
            <a:spLocks noChangeArrowheads="1"/>
          </p:cNvSpPr>
          <p:nvPr/>
        </p:nvSpPr>
        <p:spPr bwMode="auto">
          <a:xfrm>
            <a:off x="5715000" y="357188"/>
            <a:ext cx="3124200" cy="1357312"/>
          </a:xfrm>
          <a:prstGeom prst="wedgeRoundRectCallout">
            <a:avLst>
              <a:gd name="adj1" fmla="val -12833"/>
              <a:gd name="adj2" fmla="val 72426"/>
              <a:gd name="adj3" fmla="val 16667"/>
            </a:avLst>
          </a:prstGeom>
          <a:solidFill>
            <a:schemeClr val="accent1"/>
          </a:solidFill>
          <a:ln w="9525">
            <a:solidFill>
              <a:schemeClr val="tx1"/>
            </a:solidFill>
            <a:miter lim="800000"/>
            <a:headEnd/>
            <a:tailEnd/>
          </a:ln>
        </p:spPr>
        <p:txBody>
          <a:bodyPr/>
          <a:lstStyle/>
          <a:p>
            <a:pPr algn="ctr"/>
            <a:r>
              <a:rPr lang="es-ES" sz="1600" b="1">
                <a:solidFill>
                  <a:srgbClr val="000000"/>
                </a:solidFill>
              </a:rPr>
              <a:t>Maestro, ordénale a mi hermano que me de la parte de herencia que nos dejó nuestro padre</a:t>
            </a:r>
          </a:p>
        </p:txBody>
      </p:sp>
      <p:sp>
        <p:nvSpPr>
          <p:cNvPr id="3083" name="AutoShape 11"/>
          <p:cNvSpPr>
            <a:spLocks noChangeArrowheads="1"/>
          </p:cNvSpPr>
          <p:nvPr/>
        </p:nvSpPr>
        <p:spPr bwMode="auto">
          <a:xfrm>
            <a:off x="0" y="1357313"/>
            <a:ext cx="3733800" cy="785812"/>
          </a:xfrm>
          <a:prstGeom prst="wedgeRoundRectCallout">
            <a:avLst>
              <a:gd name="adj1" fmla="val -977"/>
              <a:gd name="adj2" fmla="val 176431"/>
              <a:gd name="adj3" fmla="val 16667"/>
            </a:avLst>
          </a:prstGeom>
          <a:solidFill>
            <a:schemeClr val="accent1"/>
          </a:solidFill>
          <a:ln w="9525">
            <a:solidFill>
              <a:schemeClr val="tx1"/>
            </a:solidFill>
            <a:miter lim="800000"/>
            <a:headEnd/>
            <a:tailEnd/>
          </a:ln>
        </p:spPr>
        <p:txBody>
          <a:bodyPr/>
          <a:lstStyle/>
          <a:p>
            <a:pPr algn="ctr"/>
            <a:r>
              <a:rPr lang="es-ES" sz="1600" b="1">
                <a:solidFill>
                  <a:srgbClr val="000000"/>
                </a:solidFill>
              </a:rPr>
              <a:t>No soy yo el que debo resolver el pleito entre tu hermano y tú.</a:t>
            </a:r>
          </a:p>
        </p:txBody>
      </p:sp>
      <p:sp>
        <p:nvSpPr>
          <p:cNvPr id="3084" name="Text Box 12"/>
          <p:cNvSpPr txBox="1">
            <a:spLocks noChangeArrowheads="1"/>
          </p:cNvSpPr>
          <p:nvPr/>
        </p:nvSpPr>
        <p:spPr bwMode="auto">
          <a:xfrm>
            <a:off x="0" y="785813"/>
            <a:ext cx="4929188" cy="369887"/>
          </a:xfrm>
          <a:prstGeom prst="rect">
            <a:avLst/>
          </a:prstGeom>
          <a:noFill/>
          <a:ln w="9525">
            <a:noFill/>
            <a:miter lim="800000"/>
            <a:headEnd/>
            <a:tailEnd/>
          </a:ln>
        </p:spPr>
        <p:txBody>
          <a:bodyPr>
            <a:spAutoFit/>
          </a:bodyPr>
          <a:lstStyle/>
          <a:p>
            <a:pPr algn="ctr">
              <a:spcBef>
                <a:spcPct val="50000"/>
              </a:spcBef>
            </a:pPr>
            <a:r>
              <a:rPr lang="es-ES">
                <a:solidFill>
                  <a:srgbClr val="FFFFFF"/>
                </a:solidFill>
                <a:latin typeface="Arial Black" pitchFamily="34" charset="0"/>
              </a:rPr>
              <a:t>Y les dijo una parábola:</a:t>
            </a:r>
          </a:p>
        </p:txBody>
      </p:sp>
      <p:sp>
        <p:nvSpPr>
          <p:cNvPr id="3085" name="AutoShape 13"/>
          <p:cNvSpPr>
            <a:spLocks noChangeArrowheads="1"/>
          </p:cNvSpPr>
          <p:nvPr/>
        </p:nvSpPr>
        <p:spPr bwMode="auto">
          <a:xfrm>
            <a:off x="3071813" y="2357438"/>
            <a:ext cx="3733800" cy="1214437"/>
          </a:xfrm>
          <a:prstGeom prst="wedgeRoundRectCallout">
            <a:avLst>
              <a:gd name="adj1" fmla="val -977"/>
              <a:gd name="adj2" fmla="val 119222"/>
              <a:gd name="adj3" fmla="val 16667"/>
            </a:avLst>
          </a:prstGeom>
          <a:solidFill>
            <a:schemeClr val="accent1"/>
          </a:solidFill>
          <a:ln w="9525">
            <a:solidFill>
              <a:schemeClr val="tx1"/>
            </a:solidFill>
            <a:miter lim="800000"/>
            <a:headEnd/>
            <a:tailEnd/>
          </a:ln>
        </p:spPr>
        <p:txBody>
          <a:bodyPr/>
          <a:lstStyle/>
          <a:p>
            <a:pPr algn="ctr"/>
            <a:r>
              <a:rPr lang="es-ES" sz="1600" b="1">
                <a:solidFill>
                  <a:srgbClr val="000000"/>
                </a:solidFill>
              </a:rPr>
              <a:t>No vivan siempre con el deseo de tener más y más. No por tener muchas cosas se vive una vida larga y feliz</a:t>
            </a:r>
          </a:p>
        </p:txBody>
      </p:sp>
      <p:sp>
        <p:nvSpPr>
          <p:cNvPr id="3086" name="Text Box 14"/>
          <p:cNvSpPr txBox="1">
            <a:spLocks noChangeArrowheads="1"/>
          </p:cNvSpPr>
          <p:nvPr/>
        </p:nvSpPr>
        <p:spPr bwMode="auto">
          <a:xfrm>
            <a:off x="533400" y="6324600"/>
            <a:ext cx="457200" cy="366713"/>
          </a:xfrm>
          <a:prstGeom prst="rect">
            <a:avLst/>
          </a:prstGeom>
          <a:noFill/>
          <a:ln w="9525">
            <a:noFill/>
            <a:miter lim="800000"/>
            <a:headEnd/>
            <a:tailEnd/>
          </a:ln>
        </p:spPr>
        <p:txBody>
          <a:bodyPr>
            <a:spAutoFit/>
          </a:bodyPr>
          <a:lstStyle/>
          <a:p>
            <a:pPr>
              <a:spcBef>
                <a:spcPct val="50000"/>
              </a:spcBef>
            </a:pPr>
            <a:r>
              <a:rPr lang="es-ES">
                <a:solidFill>
                  <a:srgbClr val="000000"/>
                </a:solidFill>
              </a:rPr>
              <a:t>.</a:t>
            </a:r>
          </a:p>
        </p:txBody>
      </p:sp>
      <p:sp>
        <p:nvSpPr>
          <p:cNvPr id="15371" name="10 CuadroTexto"/>
          <p:cNvSpPr txBox="1">
            <a:spLocks noChangeArrowheads="1"/>
          </p:cNvSpPr>
          <p:nvPr/>
        </p:nvSpPr>
        <p:spPr bwMode="auto">
          <a:xfrm>
            <a:off x="228600" y="6096000"/>
            <a:ext cx="1524000" cy="369888"/>
          </a:xfrm>
          <a:prstGeom prst="rect">
            <a:avLst/>
          </a:prstGeom>
          <a:noFill/>
          <a:ln w="9525">
            <a:noFill/>
            <a:miter lim="800000"/>
            <a:headEnd/>
            <a:tailEnd/>
          </a:ln>
        </p:spPr>
        <p:txBody>
          <a:bodyPr>
            <a:spAutoFit/>
          </a:bodyPr>
          <a:lstStyle/>
          <a:p>
            <a:pPr algn="ctr"/>
            <a:r>
              <a:rPr lang="es-CO" b="1">
                <a:solidFill>
                  <a:srgbClr val="FFFFFF"/>
                </a:solidFill>
              </a:rPr>
              <a:t>LECTURA</a:t>
            </a:r>
          </a:p>
        </p:txBody>
      </p:sp>
    </p:spTree>
  </p:cSld>
  <p:clrMapOvr>
    <a:masterClrMapping/>
  </p:clrMapOvr>
  <p:transition spd="slow" advClick="0" advTm="2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3081"/>
                                        </p:tgtEl>
                                        <p:attrNameLst>
                                          <p:attrName>style.visibility</p:attrName>
                                        </p:attrNameLst>
                                      </p:cBhvr>
                                      <p:to>
                                        <p:strVal val="visible"/>
                                      </p:to>
                                    </p:set>
                                    <p:anim calcmode="discrete" valueType="clr">
                                      <p:cBhvr override="childStyle">
                                        <p:cTn id="7" dur="80"/>
                                        <p:tgtEl>
                                          <p:spTgt spid="308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81"/>
                                        </p:tgtEl>
                                        <p:attrNameLst>
                                          <p:attrName>fillcolor</p:attrName>
                                        </p:attrNameLst>
                                      </p:cBhvr>
                                      <p:tavLst>
                                        <p:tav tm="0">
                                          <p:val>
                                            <p:clrVal>
                                              <a:schemeClr val="accent2"/>
                                            </p:clrVal>
                                          </p:val>
                                        </p:tav>
                                        <p:tav tm="50000">
                                          <p:val>
                                            <p:clrVal>
                                              <a:schemeClr val="hlink"/>
                                            </p:clrVal>
                                          </p:val>
                                        </p:tav>
                                      </p:tavLst>
                                    </p:anim>
                                    <p:set>
                                      <p:cBhvr>
                                        <p:cTn id="9" dur="80"/>
                                        <p:tgtEl>
                                          <p:spTgt spid="3081"/>
                                        </p:tgtEl>
                                        <p:attrNameLst>
                                          <p:attrName>fill.type</p:attrName>
                                        </p:attrNameLst>
                                      </p:cBhvr>
                                      <p:to>
                                        <p:strVal val="solid"/>
                                      </p:to>
                                    </p:set>
                                  </p:childTnLst>
                                </p:cTn>
                              </p:par>
                            </p:childTnLst>
                          </p:cTn>
                        </p:par>
                        <p:par>
                          <p:cTn id="10" fill="hold">
                            <p:stCondLst>
                              <p:cond delay="1300"/>
                            </p:stCondLst>
                            <p:childTnLst>
                              <p:par>
                                <p:cTn id="11" presetID="10" presetClass="entr" presetSubtype="0" fill="hold" grpId="0" nodeType="afterEffect">
                                  <p:stCondLst>
                                    <p:cond delay="0"/>
                                  </p:stCondLst>
                                  <p:childTnLst>
                                    <p:set>
                                      <p:cBhvr>
                                        <p:cTn id="12" dur="1" fill="hold">
                                          <p:stCondLst>
                                            <p:cond delay="0"/>
                                          </p:stCondLst>
                                        </p:cTn>
                                        <p:tgtEl>
                                          <p:spTgt spid="3082"/>
                                        </p:tgtEl>
                                        <p:attrNameLst>
                                          <p:attrName>style.visibility</p:attrName>
                                        </p:attrNameLst>
                                      </p:cBhvr>
                                      <p:to>
                                        <p:strVal val="visible"/>
                                      </p:to>
                                    </p:set>
                                    <p:animEffect transition="in" filter="fade">
                                      <p:cBhvr>
                                        <p:cTn id="13" dur="2000"/>
                                        <p:tgtEl>
                                          <p:spTgt spid="3082"/>
                                        </p:tgtEl>
                                      </p:cBhvr>
                                    </p:animEffect>
                                  </p:childTnLst>
                                </p:cTn>
                              </p:par>
                            </p:childTnLst>
                          </p:cTn>
                        </p:par>
                        <p:par>
                          <p:cTn id="14" fill="hold">
                            <p:stCondLst>
                              <p:cond delay="3300"/>
                            </p:stCondLst>
                            <p:childTnLst>
                              <p:par>
                                <p:cTn id="15" presetID="27" presetClass="entr" presetSubtype="0" fill="hold" grpId="0" nodeType="afterEffect">
                                  <p:stCondLst>
                                    <p:cond delay="1500"/>
                                  </p:stCondLst>
                                  <p:iterate type="lt">
                                    <p:tmPct val="50000"/>
                                  </p:iterate>
                                  <p:childTnLst>
                                    <p:set>
                                      <p:cBhvr>
                                        <p:cTn id="16" dur="1" fill="hold">
                                          <p:stCondLst>
                                            <p:cond delay="0"/>
                                          </p:stCondLst>
                                        </p:cTn>
                                        <p:tgtEl>
                                          <p:spTgt spid="3083"/>
                                        </p:tgtEl>
                                        <p:attrNameLst>
                                          <p:attrName>style.visibility</p:attrName>
                                        </p:attrNameLst>
                                      </p:cBhvr>
                                      <p:to>
                                        <p:strVal val="visible"/>
                                      </p:to>
                                    </p:set>
                                    <p:anim calcmode="discrete" valueType="clr">
                                      <p:cBhvr override="childStyle">
                                        <p:cTn id="17" dur="80"/>
                                        <p:tgtEl>
                                          <p:spTgt spid="308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3083"/>
                                        </p:tgtEl>
                                        <p:attrNameLst>
                                          <p:attrName>fillcolor</p:attrName>
                                        </p:attrNameLst>
                                      </p:cBhvr>
                                      <p:tavLst>
                                        <p:tav tm="0">
                                          <p:val>
                                            <p:clrVal>
                                              <a:schemeClr val="accent2"/>
                                            </p:clrVal>
                                          </p:val>
                                        </p:tav>
                                        <p:tav tm="50000">
                                          <p:val>
                                            <p:clrVal>
                                              <a:schemeClr val="hlink"/>
                                            </p:clrVal>
                                          </p:val>
                                        </p:tav>
                                      </p:tavLst>
                                    </p:anim>
                                    <p:set>
                                      <p:cBhvr>
                                        <p:cTn id="19" dur="80"/>
                                        <p:tgtEl>
                                          <p:spTgt spid="3083"/>
                                        </p:tgtEl>
                                        <p:attrNameLst>
                                          <p:attrName>fill.type</p:attrName>
                                        </p:attrNameLst>
                                      </p:cBhvr>
                                      <p:to>
                                        <p:strVal val="solid"/>
                                      </p:to>
                                    </p:set>
                                  </p:childTnLst>
                                </p:cTn>
                              </p:par>
                            </p:childTnLst>
                          </p:cTn>
                        </p:par>
                        <p:par>
                          <p:cTn id="20" fill="hold">
                            <p:stCondLst>
                              <p:cond delay="6840"/>
                            </p:stCondLst>
                            <p:childTnLst>
                              <p:par>
                                <p:cTn id="21" presetID="1" presetClass="exit" presetSubtype="0" fill="hold" grpId="1" nodeType="afterEffect">
                                  <p:stCondLst>
                                    <p:cond delay="500"/>
                                  </p:stCondLst>
                                  <p:childTnLst>
                                    <p:set>
                                      <p:cBhvr>
                                        <p:cTn id="22" dur="1" fill="hold">
                                          <p:stCondLst>
                                            <p:cond delay="0"/>
                                          </p:stCondLst>
                                        </p:cTn>
                                        <p:tgtEl>
                                          <p:spTgt spid="3082"/>
                                        </p:tgtEl>
                                        <p:attrNameLst>
                                          <p:attrName>style.visibility</p:attrName>
                                        </p:attrNameLst>
                                      </p:cBhvr>
                                      <p:to>
                                        <p:strVal val="hidden"/>
                                      </p:to>
                                    </p:set>
                                  </p:childTnLst>
                                </p:cTn>
                              </p:par>
                            </p:childTnLst>
                          </p:cTn>
                        </p:par>
                        <p:par>
                          <p:cTn id="23" fill="hold">
                            <p:stCondLst>
                              <p:cond delay="7340"/>
                            </p:stCondLst>
                            <p:childTnLst>
                              <p:par>
                                <p:cTn id="24" presetID="1" presetClass="exit" presetSubtype="0" fill="hold" grpId="1" nodeType="afterEffect">
                                  <p:stCondLst>
                                    <p:cond delay="4000"/>
                                  </p:stCondLst>
                                  <p:iterate type="lt">
                                    <p:tmAbs val="0"/>
                                  </p:iterate>
                                  <p:childTnLst>
                                    <p:set>
                                      <p:cBhvr>
                                        <p:cTn id="25" dur="1" fill="hold">
                                          <p:stCondLst>
                                            <p:cond delay="0"/>
                                          </p:stCondLst>
                                        </p:cTn>
                                        <p:tgtEl>
                                          <p:spTgt spid="3083"/>
                                        </p:tgtEl>
                                        <p:attrNameLst>
                                          <p:attrName>style.visibility</p:attrName>
                                        </p:attrNameLst>
                                      </p:cBhvr>
                                      <p:to>
                                        <p:strVal val="hidden"/>
                                      </p:to>
                                    </p:set>
                                  </p:childTnLst>
                                </p:cTn>
                              </p:par>
                              <p:par>
                                <p:cTn id="26" presetID="10" presetClass="exit" presetSubtype="0" fill="hold" grpId="1" nodeType="withEffect">
                                  <p:stCondLst>
                                    <p:cond delay="0"/>
                                  </p:stCondLst>
                                  <p:iterate type="lt">
                                    <p:tmPct val="0"/>
                                  </p:iterate>
                                  <p:childTnLst>
                                    <p:animEffect transition="out" filter="fade">
                                      <p:cBhvr>
                                        <p:cTn id="27" dur="2000"/>
                                        <p:tgtEl>
                                          <p:spTgt spid="3081"/>
                                        </p:tgtEl>
                                      </p:cBhvr>
                                    </p:animEffect>
                                    <p:set>
                                      <p:cBhvr>
                                        <p:cTn id="28" dur="1" fill="hold">
                                          <p:stCondLst>
                                            <p:cond delay="1999"/>
                                          </p:stCondLst>
                                        </p:cTn>
                                        <p:tgtEl>
                                          <p:spTgt spid="3081"/>
                                        </p:tgtEl>
                                        <p:attrNameLst>
                                          <p:attrName>style.visibility</p:attrName>
                                        </p:attrNameLst>
                                      </p:cBhvr>
                                      <p:to>
                                        <p:strVal val="hidden"/>
                                      </p:to>
                                    </p:set>
                                  </p:childTnLst>
                                </p:cTn>
                              </p:par>
                            </p:childTnLst>
                          </p:cTn>
                        </p:par>
                        <p:par>
                          <p:cTn id="29" fill="hold">
                            <p:stCondLst>
                              <p:cond delay="11340"/>
                            </p:stCondLst>
                            <p:childTnLst>
                              <p:par>
                                <p:cTn id="30" presetID="27" presetClass="entr" presetSubtype="0" fill="hold" grpId="0" nodeType="afterEffect">
                                  <p:stCondLst>
                                    <p:cond delay="1500"/>
                                  </p:stCondLst>
                                  <p:iterate type="lt">
                                    <p:tmPct val="50000"/>
                                  </p:iterate>
                                  <p:childTnLst>
                                    <p:set>
                                      <p:cBhvr>
                                        <p:cTn id="31" dur="1" fill="hold">
                                          <p:stCondLst>
                                            <p:cond delay="0"/>
                                          </p:stCondLst>
                                        </p:cTn>
                                        <p:tgtEl>
                                          <p:spTgt spid="3085"/>
                                        </p:tgtEl>
                                        <p:attrNameLst>
                                          <p:attrName>style.visibility</p:attrName>
                                        </p:attrNameLst>
                                      </p:cBhvr>
                                      <p:to>
                                        <p:strVal val="visible"/>
                                      </p:to>
                                    </p:set>
                                    <p:anim calcmode="discrete" valueType="clr">
                                      <p:cBhvr override="childStyle">
                                        <p:cTn id="32" dur="80"/>
                                        <p:tgtEl>
                                          <p:spTgt spid="3085"/>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3085"/>
                                        </p:tgtEl>
                                        <p:attrNameLst>
                                          <p:attrName>fillcolor</p:attrName>
                                        </p:attrNameLst>
                                      </p:cBhvr>
                                      <p:tavLst>
                                        <p:tav tm="0">
                                          <p:val>
                                            <p:clrVal>
                                              <a:schemeClr val="accent2"/>
                                            </p:clrVal>
                                          </p:val>
                                        </p:tav>
                                        <p:tav tm="50000">
                                          <p:val>
                                            <p:clrVal>
                                              <a:schemeClr val="hlink"/>
                                            </p:clrVal>
                                          </p:val>
                                        </p:tav>
                                      </p:tavLst>
                                    </p:anim>
                                    <p:set>
                                      <p:cBhvr>
                                        <p:cTn id="34" dur="80"/>
                                        <p:tgtEl>
                                          <p:spTgt spid="3085"/>
                                        </p:tgtEl>
                                        <p:attrNameLst>
                                          <p:attrName>fill.type</p:attrName>
                                        </p:attrNameLst>
                                      </p:cBhvr>
                                      <p:to>
                                        <p:strVal val="solid"/>
                                      </p:to>
                                    </p:set>
                                  </p:childTnLst>
                                </p:cTn>
                              </p:par>
                            </p:childTnLst>
                          </p:cTn>
                        </p:par>
                        <p:par>
                          <p:cTn id="35" fill="hold">
                            <p:stCondLst>
                              <p:cond delay="16240"/>
                            </p:stCondLst>
                            <p:childTnLst>
                              <p:par>
                                <p:cTn id="36" presetID="1" presetClass="exit" presetSubtype="0" fill="hold" grpId="1" nodeType="afterEffect">
                                  <p:stCondLst>
                                    <p:cond delay="4000"/>
                                  </p:stCondLst>
                                  <p:iterate type="lt">
                                    <p:tmAbs val="0"/>
                                  </p:iterate>
                                  <p:childTnLst>
                                    <p:set>
                                      <p:cBhvr>
                                        <p:cTn id="37" dur="1" fill="hold">
                                          <p:stCondLst>
                                            <p:cond delay="0"/>
                                          </p:stCondLst>
                                        </p:cTn>
                                        <p:tgtEl>
                                          <p:spTgt spid="3085"/>
                                        </p:tgtEl>
                                        <p:attrNameLst>
                                          <p:attrName>style.visibility</p:attrName>
                                        </p:attrNameLst>
                                      </p:cBhvr>
                                      <p:to>
                                        <p:strVal val="hidden"/>
                                      </p:to>
                                    </p:set>
                                  </p:childTnLst>
                                </p:cTn>
                              </p:par>
                            </p:childTnLst>
                          </p:cTn>
                        </p:par>
                        <p:par>
                          <p:cTn id="38" fill="hold">
                            <p:stCondLst>
                              <p:cond delay="20240"/>
                            </p:stCondLst>
                            <p:childTnLst>
                              <p:par>
                                <p:cTn id="39" presetID="27" presetClass="entr" presetSubtype="0" fill="hold" grpId="0" nodeType="afterEffect">
                                  <p:stCondLst>
                                    <p:cond delay="0"/>
                                  </p:stCondLst>
                                  <p:iterate type="lt">
                                    <p:tmPct val="50000"/>
                                  </p:iterate>
                                  <p:childTnLst>
                                    <p:set>
                                      <p:cBhvr>
                                        <p:cTn id="40" dur="1" fill="hold">
                                          <p:stCondLst>
                                            <p:cond delay="0"/>
                                          </p:stCondLst>
                                        </p:cTn>
                                        <p:tgtEl>
                                          <p:spTgt spid="3084"/>
                                        </p:tgtEl>
                                        <p:attrNameLst>
                                          <p:attrName>style.visibility</p:attrName>
                                        </p:attrNameLst>
                                      </p:cBhvr>
                                      <p:to>
                                        <p:strVal val="visible"/>
                                      </p:to>
                                    </p:set>
                                    <p:anim calcmode="discrete" valueType="clr">
                                      <p:cBhvr override="childStyle">
                                        <p:cTn id="41" dur="80"/>
                                        <p:tgtEl>
                                          <p:spTgt spid="3084"/>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3084"/>
                                        </p:tgtEl>
                                        <p:attrNameLst>
                                          <p:attrName>fillcolor</p:attrName>
                                        </p:attrNameLst>
                                      </p:cBhvr>
                                      <p:tavLst>
                                        <p:tav tm="0">
                                          <p:val>
                                            <p:clrVal>
                                              <a:schemeClr val="accent2"/>
                                            </p:clrVal>
                                          </p:val>
                                        </p:tav>
                                        <p:tav tm="50000">
                                          <p:val>
                                            <p:clrVal>
                                              <a:schemeClr val="hlink"/>
                                            </p:clrVal>
                                          </p:val>
                                        </p:tav>
                                      </p:tavLst>
                                    </p:anim>
                                    <p:set>
                                      <p:cBhvr>
                                        <p:cTn id="43" dur="80"/>
                                        <p:tgtEl>
                                          <p:spTgt spid="3084"/>
                                        </p:tgtEl>
                                        <p:attrNameLst>
                                          <p:attrName>fill.type</p:attrName>
                                        </p:attrNameLst>
                                      </p:cBhvr>
                                      <p:to>
                                        <p:strVal val="solid"/>
                                      </p:to>
                                    </p:set>
                                  </p:childTnLst>
                                </p:cTn>
                              </p:par>
                            </p:childTnLst>
                          </p:cTn>
                        </p:par>
                        <p:par>
                          <p:cTn id="44" fill="hold">
                            <p:stCondLst>
                              <p:cond delay="21080"/>
                            </p:stCondLst>
                            <p:childTnLst>
                              <p:par>
                                <p:cTn id="45" presetID="1" presetClass="entr" presetSubtype="0" fill="hold" grpId="0" nodeType="afterEffect">
                                  <p:stCondLst>
                                    <p:cond delay="2000"/>
                                  </p:stCondLst>
                                  <p:childTnLst>
                                    <p:set>
                                      <p:cBhvr>
                                        <p:cTn id="46" dur="1" fill="hold">
                                          <p:stCondLst>
                                            <p:cond delay="0"/>
                                          </p:stCondLst>
                                        </p:cTn>
                                        <p:tgtEl>
                                          <p:spTgt spid="3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p:bldP spid="3081" grpId="1"/>
      <p:bldP spid="3082" grpId="0" animBg="1"/>
      <p:bldP spid="3082" grpId="1" animBg="1"/>
      <p:bldP spid="3083" grpId="0" animBg="1"/>
      <p:bldP spid="3083" grpId="1" animBg="1"/>
      <p:bldP spid="3084" grpId="0"/>
      <p:bldP spid="3085" grpId="0" animBg="1"/>
      <p:bldP spid="3085" grpId="1" animBg="1"/>
      <p:bldP spid="308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pase"/>
          <p:cNvPicPr>
            <a:picLocks noChangeAspect="1" noChangeArrowheads="1"/>
          </p:cNvPicPr>
          <p:nvPr/>
        </p:nvPicPr>
        <p:blipFill>
          <a:blip r:embed="rId2"/>
          <a:srcRect/>
          <a:stretch>
            <a:fillRect/>
          </a:stretch>
        </p:blipFill>
        <p:spPr bwMode="auto">
          <a:xfrm>
            <a:off x="1285875" y="4000500"/>
            <a:ext cx="1362075" cy="2528888"/>
          </a:xfrm>
          <a:prstGeom prst="rect">
            <a:avLst/>
          </a:prstGeom>
          <a:noFill/>
          <a:ln w="9525">
            <a:noFill/>
            <a:miter lim="800000"/>
            <a:headEnd/>
            <a:tailEnd/>
          </a:ln>
        </p:spPr>
      </p:pic>
      <p:sp>
        <p:nvSpPr>
          <p:cNvPr id="4107" name="Text Box 11"/>
          <p:cNvSpPr txBox="1">
            <a:spLocks noChangeArrowheads="1"/>
          </p:cNvSpPr>
          <p:nvPr/>
        </p:nvSpPr>
        <p:spPr bwMode="auto">
          <a:xfrm>
            <a:off x="4643438" y="857250"/>
            <a:ext cx="4267200" cy="1016000"/>
          </a:xfrm>
          <a:prstGeom prst="rect">
            <a:avLst/>
          </a:prstGeom>
          <a:noFill/>
          <a:ln w="9525">
            <a:noFill/>
            <a:miter lim="800000"/>
            <a:headEnd/>
            <a:tailEnd/>
          </a:ln>
        </p:spPr>
        <p:txBody>
          <a:bodyPr>
            <a:spAutoFit/>
          </a:bodyPr>
          <a:lstStyle/>
          <a:p>
            <a:pPr algn="ctr">
              <a:spcBef>
                <a:spcPct val="50000"/>
              </a:spcBef>
            </a:pPr>
            <a:r>
              <a:rPr lang="es-ES" b="1">
                <a:solidFill>
                  <a:srgbClr val="000000"/>
                </a:solidFill>
              </a:rPr>
              <a:t>Las tierras de un hombre muy rico habían dado una gran cosecha y él no tenía donde ponerla y se dijo</a:t>
            </a:r>
            <a:r>
              <a:rPr lang="es-ES" sz="2400" b="1">
                <a:solidFill>
                  <a:srgbClr val="000000"/>
                </a:solidFill>
              </a:rPr>
              <a:t>:</a:t>
            </a:r>
          </a:p>
        </p:txBody>
      </p:sp>
      <p:sp>
        <p:nvSpPr>
          <p:cNvPr id="4108" name="AutoShape 12"/>
          <p:cNvSpPr>
            <a:spLocks noChangeArrowheads="1"/>
          </p:cNvSpPr>
          <p:nvPr/>
        </p:nvSpPr>
        <p:spPr bwMode="auto">
          <a:xfrm>
            <a:off x="857250" y="0"/>
            <a:ext cx="2857500" cy="1285875"/>
          </a:xfrm>
          <a:prstGeom prst="cloudCallout">
            <a:avLst>
              <a:gd name="adj1" fmla="val -20639"/>
              <a:gd name="adj2" fmla="val 82056"/>
            </a:avLst>
          </a:prstGeom>
          <a:solidFill>
            <a:schemeClr val="bg1"/>
          </a:solidFill>
          <a:ln w="9525">
            <a:solidFill>
              <a:schemeClr val="tx1"/>
            </a:solidFill>
            <a:round/>
            <a:headEnd/>
            <a:tailEnd/>
          </a:ln>
        </p:spPr>
        <p:txBody>
          <a:bodyPr/>
          <a:lstStyle/>
          <a:p>
            <a:pPr algn="ctr"/>
            <a:r>
              <a:rPr lang="es-ES" sz="2000" b="1">
                <a:solidFill>
                  <a:srgbClr val="000000"/>
                </a:solidFill>
              </a:rPr>
              <a:t>¿</a:t>
            </a:r>
            <a:r>
              <a:rPr lang="es-ES" sz="1300" b="1">
                <a:solidFill>
                  <a:srgbClr val="000000"/>
                </a:solidFill>
              </a:rPr>
              <a:t>Qué haré? Pues no tengo dónde almacenar mi cosecha. YA SE!</a:t>
            </a:r>
          </a:p>
        </p:txBody>
      </p:sp>
      <p:sp>
        <p:nvSpPr>
          <p:cNvPr id="4109" name="AutoShape 13"/>
          <p:cNvSpPr>
            <a:spLocks noChangeArrowheads="1"/>
          </p:cNvSpPr>
          <p:nvPr/>
        </p:nvSpPr>
        <p:spPr bwMode="auto">
          <a:xfrm>
            <a:off x="642938" y="2643188"/>
            <a:ext cx="3500437" cy="1428750"/>
          </a:xfrm>
          <a:prstGeom prst="cloudCallout">
            <a:avLst>
              <a:gd name="adj1" fmla="val -11875"/>
              <a:gd name="adj2" fmla="val 82995"/>
            </a:avLst>
          </a:prstGeom>
          <a:solidFill>
            <a:schemeClr val="bg1"/>
          </a:solidFill>
          <a:ln w="9525">
            <a:solidFill>
              <a:schemeClr val="tx1"/>
            </a:solidFill>
            <a:round/>
            <a:headEnd/>
            <a:tailEnd/>
          </a:ln>
        </p:spPr>
        <p:txBody>
          <a:bodyPr lIns="0" tIns="0" rIns="0" bIns="0"/>
          <a:lstStyle/>
          <a:p>
            <a:pPr algn="ctr"/>
            <a:r>
              <a:rPr lang="es-ES" sz="1300" b="1">
                <a:solidFill>
                  <a:srgbClr val="000000"/>
                </a:solidFill>
              </a:rPr>
              <a:t>Destruiré mis viejos graneros y mandaré a construir otros más grandes para guardar el trigo</a:t>
            </a:r>
          </a:p>
        </p:txBody>
      </p:sp>
      <p:sp>
        <p:nvSpPr>
          <p:cNvPr id="4116" name="AutoShape 20"/>
          <p:cNvSpPr>
            <a:spLocks noChangeArrowheads="1"/>
          </p:cNvSpPr>
          <p:nvPr/>
        </p:nvSpPr>
        <p:spPr bwMode="auto">
          <a:xfrm>
            <a:off x="785813" y="1285875"/>
            <a:ext cx="3286125" cy="1357313"/>
          </a:xfrm>
          <a:prstGeom prst="cloudCallout">
            <a:avLst>
              <a:gd name="adj1" fmla="val -12259"/>
              <a:gd name="adj2" fmla="val 82056"/>
            </a:avLst>
          </a:prstGeom>
          <a:solidFill>
            <a:schemeClr val="bg1"/>
          </a:solidFill>
          <a:ln w="9525">
            <a:solidFill>
              <a:schemeClr val="tx1"/>
            </a:solidFill>
            <a:round/>
            <a:headEnd/>
            <a:tailEnd/>
          </a:ln>
        </p:spPr>
        <p:txBody>
          <a:bodyPr lIns="0" tIns="0" rIns="0" bIns="0"/>
          <a:lstStyle/>
          <a:p>
            <a:pPr algn="ctr"/>
            <a:r>
              <a:rPr lang="es-ES" sz="1200" b="1">
                <a:solidFill>
                  <a:srgbClr val="000000"/>
                </a:solidFill>
              </a:rPr>
              <a:t>Después me diré: Ya tienes suficiente para vivir muchos años. Come, bebe, diviértete y disfruta de la vida</a:t>
            </a:r>
          </a:p>
        </p:txBody>
      </p:sp>
      <p:pic>
        <p:nvPicPr>
          <p:cNvPr id="4118" name="Picture 22" descr="descanso"/>
          <p:cNvPicPr>
            <a:picLocks noChangeAspect="1" noChangeArrowheads="1"/>
          </p:cNvPicPr>
          <p:nvPr/>
        </p:nvPicPr>
        <p:blipFill>
          <a:blip r:embed="rId3"/>
          <a:srcRect/>
          <a:stretch>
            <a:fillRect/>
          </a:stretch>
        </p:blipFill>
        <p:spPr bwMode="auto">
          <a:xfrm>
            <a:off x="5715000" y="3714750"/>
            <a:ext cx="3000375" cy="2486025"/>
          </a:xfrm>
          <a:prstGeom prst="rect">
            <a:avLst/>
          </a:prstGeom>
          <a:noFill/>
          <a:ln w="9525">
            <a:noFill/>
            <a:miter lim="800000"/>
            <a:headEnd/>
            <a:tailEnd/>
          </a:ln>
        </p:spPr>
      </p:pic>
      <p:sp>
        <p:nvSpPr>
          <p:cNvPr id="4119" name="Text Box 23"/>
          <p:cNvSpPr txBox="1">
            <a:spLocks noChangeArrowheads="1"/>
          </p:cNvSpPr>
          <p:nvPr/>
        </p:nvSpPr>
        <p:spPr bwMode="auto">
          <a:xfrm>
            <a:off x="4357688" y="214313"/>
            <a:ext cx="4267200" cy="369887"/>
          </a:xfrm>
          <a:prstGeom prst="rect">
            <a:avLst/>
          </a:prstGeom>
          <a:noFill/>
          <a:ln w="9525">
            <a:noFill/>
            <a:miter lim="800000"/>
            <a:headEnd/>
            <a:tailEnd/>
          </a:ln>
        </p:spPr>
        <p:txBody>
          <a:bodyPr>
            <a:spAutoFit/>
          </a:bodyPr>
          <a:lstStyle/>
          <a:p>
            <a:pPr algn="ctr">
              <a:spcBef>
                <a:spcPct val="50000"/>
              </a:spcBef>
            </a:pPr>
            <a:r>
              <a:rPr lang="es-ES" b="1">
                <a:solidFill>
                  <a:srgbClr val="000000"/>
                </a:solidFill>
              </a:rPr>
              <a:t>Pero Dios le dijo:</a:t>
            </a:r>
          </a:p>
        </p:txBody>
      </p:sp>
      <p:sp>
        <p:nvSpPr>
          <p:cNvPr id="4120" name="AutoShape 24"/>
          <p:cNvSpPr>
            <a:spLocks noChangeArrowheads="1"/>
          </p:cNvSpPr>
          <p:nvPr/>
        </p:nvSpPr>
        <p:spPr bwMode="auto">
          <a:xfrm>
            <a:off x="2714625" y="4143375"/>
            <a:ext cx="2743200" cy="1185863"/>
          </a:xfrm>
          <a:prstGeom prst="wedgeRoundRectCallout">
            <a:avLst>
              <a:gd name="adj1" fmla="val 75134"/>
              <a:gd name="adj2" fmla="val -38690"/>
              <a:gd name="adj3" fmla="val 16667"/>
            </a:avLst>
          </a:prstGeom>
          <a:solidFill>
            <a:srgbClr val="FFFFCC"/>
          </a:solidFill>
          <a:ln w="9525">
            <a:solidFill>
              <a:schemeClr val="tx1"/>
            </a:solidFill>
            <a:miter lim="800000"/>
            <a:headEnd/>
            <a:tailEnd/>
          </a:ln>
        </p:spPr>
        <p:txBody>
          <a:bodyPr/>
          <a:lstStyle/>
          <a:p>
            <a:pPr algn="ctr"/>
            <a:r>
              <a:rPr lang="es-ES" sz="2000" b="1">
                <a:solidFill>
                  <a:srgbClr val="000000"/>
                </a:solidFill>
              </a:rPr>
              <a:t>¡</a:t>
            </a:r>
            <a:r>
              <a:rPr lang="es-ES" sz="1400" b="1">
                <a:solidFill>
                  <a:srgbClr val="000000"/>
                </a:solidFill>
              </a:rPr>
              <a:t>Qué tonto eres! Esta misma noche morirás y otros disfrutarán de lo que has guardado.</a:t>
            </a:r>
          </a:p>
        </p:txBody>
      </p:sp>
      <p:sp>
        <p:nvSpPr>
          <p:cNvPr id="4121" name="Text Box 25"/>
          <p:cNvSpPr txBox="1">
            <a:spLocks noChangeArrowheads="1"/>
          </p:cNvSpPr>
          <p:nvPr/>
        </p:nvSpPr>
        <p:spPr bwMode="auto">
          <a:xfrm>
            <a:off x="4643438" y="2071688"/>
            <a:ext cx="4267200" cy="1292225"/>
          </a:xfrm>
          <a:prstGeom prst="rect">
            <a:avLst/>
          </a:prstGeom>
          <a:noFill/>
          <a:ln w="9525">
            <a:noFill/>
            <a:miter lim="800000"/>
            <a:headEnd/>
            <a:tailEnd/>
          </a:ln>
        </p:spPr>
        <p:txBody>
          <a:bodyPr>
            <a:spAutoFit/>
          </a:bodyPr>
          <a:lstStyle/>
          <a:p>
            <a:pPr algn="ctr">
              <a:spcBef>
                <a:spcPct val="50000"/>
              </a:spcBef>
            </a:pPr>
            <a:r>
              <a:rPr lang="es-ES" b="1">
                <a:solidFill>
                  <a:srgbClr val="000000"/>
                </a:solidFill>
              </a:rPr>
              <a:t>Así le pasa a todos los que amontonan riquezas, se creen muy ricos pero ante Dios son muy pobres</a:t>
            </a:r>
            <a:r>
              <a:rPr lang="es-ES" sz="2400" b="1">
                <a:solidFill>
                  <a:srgbClr val="000000"/>
                </a:solidFill>
              </a:rPr>
              <a:t>.</a:t>
            </a:r>
          </a:p>
        </p:txBody>
      </p:sp>
      <p:sp>
        <p:nvSpPr>
          <p:cNvPr id="16395" name="13 CuadroTexto"/>
          <p:cNvSpPr txBox="1">
            <a:spLocks noChangeArrowheads="1"/>
          </p:cNvSpPr>
          <p:nvPr/>
        </p:nvSpPr>
        <p:spPr bwMode="auto">
          <a:xfrm>
            <a:off x="228600" y="6096000"/>
            <a:ext cx="1524000" cy="369888"/>
          </a:xfrm>
          <a:prstGeom prst="rect">
            <a:avLst/>
          </a:prstGeom>
          <a:noFill/>
          <a:ln w="9525">
            <a:noFill/>
            <a:miter lim="800000"/>
            <a:headEnd/>
            <a:tailEnd/>
          </a:ln>
        </p:spPr>
        <p:txBody>
          <a:bodyPr>
            <a:spAutoFit/>
          </a:bodyPr>
          <a:lstStyle/>
          <a:p>
            <a:pPr algn="ctr"/>
            <a:r>
              <a:rPr lang="es-CO" b="1">
                <a:solidFill>
                  <a:srgbClr val="000000"/>
                </a:solidFill>
              </a:rPr>
              <a:t>LECTURA</a:t>
            </a:r>
          </a:p>
        </p:txBody>
      </p:sp>
    </p:spTree>
  </p:cSld>
  <p:clrMapOvr>
    <a:masterClrMapping/>
  </p:clrMapOvr>
  <p:transition spd="slow" advClick="0" advTm="15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4107"/>
                                        </p:tgtEl>
                                        <p:attrNameLst>
                                          <p:attrName>style.visibility</p:attrName>
                                        </p:attrNameLst>
                                      </p:cBhvr>
                                      <p:to>
                                        <p:strVal val="visible"/>
                                      </p:to>
                                    </p:set>
                                    <p:anim calcmode="discrete" valueType="clr">
                                      <p:cBhvr override="childStyle">
                                        <p:cTn id="7" dur="80"/>
                                        <p:tgtEl>
                                          <p:spTgt spid="410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07"/>
                                        </p:tgtEl>
                                        <p:attrNameLst>
                                          <p:attrName>fillcolor</p:attrName>
                                        </p:attrNameLst>
                                      </p:cBhvr>
                                      <p:tavLst>
                                        <p:tav tm="0">
                                          <p:val>
                                            <p:clrVal>
                                              <a:schemeClr val="accent2"/>
                                            </p:clrVal>
                                          </p:val>
                                        </p:tav>
                                        <p:tav tm="50000">
                                          <p:val>
                                            <p:clrVal>
                                              <a:schemeClr val="hlink"/>
                                            </p:clrVal>
                                          </p:val>
                                        </p:tav>
                                      </p:tavLst>
                                    </p:anim>
                                    <p:set>
                                      <p:cBhvr>
                                        <p:cTn id="9" dur="80"/>
                                        <p:tgtEl>
                                          <p:spTgt spid="4107"/>
                                        </p:tgtEl>
                                        <p:attrNameLst>
                                          <p:attrName>fill.type</p:attrName>
                                        </p:attrNameLst>
                                      </p:cBhvr>
                                      <p:to>
                                        <p:strVal val="solid"/>
                                      </p:to>
                                    </p:set>
                                  </p:childTnLst>
                                </p:cTn>
                              </p:par>
                            </p:childTnLst>
                          </p:cTn>
                        </p:par>
                        <p:par>
                          <p:cTn id="10" fill="hold">
                            <p:stCondLst>
                              <p:cond delay="3780"/>
                            </p:stCondLst>
                            <p:childTnLst>
                              <p:par>
                                <p:cTn id="11" presetID="10" presetClass="entr" presetSubtype="0" fill="hold" grpId="0" nodeType="afterEffect">
                                  <p:stCondLst>
                                    <p:cond delay="500"/>
                                  </p:stCondLst>
                                  <p:childTnLst>
                                    <p:set>
                                      <p:cBhvr>
                                        <p:cTn id="12" dur="1" fill="hold">
                                          <p:stCondLst>
                                            <p:cond delay="0"/>
                                          </p:stCondLst>
                                        </p:cTn>
                                        <p:tgtEl>
                                          <p:spTgt spid="4108"/>
                                        </p:tgtEl>
                                        <p:attrNameLst>
                                          <p:attrName>style.visibility</p:attrName>
                                        </p:attrNameLst>
                                      </p:cBhvr>
                                      <p:to>
                                        <p:strVal val="visible"/>
                                      </p:to>
                                    </p:set>
                                    <p:animEffect transition="in" filter="fade">
                                      <p:cBhvr>
                                        <p:cTn id="13" dur="2000"/>
                                        <p:tgtEl>
                                          <p:spTgt spid="4108"/>
                                        </p:tgtEl>
                                      </p:cBhvr>
                                    </p:animEffect>
                                  </p:childTnLst>
                                </p:cTn>
                              </p:par>
                            </p:childTnLst>
                          </p:cTn>
                        </p:par>
                        <p:par>
                          <p:cTn id="14" fill="hold">
                            <p:stCondLst>
                              <p:cond delay="6280"/>
                            </p:stCondLst>
                            <p:childTnLst>
                              <p:par>
                                <p:cTn id="15" presetID="10" presetClass="exit" presetSubtype="0" fill="hold" grpId="1" nodeType="afterEffect">
                                  <p:stCondLst>
                                    <p:cond delay="3000"/>
                                  </p:stCondLst>
                                  <p:childTnLst>
                                    <p:animEffect transition="out" filter="fade">
                                      <p:cBhvr>
                                        <p:cTn id="16" dur="2000"/>
                                        <p:tgtEl>
                                          <p:spTgt spid="4108"/>
                                        </p:tgtEl>
                                      </p:cBhvr>
                                    </p:animEffect>
                                    <p:set>
                                      <p:cBhvr>
                                        <p:cTn id="17" dur="1" fill="hold">
                                          <p:stCondLst>
                                            <p:cond delay="1999"/>
                                          </p:stCondLst>
                                        </p:cTn>
                                        <p:tgtEl>
                                          <p:spTgt spid="4108"/>
                                        </p:tgtEl>
                                        <p:attrNameLst>
                                          <p:attrName>style.visibility</p:attrName>
                                        </p:attrNameLst>
                                      </p:cBhvr>
                                      <p:to>
                                        <p:strVal val="hidden"/>
                                      </p:to>
                                    </p:set>
                                  </p:childTnLst>
                                </p:cTn>
                              </p:par>
                            </p:childTnLst>
                          </p:cTn>
                        </p:par>
                        <p:par>
                          <p:cTn id="18" fill="hold">
                            <p:stCondLst>
                              <p:cond delay="11280"/>
                            </p:stCondLst>
                            <p:childTnLst>
                              <p:par>
                                <p:cTn id="19" presetID="10" presetClass="entr" presetSubtype="0" fill="hold" grpId="0" nodeType="afterEffect">
                                  <p:stCondLst>
                                    <p:cond delay="500"/>
                                  </p:stCondLst>
                                  <p:childTnLst>
                                    <p:set>
                                      <p:cBhvr>
                                        <p:cTn id="20" dur="1" fill="hold">
                                          <p:stCondLst>
                                            <p:cond delay="0"/>
                                          </p:stCondLst>
                                        </p:cTn>
                                        <p:tgtEl>
                                          <p:spTgt spid="4109"/>
                                        </p:tgtEl>
                                        <p:attrNameLst>
                                          <p:attrName>style.visibility</p:attrName>
                                        </p:attrNameLst>
                                      </p:cBhvr>
                                      <p:to>
                                        <p:strVal val="visible"/>
                                      </p:to>
                                    </p:set>
                                    <p:animEffect transition="in" filter="fade">
                                      <p:cBhvr>
                                        <p:cTn id="21" dur="2000"/>
                                        <p:tgtEl>
                                          <p:spTgt spid="4109"/>
                                        </p:tgtEl>
                                      </p:cBhvr>
                                    </p:animEffect>
                                  </p:childTnLst>
                                </p:cTn>
                              </p:par>
                              <p:par>
                                <p:cTn id="22" presetID="10" presetClass="exit" presetSubtype="0" fill="hold" grpId="1" nodeType="withEffect">
                                  <p:stCondLst>
                                    <p:cond delay="0"/>
                                  </p:stCondLst>
                                  <p:iterate type="lt">
                                    <p:tmPct val="0"/>
                                  </p:iterate>
                                  <p:childTnLst>
                                    <p:animEffect transition="out" filter="fade">
                                      <p:cBhvr>
                                        <p:cTn id="23" dur="2000"/>
                                        <p:tgtEl>
                                          <p:spTgt spid="4107"/>
                                        </p:tgtEl>
                                      </p:cBhvr>
                                    </p:animEffect>
                                    <p:set>
                                      <p:cBhvr>
                                        <p:cTn id="24" dur="1" fill="hold">
                                          <p:stCondLst>
                                            <p:cond delay="1999"/>
                                          </p:stCondLst>
                                        </p:cTn>
                                        <p:tgtEl>
                                          <p:spTgt spid="4107"/>
                                        </p:tgtEl>
                                        <p:attrNameLst>
                                          <p:attrName>style.visibility</p:attrName>
                                        </p:attrNameLst>
                                      </p:cBhvr>
                                      <p:to>
                                        <p:strVal val="hidden"/>
                                      </p:to>
                                    </p:set>
                                  </p:childTnLst>
                                </p:cTn>
                              </p:par>
                            </p:childTnLst>
                          </p:cTn>
                        </p:par>
                        <p:par>
                          <p:cTn id="25" fill="hold">
                            <p:stCondLst>
                              <p:cond delay="13780"/>
                            </p:stCondLst>
                            <p:childTnLst>
                              <p:par>
                                <p:cTn id="26" presetID="10" presetClass="exit" presetSubtype="0" fill="hold" grpId="1" nodeType="afterEffect">
                                  <p:stCondLst>
                                    <p:cond delay="0"/>
                                  </p:stCondLst>
                                  <p:childTnLst>
                                    <p:animEffect transition="out" filter="fade">
                                      <p:cBhvr>
                                        <p:cTn id="27" dur="2000"/>
                                        <p:tgtEl>
                                          <p:spTgt spid="4109"/>
                                        </p:tgtEl>
                                      </p:cBhvr>
                                    </p:animEffect>
                                    <p:set>
                                      <p:cBhvr>
                                        <p:cTn id="28" dur="1" fill="hold">
                                          <p:stCondLst>
                                            <p:cond delay="1999"/>
                                          </p:stCondLst>
                                        </p:cTn>
                                        <p:tgtEl>
                                          <p:spTgt spid="4109"/>
                                        </p:tgtEl>
                                        <p:attrNameLst>
                                          <p:attrName>style.visibility</p:attrName>
                                        </p:attrNameLst>
                                      </p:cBhvr>
                                      <p:to>
                                        <p:strVal val="hidden"/>
                                      </p:to>
                                    </p:set>
                                  </p:childTnLst>
                                </p:cTn>
                              </p:par>
                            </p:childTnLst>
                          </p:cTn>
                        </p:par>
                        <p:par>
                          <p:cTn id="29" fill="hold">
                            <p:stCondLst>
                              <p:cond delay="15780"/>
                            </p:stCondLst>
                            <p:childTnLst>
                              <p:par>
                                <p:cTn id="30" presetID="10" presetClass="entr" presetSubtype="0" fill="hold" grpId="0" nodeType="afterEffect">
                                  <p:stCondLst>
                                    <p:cond delay="500"/>
                                  </p:stCondLst>
                                  <p:childTnLst>
                                    <p:set>
                                      <p:cBhvr>
                                        <p:cTn id="31" dur="1" fill="hold">
                                          <p:stCondLst>
                                            <p:cond delay="0"/>
                                          </p:stCondLst>
                                        </p:cTn>
                                        <p:tgtEl>
                                          <p:spTgt spid="4116"/>
                                        </p:tgtEl>
                                        <p:attrNameLst>
                                          <p:attrName>style.visibility</p:attrName>
                                        </p:attrNameLst>
                                      </p:cBhvr>
                                      <p:to>
                                        <p:strVal val="visible"/>
                                      </p:to>
                                    </p:set>
                                    <p:animEffect transition="in" filter="fade">
                                      <p:cBhvr>
                                        <p:cTn id="32" dur="2000"/>
                                        <p:tgtEl>
                                          <p:spTgt spid="4116"/>
                                        </p:tgtEl>
                                      </p:cBhvr>
                                    </p:animEffect>
                                  </p:childTnLst>
                                </p:cTn>
                              </p:par>
                            </p:childTnLst>
                          </p:cTn>
                        </p:par>
                        <p:par>
                          <p:cTn id="33" fill="hold">
                            <p:stCondLst>
                              <p:cond delay="18280"/>
                            </p:stCondLst>
                            <p:childTnLst>
                              <p:par>
                                <p:cTn id="34" presetID="10" presetClass="entr" presetSubtype="0" fill="hold" nodeType="afterEffect">
                                  <p:stCondLst>
                                    <p:cond delay="500"/>
                                  </p:stCondLst>
                                  <p:childTnLst>
                                    <p:set>
                                      <p:cBhvr>
                                        <p:cTn id="35" dur="1" fill="hold">
                                          <p:stCondLst>
                                            <p:cond delay="0"/>
                                          </p:stCondLst>
                                        </p:cTn>
                                        <p:tgtEl>
                                          <p:spTgt spid="4118"/>
                                        </p:tgtEl>
                                        <p:attrNameLst>
                                          <p:attrName>style.visibility</p:attrName>
                                        </p:attrNameLst>
                                      </p:cBhvr>
                                      <p:to>
                                        <p:strVal val="visible"/>
                                      </p:to>
                                    </p:set>
                                    <p:animEffect transition="in" filter="fade">
                                      <p:cBhvr>
                                        <p:cTn id="36" dur="2000"/>
                                        <p:tgtEl>
                                          <p:spTgt spid="4118"/>
                                        </p:tgtEl>
                                      </p:cBhvr>
                                    </p:animEffect>
                                  </p:childTnLst>
                                </p:cTn>
                              </p:par>
                            </p:childTnLst>
                          </p:cTn>
                        </p:par>
                        <p:par>
                          <p:cTn id="37" fill="hold">
                            <p:stCondLst>
                              <p:cond delay="20780"/>
                            </p:stCondLst>
                            <p:childTnLst>
                              <p:par>
                                <p:cTn id="38" presetID="10" presetClass="exit" presetSubtype="0" fill="hold" grpId="1" nodeType="afterEffect">
                                  <p:stCondLst>
                                    <p:cond delay="4000"/>
                                  </p:stCondLst>
                                  <p:childTnLst>
                                    <p:animEffect transition="out" filter="fade">
                                      <p:cBhvr>
                                        <p:cTn id="39" dur="2000"/>
                                        <p:tgtEl>
                                          <p:spTgt spid="4116"/>
                                        </p:tgtEl>
                                      </p:cBhvr>
                                    </p:animEffect>
                                    <p:set>
                                      <p:cBhvr>
                                        <p:cTn id="40" dur="1" fill="hold">
                                          <p:stCondLst>
                                            <p:cond delay="1999"/>
                                          </p:stCondLst>
                                        </p:cTn>
                                        <p:tgtEl>
                                          <p:spTgt spid="4116"/>
                                        </p:tgtEl>
                                        <p:attrNameLst>
                                          <p:attrName>style.visibility</p:attrName>
                                        </p:attrNameLst>
                                      </p:cBhvr>
                                      <p:to>
                                        <p:strVal val="hidden"/>
                                      </p:to>
                                    </p:set>
                                  </p:childTnLst>
                                </p:cTn>
                              </p:par>
                            </p:childTnLst>
                          </p:cTn>
                        </p:par>
                        <p:par>
                          <p:cTn id="41" fill="hold">
                            <p:stCondLst>
                              <p:cond delay="26780"/>
                            </p:stCondLst>
                            <p:childTnLst>
                              <p:par>
                                <p:cTn id="42" presetID="27" presetClass="entr" presetSubtype="0" fill="hold" grpId="0" nodeType="afterEffect">
                                  <p:stCondLst>
                                    <p:cond delay="500"/>
                                  </p:stCondLst>
                                  <p:iterate type="lt">
                                    <p:tmPct val="50000"/>
                                  </p:iterate>
                                  <p:childTnLst>
                                    <p:set>
                                      <p:cBhvr>
                                        <p:cTn id="43" dur="1" fill="hold">
                                          <p:stCondLst>
                                            <p:cond delay="0"/>
                                          </p:stCondLst>
                                        </p:cTn>
                                        <p:tgtEl>
                                          <p:spTgt spid="4119"/>
                                        </p:tgtEl>
                                        <p:attrNameLst>
                                          <p:attrName>style.visibility</p:attrName>
                                        </p:attrNameLst>
                                      </p:cBhvr>
                                      <p:to>
                                        <p:strVal val="visible"/>
                                      </p:to>
                                    </p:set>
                                    <p:anim calcmode="discrete" valueType="clr">
                                      <p:cBhvr override="childStyle">
                                        <p:cTn id="44" dur="80"/>
                                        <p:tgtEl>
                                          <p:spTgt spid="4119"/>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4119"/>
                                        </p:tgtEl>
                                        <p:attrNameLst>
                                          <p:attrName>fillcolor</p:attrName>
                                        </p:attrNameLst>
                                      </p:cBhvr>
                                      <p:tavLst>
                                        <p:tav tm="0">
                                          <p:val>
                                            <p:clrVal>
                                              <a:schemeClr val="accent2"/>
                                            </p:clrVal>
                                          </p:val>
                                        </p:tav>
                                        <p:tav tm="50000">
                                          <p:val>
                                            <p:clrVal>
                                              <a:schemeClr val="hlink"/>
                                            </p:clrVal>
                                          </p:val>
                                        </p:tav>
                                      </p:tavLst>
                                    </p:anim>
                                    <p:set>
                                      <p:cBhvr>
                                        <p:cTn id="46" dur="80"/>
                                        <p:tgtEl>
                                          <p:spTgt spid="4119"/>
                                        </p:tgtEl>
                                        <p:attrNameLst>
                                          <p:attrName>fill.type</p:attrName>
                                        </p:attrNameLst>
                                      </p:cBhvr>
                                      <p:to>
                                        <p:strVal val="solid"/>
                                      </p:to>
                                    </p:set>
                                  </p:childTnLst>
                                </p:cTn>
                              </p:par>
                              <p:par>
                                <p:cTn id="47" presetID="10" presetClass="exit" presetSubtype="0" fill="hold" grpId="1" nodeType="withEffect">
                                  <p:stCondLst>
                                    <p:cond delay="2000"/>
                                  </p:stCondLst>
                                  <p:iterate type="lt">
                                    <p:tmPct val="0"/>
                                  </p:iterate>
                                  <p:childTnLst>
                                    <p:animEffect transition="out" filter="fade">
                                      <p:cBhvr>
                                        <p:cTn id="48" dur="2000"/>
                                        <p:tgtEl>
                                          <p:spTgt spid="4119"/>
                                        </p:tgtEl>
                                      </p:cBhvr>
                                    </p:animEffect>
                                    <p:set>
                                      <p:cBhvr>
                                        <p:cTn id="49" dur="1" fill="hold">
                                          <p:stCondLst>
                                            <p:cond delay="1999"/>
                                          </p:stCondLst>
                                        </p:cTn>
                                        <p:tgtEl>
                                          <p:spTgt spid="4119"/>
                                        </p:tgtEl>
                                        <p:attrNameLst>
                                          <p:attrName>style.visibility</p:attrName>
                                        </p:attrNameLst>
                                      </p:cBhvr>
                                      <p:to>
                                        <p:strVal val="hidden"/>
                                      </p:to>
                                    </p:set>
                                  </p:childTnLst>
                                </p:cTn>
                              </p:par>
                            </p:childTnLst>
                          </p:cTn>
                        </p:par>
                        <p:par>
                          <p:cTn id="50" fill="hold">
                            <p:stCondLst>
                              <p:cond delay="30780"/>
                            </p:stCondLst>
                            <p:childTnLst>
                              <p:par>
                                <p:cTn id="51" presetID="10" presetClass="entr" presetSubtype="0" fill="hold" grpId="0" nodeType="afterEffect">
                                  <p:stCondLst>
                                    <p:cond delay="500"/>
                                  </p:stCondLst>
                                  <p:childTnLst>
                                    <p:set>
                                      <p:cBhvr>
                                        <p:cTn id="52" dur="1" fill="hold">
                                          <p:stCondLst>
                                            <p:cond delay="0"/>
                                          </p:stCondLst>
                                        </p:cTn>
                                        <p:tgtEl>
                                          <p:spTgt spid="4120"/>
                                        </p:tgtEl>
                                        <p:attrNameLst>
                                          <p:attrName>style.visibility</p:attrName>
                                        </p:attrNameLst>
                                      </p:cBhvr>
                                      <p:to>
                                        <p:strVal val="visible"/>
                                      </p:to>
                                    </p:set>
                                    <p:animEffect transition="in" filter="fade">
                                      <p:cBhvr>
                                        <p:cTn id="53" dur="2000"/>
                                        <p:tgtEl>
                                          <p:spTgt spid="4120"/>
                                        </p:tgtEl>
                                      </p:cBhvr>
                                    </p:animEffect>
                                  </p:childTnLst>
                                </p:cTn>
                              </p:par>
                            </p:childTnLst>
                          </p:cTn>
                        </p:par>
                        <p:par>
                          <p:cTn id="54" fill="hold">
                            <p:stCondLst>
                              <p:cond delay="33280"/>
                            </p:stCondLst>
                            <p:childTnLst>
                              <p:par>
                                <p:cTn id="55" presetID="27" presetClass="entr" presetSubtype="0" fill="hold" grpId="0" nodeType="afterEffect">
                                  <p:stCondLst>
                                    <p:cond delay="500"/>
                                  </p:stCondLst>
                                  <p:iterate type="lt">
                                    <p:tmPct val="50000"/>
                                  </p:iterate>
                                  <p:childTnLst>
                                    <p:set>
                                      <p:cBhvr>
                                        <p:cTn id="56" dur="1" fill="hold">
                                          <p:stCondLst>
                                            <p:cond delay="0"/>
                                          </p:stCondLst>
                                        </p:cTn>
                                        <p:tgtEl>
                                          <p:spTgt spid="4121"/>
                                        </p:tgtEl>
                                        <p:attrNameLst>
                                          <p:attrName>style.visibility</p:attrName>
                                        </p:attrNameLst>
                                      </p:cBhvr>
                                      <p:to>
                                        <p:strVal val="visible"/>
                                      </p:to>
                                    </p:set>
                                    <p:anim calcmode="discrete" valueType="clr">
                                      <p:cBhvr override="childStyle">
                                        <p:cTn id="57" dur="80"/>
                                        <p:tgtEl>
                                          <p:spTgt spid="4121"/>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4121"/>
                                        </p:tgtEl>
                                        <p:attrNameLst>
                                          <p:attrName>fillcolor</p:attrName>
                                        </p:attrNameLst>
                                      </p:cBhvr>
                                      <p:tavLst>
                                        <p:tav tm="0">
                                          <p:val>
                                            <p:clrVal>
                                              <a:schemeClr val="accent2"/>
                                            </p:clrVal>
                                          </p:val>
                                        </p:tav>
                                        <p:tav tm="50000">
                                          <p:val>
                                            <p:clrVal>
                                              <a:schemeClr val="hlink"/>
                                            </p:clrVal>
                                          </p:val>
                                        </p:tav>
                                      </p:tavLst>
                                    </p:anim>
                                    <p:set>
                                      <p:cBhvr>
                                        <p:cTn id="59" dur="80"/>
                                        <p:tgtEl>
                                          <p:spTgt spid="4121"/>
                                        </p:tgtEl>
                                        <p:attrNameLst>
                                          <p:attrName>fill.type</p:attrName>
                                        </p:attrNameLst>
                                      </p:cBhvr>
                                      <p:to>
                                        <p:strVal val="solid"/>
                                      </p:to>
                                    </p:set>
                                  </p:childTnLst>
                                </p:cTn>
                              </p:par>
                            </p:childTnLst>
                          </p:cTn>
                        </p:par>
                        <p:par>
                          <p:cTn id="60" fill="hold">
                            <p:stCondLst>
                              <p:cond delay="36980"/>
                            </p:stCondLst>
                            <p:childTnLst>
                              <p:par>
                                <p:cTn id="61" presetID="10" presetClass="exit" presetSubtype="0" fill="hold" grpId="1" nodeType="afterEffect">
                                  <p:stCondLst>
                                    <p:cond delay="4000"/>
                                  </p:stCondLst>
                                  <p:iterate type="lt">
                                    <p:tmPct val="0"/>
                                  </p:iterate>
                                  <p:childTnLst>
                                    <p:animEffect transition="out" filter="fade">
                                      <p:cBhvr>
                                        <p:cTn id="62" dur="2000"/>
                                        <p:tgtEl>
                                          <p:spTgt spid="4121"/>
                                        </p:tgtEl>
                                      </p:cBhvr>
                                    </p:animEffect>
                                    <p:set>
                                      <p:cBhvr>
                                        <p:cTn id="63" dur="1" fill="hold">
                                          <p:stCondLst>
                                            <p:cond delay="1999"/>
                                          </p:stCondLst>
                                        </p:cTn>
                                        <p:tgtEl>
                                          <p:spTgt spid="4121"/>
                                        </p:tgtEl>
                                        <p:attrNameLst>
                                          <p:attrName>style.visibility</p:attrName>
                                        </p:attrNameLst>
                                      </p:cBhvr>
                                      <p:to>
                                        <p:strVal val="hidden"/>
                                      </p:to>
                                    </p:set>
                                  </p:childTnLst>
                                </p:cTn>
                              </p:par>
                            </p:childTnLst>
                          </p:cTn>
                        </p:par>
                        <p:par>
                          <p:cTn id="64" fill="hold">
                            <p:stCondLst>
                              <p:cond delay="42980"/>
                            </p:stCondLst>
                            <p:childTnLst>
                              <p:par>
                                <p:cTn id="65" presetID="10" presetClass="exit" presetSubtype="0" fill="hold" grpId="1" nodeType="afterEffect">
                                  <p:stCondLst>
                                    <p:cond delay="500"/>
                                  </p:stCondLst>
                                  <p:childTnLst>
                                    <p:animEffect transition="out" filter="fade">
                                      <p:cBhvr>
                                        <p:cTn id="66" dur="2000"/>
                                        <p:tgtEl>
                                          <p:spTgt spid="4120"/>
                                        </p:tgtEl>
                                      </p:cBhvr>
                                    </p:animEffect>
                                    <p:set>
                                      <p:cBhvr>
                                        <p:cTn id="67" dur="1" fill="hold">
                                          <p:stCondLst>
                                            <p:cond delay="1999"/>
                                          </p:stCondLst>
                                        </p:cTn>
                                        <p:tgtEl>
                                          <p:spTgt spid="4120"/>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4102"/>
                                        </p:tgtEl>
                                      </p:cBhvr>
                                    </p:animEffect>
                                    <p:set>
                                      <p:cBhvr>
                                        <p:cTn id="70" dur="1" fill="hold">
                                          <p:stCondLst>
                                            <p:cond delay="1999"/>
                                          </p:stCondLst>
                                        </p:cTn>
                                        <p:tgtEl>
                                          <p:spTgt spid="4102"/>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4118"/>
                                        </p:tgtEl>
                                      </p:cBhvr>
                                    </p:animEffect>
                                    <p:set>
                                      <p:cBhvr>
                                        <p:cTn id="73" dur="1" fill="hold">
                                          <p:stCondLst>
                                            <p:cond delay="1999"/>
                                          </p:stCondLst>
                                        </p:cTn>
                                        <p:tgtEl>
                                          <p:spTgt spid="4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p:bldP spid="4107" grpId="1"/>
      <p:bldP spid="4108" grpId="0" animBg="1"/>
      <p:bldP spid="4108" grpId="1" animBg="1"/>
      <p:bldP spid="4109" grpId="0" animBg="1"/>
      <p:bldP spid="4109" grpId="1" animBg="1"/>
      <p:bldP spid="4116" grpId="0" animBg="1"/>
      <p:bldP spid="4116" grpId="1" animBg="1"/>
      <p:bldP spid="4119" grpId="0"/>
      <p:bldP spid="4119" grpId="1"/>
      <p:bldP spid="4120" grpId="0" animBg="1"/>
      <p:bldP spid="4120" grpId="1" animBg="1"/>
      <p:bldP spid="4121" grpId="0"/>
      <p:bldP spid="41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http://4.bp.blogspot.com/_UqEAPp1y0wg/S93A8qoSn6I/AAAAAAAAAFM/_rJsM1wdELk/s1600/Discouragement+2.jpg"/>
          <p:cNvPicPr>
            <a:picLocks noChangeAspect="1" noChangeArrowheads="1"/>
          </p:cNvPicPr>
          <p:nvPr/>
        </p:nvPicPr>
        <p:blipFill>
          <a:blip r:embed="rId2"/>
          <a:srcRect/>
          <a:stretch>
            <a:fillRect/>
          </a:stretch>
        </p:blipFill>
        <p:spPr bwMode="auto">
          <a:xfrm>
            <a:off x="63499" y="-136525"/>
            <a:ext cx="9265475" cy="6994525"/>
          </a:xfrm>
          <a:prstGeom prst="rect">
            <a:avLst/>
          </a:prstGeom>
          <a:noFill/>
        </p:spPr>
      </p:pic>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dirty="0"/>
          </a:p>
        </p:txBody>
      </p:sp>
      <p:sp>
        <p:nvSpPr>
          <p:cNvPr id="5" name="4 CuadroTexto"/>
          <p:cNvSpPr txBox="1"/>
          <p:nvPr/>
        </p:nvSpPr>
        <p:spPr>
          <a:xfrm>
            <a:off x="428596" y="0"/>
            <a:ext cx="8143932" cy="7478970"/>
          </a:xfrm>
          <a:prstGeom prst="rect">
            <a:avLst/>
          </a:prstGeom>
          <a:noFill/>
        </p:spPr>
        <p:txBody>
          <a:bodyPr wrap="square" rtlCol="0">
            <a:spAutoFit/>
          </a:bodyPr>
          <a:lstStyle/>
          <a:p>
            <a:pPr algn="ctr"/>
            <a:r>
              <a:rPr lang="es-CO" sz="3200" b="1" dirty="0" smtClean="0">
                <a:solidFill>
                  <a:schemeClr val="bg1"/>
                </a:solidFill>
                <a:effectLst>
                  <a:outerShdw blurRad="38100" dist="38100" dir="2700000" algn="tl">
                    <a:srgbClr val="000000">
                      <a:alpha val="43137"/>
                    </a:srgbClr>
                  </a:outerShdw>
                </a:effectLst>
              </a:rPr>
              <a:t>HOMILIA </a:t>
            </a:r>
          </a:p>
          <a:p>
            <a:pPr marL="514350" indent="-514350" algn="just">
              <a:buAutoNum type="arabicPeriod"/>
            </a:pPr>
            <a:r>
              <a:rPr lang="es-CO" sz="3200" b="1" dirty="0" smtClean="0">
                <a:solidFill>
                  <a:schemeClr val="bg1"/>
                </a:solidFill>
                <a:effectLst>
                  <a:outerShdw blurRad="38100" dist="38100" dir="2700000" algn="tl">
                    <a:srgbClr val="000000">
                      <a:alpha val="43137"/>
                    </a:srgbClr>
                  </a:outerShdw>
                </a:effectLst>
              </a:rPr>
              <a:t>EL SEÑOR VINO A SALVARNOS Y NO A SER “JUEZ” DE UN CONFLICTO INMEDIATO</a:t>
            </a:r>
          </a:p>
          <a:p>
            <a:pPr marL="514350" indent="-514350" algn="just"/>
            <a:endParaRPr lang="es-CO" sz="3200" b="1" dirty="0" smtClean="0">
              <a:solidFill>
                <a:schemeClr val="bg1"/>
              </a:solidFill>
              <a:effectLst>
                <a:outerShdw blurRad="38100" dist="38100" dir="2700000" algn="tl">
                  <a:srgbClr val="000000">
                    <a:alpha val="43137"/>
                  </a:srgbClr>
                </a:outerShdw>
              </a:effectLst>
            </a:endParaRPr>
          </a:p>
          <a:p>
            <a:pPr marL="514350" indent="-514350" algn="just"/>
            <a:endParaRPr lang="es-CO" sz="3200" b="1" dirty="0" smtClean="0">
              <a:solidFill>
                <a:schemeClr val="bg1"/>
              </a:solidFill>
              <a:effectLst>
                <a:outerShdw blurRad="38100" dist="38100" dir="2700000" algn="tl">
                  <a:srgbClr val="000000">
                    <a:alpha val="43137"/>
                  </a:srgbClr>
                </a:outerShdw>
              </a:effectLst>
            </a:endParaRPr>
          </a:p>
          <a:p>
            <a:pPr marL="514350" indent="-514350" algn="just"/>
            <a:endParaRPr lang="es-ES" sz="3200" b="1" dirty="0" smtClean="0">
              <a:solidFill>
                <a:schemeClr val="bg1"/>
              </a:solidFill>
              <a:effectLst>
                <a:outerShdw blurRad="38100" dist="38100" dir="2700000" algn="tl">
                  <a:srgbClr val="000000">
                    <a:alpha val="43137"/>
                  </a:srgbClr>
                </a:outerShdw>
              </a:effectLst>
            </a:endParaRPr>
          </a:p>
          <a:p>
            <a:pPr marL="514350" indent="-514350" algn="just"/>
            <a:endParaRPr lang="es-ES" sz="3200" b="1" dirty="0" smtClean="0">
              <a:solidFill>
                <a:schemeClr val="bg1"/>
              </a:solidFill>
              <a:effectLst>
                <a:outerShdw blurRad="38100" dist="38100" dir="2700000" algn="tl">
                  <a:srgbClr val="000000">
                    <a:alpha val="43137"/>
                  </a:srgbClr>
                </a:outerShdw>
              </a:effectLst>
            </a:endParaRPr>
          </a:p>
          <a:p>
            <a:pPr marL="514350" indent="-514350" algn="just"/>
            <a:r>
              <a:rPr lang="es-ES" sz="3200" b="1" dirty="0" smtClean="0">
                <a:solidFill>
                  <a:srgbClr val="FF0000"/>
                </a:solidFill>
              </a:rPr>
              <a:t>Jesús </a:t>
            </a:r>
            <a:r>
              <a:rPr lang="es-ES" sz="3200" b="1" dirty="0" smtClean="0">
                <a:solidFill>
                  <a:srgbClr val="FF0000"/>
                </a:solidFill>
              </a:rPr>
              <a:t>no tiene interés en clasificarse en </a:t>
            </a:r>
            <a:r>
              <a:rPr lang="es-ES" sz="3200" b="1" dirty="0" smtClean="0">
                <a:solidFill>
                  <a:srgbClr val="FF0000"/>
                </a:solidFill>
              </a:rPr>
              <a:t>la categoría </a:t>
            </a:r>
            <a:r>
              <a:rPr lang="es-ES" sz="3200" b="1" dirty="0" smtClean="0">
                <a:solidFill>
                  <a:srgbClr val="FF0000"/>
                </a:solidFill>
              </a:rPr>
              <a:t>de un “</a:t>
            </a:r>
            <a:r>
              <a:rPr lang="es-ES" sz="3200" b="1" dirty="0" err="1" smtClean="0">
                <a:solidFill>
                  <a:srgbClr val="FF0000"/>
                </a:solidFill>
              </a:rPr>
              <a:t>rabbí</a:t>
            </a:r>
            <a:r>
              <a:rPr lang="es-ES" sz="3200" b="1" dirty="0" smtClean="0">
                <a:solidFill>
                  <a:srgbClr val="FF0000"/>
                </a:solidFill>
              </a:rPr>
              <a:t>”; por lo tanto, Jesús se sitúa frente al problema de la justicia a un nivel más profundo, al respecto él tiene una misión más importante que cumplir que dar dictámenes para casos particulares</a:t>
            </a:r>
            <a:r>
              <a:rPr lang="es-ES" sz="3200" dirty="0" smtClean="0">
                <a:solidFill>
                  <a:srgbClr val="FF0000"/>
                </a:solidFill>
              </a:rPr>
              <a:t>.</a:t>
            </a:r>
            <a:endParaRPr lang="es-CO" sz="3200" dirty="0" smtClean="0">
              <a:solidFill>
                <a:srgbClr val="FF0000"/>
              </a:solidFill>
            </a:endParaRPr>
          </a:p>
          <a:p>
            <a:pPr marL="514350" indent="-514350" algn="just">
              <a:buAutoNum type="arabicPeriod"/>
            </a:pPr>
            <a:endParaRPr lang="es-CO" sz="3200" dirty="0" smtClean="0"/>
          </a:p>
          <a:p>
            <a:pPr marL="514350" indent="-514350" algn="just"/>
            <a:endParaRPr lang="es-CO"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http://3.bp.blogspot.com/_UqEAPp1y0wg/S70ymqXd5-I/AAAAAAAAAEU/tWWLbYaIFk4/s1600/Money+in+Heaven+SPAN.jpg"/>
          <p:cNvPicPr>
            <a:picLocks noChangeAspect="1" noChangeArrowheads="1"/>
          </p:cNvPicPr>
          <p:nvPr/>
        </p:nvPicPr>
        <p:blipFill>
          <a:blip r:embed="rId2"/>
          <a:srcRect/>
          <a:stretch>
            <a:fillRect/>
          </a:stretch>
        </p:blipFill>
        <p:spPr bwMode="auto">
          <a:xfrm>
            <a:off x="0" y="-1357346"/>
            <a:ext cx="9144000" cy="8215347"/>
          </a:xfrm>
          <a:prstGeom prst="rect">
            <a:avLst/>
          </a:prstGeom>
          <a:noFill/>
        </p:spPr>
      </p:pic>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sp>
        <p:nvSpPr>
          <p:cNvPr id="5" name="4 Rectángulo"/>
          <p:cNvSpPr/>
          <p:nvPr/>
        </p:nvSpPr>
        <p:spPr>
          <a:xfrm>
            <a:off x="214282" y="285728"/>
            <a:ext cx="8643998" cy="6247864"/>
          </a:xfrm>
          <a:prstGeom prst="rect">
            <a:avLst/>
          </a:prstGeom>
        </p:spPr>
        <p:txBody>
          <a:bodyPr wrap="square">
            <a:spAutoFit/>
          </a:bodyPr>
          <a:lstStyle/>
          <a:p>
            <a:pPr marL="514350" indent="-514350" algn="just"/>
            <a:r>
              <a:rPr lang="es-CO" sz="4000" dirty="0" smtClean="0">
                <a:solidFill>
                  <a:srgbClr val="FF0000"/>
                </a:solidFill>
                <a:effectLst>
                  <a:outerShdw blurRad="38100" dist="38100" dir="2700000" algn="tl">
                    <a:srgbClr val="000000">
                      <a:alpha val="43137"/>
                    </a:srgbClr>
                  </a:outerShdw>
                </a:effectLst>
              </a:rPr>
              <a:t>2. LA LIBERTAD DE CORAZÓN. </a:t>
            </a:r>
            <a:endParaRPr lang="es-CO" sz="4000" dirty="0" smtClean="0">
              <a:solidFill>
                <a:srgbClr val="FF0000"/>
              </a:solidFill>
              <a:effectLst>
                <a:outerShdw blurRad="38100" dist="38100" dir="2700000" algn="tl">
                  <a:srgbClr val="000000">
                    <a:alpha val="43137"/>
                  </a:srgbClr>
                </a:outerShdw>
              </a:effectLst>
            </a:endParaRPr>
          </a:p>
          <a:p>
            <a:pPr marL="514350" indent="-514350" algn="just"/>
            <a:endParaRPr lang="es-CO" sz="4000" dirty="0" smtClean="0">
              <a:solidFill>
                <a:srgbClr val="FFFF00"/>
              </a:solidFill>
              <a:effectLst>
                <a:outerShdw blurRad="38100" dist="38100" dir="2700000" algn="tl">
                  <a:srgbClr val="000000">
                    <a:alpha val="43137"/>
                  </a:srgbClr>
                </a:outerShdw>
              </a:effectLst>
            </a:endParaRPr>
          </a:p>
          <a:p>
            <a:pPr marL="514350" indent="-514350" algn="just"/>
            <a:r>
              <a:rPr lang="es-CO" sz="4000" dirty="0" smtClean="0">
                <a:solidFill>
                  <a:srgbClr val="FFFF00"/>
                </a:solidFill>
                <a:effectLst>
                  <a:outerShdw blurRad="38100" dist="38100" dir="2700000" algn="tl">
                    <a:srgbClr val="000000">
                      <a:alpha val="43137"/>
                    </a:srgbClr>
                  </a:outerShdw>
                </a:effectLst>
              </a:rPr>
              <a:t>El </a:t>
            </a:r>
            <a:r>
              <a:rPr lang="es-CO" sz="4000" dirty="0" smtClean="0">
                <a:solidFill>
                  <a:srgbClr val="FFFF00"/>
                </a:solidFill>
                <a:effectLst>
                  <a:outerShdw blurRad="38100" dist="38100" dir="2700000" algn="tl">
                    <a:srgbClr val="000000">
                      <a:alpha val="43137"/>
                    </a:srgbClr>
                  </a:outerShdw>
                </a:effectLst>
              </a:rPr>
              <a:t>auténtico discípulo no se dejará aprisionar por los encantos del dinero porque su mirada está puesta en lo fundamental hacia el futuro: no quiere ser feliz solamente un rato sino siempre. Para ello: la victoria espiritual sobre la “avidez” o “codicia” que habita el corazón del hombre.</a:t>
            </a:r>
            <a:endParaRPr lang="es-CO" sz="4000" dirty="0" smtClean="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C:\Documents and Settings\User\My Documents\_Mariasun\5 JULIO 2009\_JPG DIAPOSITIVAS\MANOS\MANO CHICO encima.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sp>
        <p:nvSpPr>
          <p:cNvPr id="5" name="4 CuadroTexto"/>
          <p:cNvSpPr txBox="1"/>
          <p:nvPr/>
        </p:nvSpPr>
        <p:spPr>
          <a:xfrm>
            <a:off x="428596" y="214290"/>
            <a:ext cx="8358246" cy="6247864"/>
          </a:xfrm>
          <a:prstGeom prst="rect">
            <a:avLst/>
          </a:prstGeom>
          <a:noFill/>
        </p:spPr>
        <p:txBody>
          <a:bodyPr wrap="square" rtlCol="0">
            <a:spAutoFit/>
          </a:bodyPr>
          <a:lstStyle/>
          <a:p>
            <a:r>
              <a:rPr lang="es-CO" sz="4800" dirty="0" smtClean="0">
                <a:solidFill>
                  <a:srgbClr val="FF0000"/>
                </a:solidFill>
                <a:effectLst>
                  <a:outerShdw blurRad="38100" dist="38100" dir="2700000" algn="tl">
                    <a:srgbClr val="000000">
                      <a:alpha val="43137"/>
                    </a:srgbClr>
                  </a:outerShdw>
                </a:effectLst>
              </a:rPr>
              <a:t>3</a:t>
            </a:r>
            <a:r>
              <a:rPr lang="es-CO" sz="4800" dirty="0" smtClean="0">
                <a:solidFill>
                  <a:srgbClr val="FF0000"/>
                </a:solidFill>
                <a:effectLst>
                  <a:outerShdw blurRad="38100" dist="38100" dir="2700000" algn="tl">
                    <a:srgbClr val="000000">
                      <a:alpha val="43137"/>
                    </a:srgbClr>
                  </a:outerShdw>
                </a:effectLst>
              </a:rPr>
              <a:t>. LOS BIENES EL SEÑOR ME LOS DIO PARA ADMINISTRARLOS</a:t>
            </a:r>
          </a:p>
          <a:p>
            <a:endParaRPr lang="es-CO" sz="3600" dirty="0" smtClean="0">
              <a:effectLst>
                <a:outerShdw blurRad="38100" dist="38100" dir="2700000" algn="tl">
                  <a:srgbClr val="000000">
                    <a:alpha val="43137"/>
                  </a:srgbClr>
                </a:outerShdw>
              </a:effectLst>
            </a:endParaRPr>
          </a:p>
          <a:p>
            <a:endParaRPr lang="es-CO" sz="3600" dirty="0" smtClean="0">
              <a:effectLst>
                <a:outerShdw blurRad="38100" dist="38100" dir="2700000" algn="tl">
                  <a:srgbClr val="000000">
                    <a:alpha val="43137"/>
                  </a:srgbClr>
                </a:outerShdw>
              </a:effectLst>
            </a:endParaRPr>
          </a:p>
          <a:p>
            <a:endParaRPr lang="es-CO" sz="3600" dirty="0" smtClean="0">
              <a:effectLst>
                <a:outerShdw blurRad="38100" dist="38100" dir="2700000" algn="tl">
                  <a:srgbClr val="000000">
                    <a:alpha val="43137"/>
                  </a:srgbClr>
                </a:outerShdw>
              </a:effectLst>
            </a:endParaRPr>
          </a:p>
          <a:p>
            <a:endParaRPr lang="es-CO" sz="3600" dirty="0" smtClean="0">
              <a:effectLst>
                <a:outerShdw blurRad="38100" dist="38100" dir="2700000" algn="tl">
                  <a:srgbClr val="000000">
                    <a:alpha val="43137"/>
                  </a:srgbClr>
                </a:outerShdw>
              </a:effectLst>
            </a:endParaRPr>
          </a:p>
          <a:p>
            <a:pPr algn="just"/>
            <a:r>
              <a:rPr lang="es-CO" sz="4000" dirty="0" smtClean="0">
                <a:effectLst>
                  <a:outerShdw blurRad="38100" dist="38100" dir="2700000" algn="tl">
                    <a:srgbClr val="000000">
                      <a:alpha val="43137"/>
                    </a:srgbClr>
                  </a:outerShdw>
                </a:effectLst>
              </a:rPr>
              <a:t>- </a:t>
            </a:r>
            <a:r>
              <a:rPr lang="es-CO" sz="4000" dirty="0" smtClean="0">
                <a:solidFill>
                  <a:srgbClr val="FF0000"/>
                </a:solidFill>
                <a:effectLst>
                  <a:outerShdw blurRad="38100" dist="38100" dir="2700000" algn="tl">
                    <a:srgbClr val="000000">
                      <a:alpha val="43137"/>
                    </a:srgbClr>
                  </a:outerShdw>
                </a:effectLst>
              </a:rPr>
              <a:t>Dueño de mi vida, tiempo, ser solidarios, no interesados, generosos con los bienes que Dios me ha permitido administrar en este mundo.</a:t>
            </a:r>
            <a:endParaRPr lang="es-CO" sz="40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4" name="Picture 4" descr="http://farm4.static.flickr.com/3082/3172244353_f386e9c04c_o.jpg"/>
          <p:cNvPicPr>
            <a:picLocks noChangeAspect="1" noChangeArrowheads="1"/>
          </p:cNvPicPr>
          <p:nvPr/>
        </p:nvPicPr>
        <p:blipFill>
          <a:blip r:embed="rId2"/>
          <a:srcRect/>
          <a:stretch>
            <a:fillRect/>
          </a:stretch>
        </p:blipFill>
        <p:spPr bwMode="auto">
          <a:xfrm>
            <a:off x="0" y="-178594"/>
            <a:ext cx="9382122" cy="703659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effectLst>
                  <a:outerShdw blurRad="38100" dist="38100" dir="2700000" algn="tl">
                    <a:srgbClr val="000000">
                      <a:alpha val="43137"/>
                    </a:srgbClr>
                  </a:outerShdw>
                </a:effectLst>
                <a:latin typeface="Constantia" pitchFamily="18" charset="0"/>
              </a:rPr>
              <a:t>Esta es nuestra fe. </a:t>
            </a:r>
            <a:br>
              <a:rPr lang="es-ES" sz="6000" dirty="0" smtClean="0">
                <a:effectLst>
                  <a:outerShdw blurRad="38100" dist="38100" dir="2700000" algn="tl">
                    <a:srgbClr val="000000">
                      <a:alpha val="43137"/>
                    </a:srgbClr>
                  </a:outerShdw>
                </a:effectLst>
                <a:latin typeface="Constantia" pitchFamily="18" charset="0"/>
              </a:rPr>
            </a:br>
            <a:r>
              <a:rPr lang="es-ES" sz="6000" dirty="0" smtClean="0">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85728"/>
            <a:ext cx="8715436" cy="4678204"/>
          </a:xfrm>
          <a:prstGeom prst="rect">
            <a:avLst/>
          </a:prstGeom>
        </p:spPr>
        <p:txBody>
          <a:bodyPr wrap="square">
            <a:spAutoFit/>
          </a:bodyPr>
          <a:lstStyle/>
          <a:p>
            <a:pPr algn="ctr"/>
            <a:r>
              <a:rPr lang="es-CO" sz="6600" b="1" i="1" dirty="0" smtClean="0">
                <a:solidFill>
                  <a:srgbClr val="C00000"/>
                </a:solidFill>
                <a:effectLst>
                  <a:outerShdw blurRad="38100" dist="38100" dir="2700000" algn="tl">
                    <a:srgbClr val="000000">
                      <a:alpha val="43137"/>
                    </a:srgbClr>
                  </a:outerShdw>
                </a:effectLst>
                <a:latin typeface="Constantia" pitchFamily="18" charset="0"/>
              </a:rPr>
              <a:t>TODOS:</a:t>
            </a:r>
          </a:p>
          <a:p>
            <a:endParaRPr lang="es-CO" sz="7200" b="1" i="1" dirty="0">
              <a:latin typeface="Constantia" pitchFamily="18" charset="0"/>
            </a:endParaRPr>
          </a:p>
          <a:p>
            <a:pPr algn="ctr"/>
            <a:r>
              <a:rPr lang="es-CO" sz="8000" b="1" i="1" dirty="0" smtClean="0">
                <a:latin typeface="Constantia" pitchFamily="18" charset="0"/>
              </a:rPr>
              <a:t>Escucha, Señor, </a:t>
            </a:r>
          </a:p>
          <a:p>
            <a:pPr algn="ctr"/>
            <a:r>
              <a:rPr lang="es-CO" sz="8000" b="1" i="1" dirty="0" smtClean="0">
                <a:latin typeface="Constantia" pitchFamily="18" charset="0"/>
              </a:rPr>
              <a:t>nuestra oración. </a:t>
            </a:r>
            <a:endParaRPr lang="es-ES" sz="8000" b="1" i="1" dirty="0">
              <a:latin typeface="Constant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5214942" y="1500174"/>
            <a:ext cx="3286148" cy="4970603"/>
          </a:xfrm>
          <a:prstGeom prst="rect">
            <a:avLst/>
          </a:prstGeom>
          <a:ln>
            <a:noFill/>
          </a:ln>
          <a:effectLst>
            <a:softEdge rad="112500"/>
          </a:effectLst>
        </p:spPr>
      </p:pic>
      <p:sp>
        <p:nvSpPr>
          <p:cNvPr id="6" name="5 CuadroTexto"/>
          <p:cNvSpPr txBox="1"/>
          <p:nvPr/>
        </p:nvSpPr>
        <p:spPr>
          <a:xfrm>
            <a:off x="785786" y="357166"/>
            <a:ext cx="7390356" cy="1200329"/>
          </a:xfrm>
          <a:prstGeom prst="rect">
            <a:avLst/>
          </a:prstGeom>
          <a:noFill/>
        </p:spPr>
        <p:txBody>
          <a:bodyPr wrap="none" rtlCol="0">
            <a:spAutoFit/>
          </a:bodyPr>
          <a:lstStyle/>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C00000"/>
                </a:solidFill>
                <a:effectLst>
                  <a:outerShdw blurRad="38100" dist="38100" dir="2700000" algn="tl">
                    <a:srgbClr val="000000">
                      <a:alpha val="43137"/>
                    </a:srgbClr>
                  </a:outerShdw>
                </a:effectLst>
                <a:latin typeface="Constantia" pitchFamily="18" charset="0"/>
              </a:rPr>
              <a:t>NUESTRA SEÑORA DE LA SALUD</a:t>
            </a:r>
            <a:endParaRPr lang="es-ES" sz="36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785786" y="2285992"/>
            <a:ext cx="392909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4000" b="1" i="1" dirty="0" smtClean="0">
                <a:latin typeface="Constantia" pitchFamily="18" charset="0"/>
              </a:rPr>
              <a:t>Dichosos los pobres en el espíritu, porque de ellos es el reino de los cielos.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MAGENES\litany3b-hostia.jpg"/>
          <p:cNvPicPr>
            <a:picLocks noChangeAspect="1" noChangeArrowheads="1"/>
          </p:cNvPicPr>
          <p:nvPr/>
        </p:nvPicPr>
        <p:blipFill>
          <a:blip r:embed="rId3" cstate="print"/>
          <a:srcRect/>
          <a:stretch>
            <a:fillRect/>
          </a:stretch>
        </p:blipFill>
        <p:spPr bwMode="auto">
          <a:xfrm>
            <a:off x="2947461" y="986736"/>
            <a:ext cx="3267613" cy="5514098"/>
          </a:xfrm>
          <a:prstGeom prst="rect">
            <a:avLst/>
          </a:prstGeom>
          <a:ln>
            <a:noFill/>
          </a:ln>
          <a:effectLst>
            <a:softEdge rad="112500"/>
          </a:effectLst>
        </p:spPr>
      </p:pic>
      <p:sp>
        <p:nvSpPr>
          <p:cNvPr id="17410" name="Rectangle 1"/>
          <p:cNvSpPr>
            <a:spLocks noChangeArrowheads="1"/>
          </p:cNvSpPr>
          <p:nvPr/>
        </p:nvSpPr>
        <p:spPr bwMode="auto">
          <a:xfrm>
            <a:off x="285720" y="142852"/>
            <a:ext cx="8501090" cy="6555641"/>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2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marL="742950" indent="-742950" algn="just" eaLnBrk="0" hangingPunct="0">
              <a:tabLst>
                <a:tab pos="5943600" algn="r"/>
              </a:tabLst>
              <a:defRPr/>
            </a:pPr>
            <a:r>
              <a:rPr lang="es-ES" sz="3200" dirty="0" smtClean="0">
                <a:latin typeface="Constantia" pitchFamily="18" charset="0"/>
              </a:rPr>
              <a:t>El Señor Dios nos amo, como nadie amo jamás. El nos guía como estrella, cuando no existe la luz, al partir juntos el pan el nos llena de su amor, es el pan de la amistad, el pan de Dios.</a:t>
            </a:r>
          </a:p>
          <a:p>
            <a:pPr marL="742950" indent="-742950" algn="just" eaLnBrk="0" hangingPunct="0">
              <a:tabLst>
                <a:tab pos="5943600" algn="r"/>
              </a:tabLst>
              <a:defRPr/>
            </a:pPr>
            <a:endParaRPr lang="es-ES" sz="3200" b="1" dirty="0" smtClean="0">
              <a:latin typeface="Constantia" pitchFamily="18" charset="0"/>
            </a:endParaRPr>
          </a:p>
          <a:p>
            <a:pPr marL="742950" indent="-742950" algn="just" eaLnBrk="0" hangingPunct="0">
              <a:tabLst>
                <a:tab pos="5943600" algn="r"/>
              </a:tabLst>
              <a:defRPr/>
            </a:pPr>
            <a:r>
              <a:rPr lang="es-ES" sz="3200" b="1" dirty="0" smtClean="0">
                <a:latin typeface="Constantia" pitchFamily="18" charset="0"/>
              </a:rPr>
              <a:t>Es mi cuerpo, tomad y comed; Es mi sangre tomad y bebed, pues yo soy la vida, yo soy el amor Oh Señor, condúcenos hacia tu amor. </a:t>
            </a:r>
          </a:p>
          <a:p>
            <a:pPr marL="742950" indent="-742950" algn="ctr" eaLnBrk="0" hangingPunct="0">
              <a:tabLst>
                <a:tab pos="5943600" algn="r"/>
              </a:tabLst>
              <a:defRPr/>
            </a:pPr>
            <a:endParaRPr lang="es-ES" sz="3200" b="1" dirty="0" smtClean="0">
              <a:latin typeface="Constantia"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descr="C:\Documents and Settings\User\My Documents\_Mariasun\5 JULIO 2009\_JPG DIAPOSITIVAS\NIÑOS - NIÑAS\BEBÉ madre-padre familia feliz.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050" name="Text Box 2"/>
          <p:cNvSpPr txBox="1">
            <a:spLocks noChangeArrowheads="1"/>
          </p:cNvSpPr>
          <p:nvPr/>
        </p:nvSpPr>
        <p:spPr bwMode="auto">
          <a:xfrm>
            <a:off x="0" y="142852"/>
            <a:ext cx="9144000" cy="2062103"/>
          </a:xfrm>
          <a:prstGeom prst="rect">
            <a:avLst/>
          </a:prstGeom>
          <a:solidFill>
            <a:srgbClr val="C0C0C0">
              <a:alpha val="50000"/>
            </a:srgbClr>
          </a:solidFill>
          <a:ln w="9525">
            <a:noFill/>
            <a:miter lim="800000"/>
            <a:headEnd/>
            <a:tailEnd/>
          </a:ln>
          <a:effectLst/>
        </p:spPr>
        <p:txBody>
          <a:bodyPr>
            <a:spAutoFit/>
          </a:bodyPr>
          <a:lstStyle/>
          <a:p>
            <a:pPr algn="ctr" fontAlgn="auto">
              <a:spcBef>
                <a:spcPts val="0"/>
              </a:spcBef>
              <a:spcAft>
                <a:spcPts val="0"/>
              </a:spcAft>
              <a:defRPr/>
            </a:pPr>
            <a:r>
              <a:rPr lang="es-ES" sz="3200" i="1" dirty="0">
                <a:effectLst>
                  <a:outerShdw blurRad="38100" dist="38100" dir="2700000" algn="tl">
                    <a:srgbClr val="FFFFFF"/>
                  </a:outerShdw>
                </a:effectLst>
                <a:latin typeface="Comic Sans MS" pitchFamily="66" charset="0"/>
                <a:cs typeface="+mn-cs"/>
              </a:rPr>
              <a:t>PREPAREMOS NUESTRO CORAZÓN, NUESTRA VIDA Y OFREZCAMOS NUESTRA OFRENDA EN ACTITUD DE CARIDAD Y APERTURA A SU REINO</a:t>
            </a:r>
          </a:p>
        </p:txBody>
      </p:sp>
      <p:sp>
        <p:nvSpPr>
          <p:cNvPr id="2057" name="Rectangle 9"/>
          <p:cNvSpPr>
            <a:spLocks noChangeArrowheads="1"/>
          </p:cNvSpPr>
          <p:nvPr/>
        </p:nvSpPr>
        <p:spPr bwMode="auto">
          <a:xfrm>
            <a:off x="228600" y="6324600"/>
            <a:ext cx="6553200" cy="307975"/>
          </a:xfrm>
          <a:prstGeom prst="rect">
            <a:avLst/>
          </a:prstGeom>
          <a:noFill/>
          <a:ln w="9525">
            <a:noFill/>
            <a:miter lim="800000"/>
            <a:headEnd/>
            <a:tailEnd/>
          </a:ln>
        </p:spPr>
        <p:txBody>
          <a:bodyPr>
            <a:spAutoFit/>
          </a:bodyPr>
          <a:lstStyle/>
          <a:p>
            <a:r>
              <a:rPr lang="es-ES" sz="1400">
                <a:latin typeface="Comic Sans MS" pitchFamily="66" charset="0"/>
              </a:rPr>
              <a:t>.</a:t>
            </a:r>
          </a:p>
        </p:txBody>
      </p:sp>
    </p:spTree>
  </p:cSld>
  <p:clrMapOvr>
    <a:masterClrMapping/>
  </p:clrMapOvr>
  <p:transition spd="slow">
    <p:random/>
    <p:sndAc>
      <p:stSnd loop="1">
        <p:snd r:embed="rId2" name="Beethoven - Piano Sonata No.8 in C Minor1,.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box(in)">
                                      <p:cBhvr>
                                        <p:cTn id="7" dur="500"/>
                                        <p:tgtEl>
                                          <p:spTgt spid="2050"/>
                                        </p:tgtEl>
                                      </p:cBhvr>
                                    </p:animEffect>
                                  </p:childTnLst>
                                </p:cTn>
                              </p:par>
                            </p:childTnLst>
                          </p:cTn>
                        </p:par>
                        <p:par>
                          <p:cTn id="8" fill="hold">
                            <p:stCondLst>
                              <p:cond delay="1500"/>
                            </p:stCondLst>
                            <p:childTnLst>
                              <p:par>
                                <p:cTn id="9" presetID="1" presetClass="entr" presetSubtype="0" fill="hold" grpId="0" nodeType="afterEffect">
                                  <p:stCondLst>
                                    <p:cond delay="25000"/>
                                  </p:stCondLst>
                                  <p:childTnLst>
                                    <p:set>
                                      <p:cBhvr>
                                        <p:cTn id="10" dur="1" fill="hold">
                                          <p:stCondLst>
                                            <p:cond delay="499"/>
                                          </p:stCondLst>
                                        </p:cTn>
                                        <p:tgtEl>
                                          <p:spTgt spid="20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P spid="205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785786" y="357166"/>
            <a:ext cx="7358114" cy="5201424"/>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600" dirty="0" smtClean="0">
                <a:latin typeface="Constantia" pitchFamily="18" charset="0"/>
                <a:cs typeface="Times New Roman" pitchFamily="18" charset="0"/>
              </a:rPr>
              <a:t>Santo, Santo tu eres, Santo, Santo tu eres, Tú que estas sentado, en medio de querubines (Bis)</a:t>
            </a:r>
          </a:p>
          <a:p>
            <a:pPr algn="ctr" eaLnBrk="0" hangingPunct="0">
              <a:tabLst>
                <a:tab pos="5943600" algn="r"/>
              </a:tabLst>
            </a:pPr>
            <a:endParaRPr lang="es-ES" sz="3600" dirty="0" smtClean="0">
              <a:latin typeface="Constantia" pitchFamily="18" charset="0"/>
              <a:cs typeface="Times New Roman" pitchFamily="18" charset="0"/>
            </a:endParaRPr>
          </a:p>
          <a:p>
            <a:pPr algn="ctr" eaLnBrk="0" hangingPunct="0">
              <a:tabLst>
                <a:tab pos="5943600" algn="r"/>
              </a:tabLst>
            </a:pPr>
            <a:r>
              <a:rPr lang="es-ES" sz="3600" dirty="0" smtClean="0">
                <a:latin typeface="Constantia" pitchFamily="18" charset="0"/>
                <a:cs typeface="Times New Roman" pitchFamily="18" charset="0"/>
              </a:rPr>
              <a:t>Tu Gloria llena, a tierra, tú Gloria llena mi ser, por eso canto aleluya a ti Santo de Israel (Bis)</a:t>
            </a:r>
          </a:p>
        </p:txBody>
      </p:sp>
      <p:pic>
        <p:nvPicPr>
          <p:cNvPr id="2" name="Picture 2" descr="C:\Documents and Settings\Parroquia\Mis documentos\Mis imágenes\IMAGENES\hablemosdeangeles_111.gif"/>
          <p:cNvPicPr>
            <a:picLocks noChangeAspect="1" noChangeArrowheads="1" noCrop="1"/>
          </p:cNvPicPr>
          <p:nvPr/>
        </p:nvPicPr>
        <p:blipFill>
          <a:blip r:embed="rId3"/>
          <a:srcRect/>
          <a:stretch>
            <a:fillRect/>
          </a:stretch>
        </p:blipFill>
        <p:spPr bwMode="auto">
          <a:xfrm>
            <a:off x="7215206" y="5072074"/>
            <a:ext cx="1500198" cy="1515200"/>
          </a:xfrm>
          <a:prstGeom prst="rect">
            <a:avLst/>
          </a:prstGeom>
          <a:noFill/>
        </p:spPr>
      </p:pic>
      <p:pic>
        <p:nvPicPr>
          <p:cNvPr id="4" name="Picture 2" descr="C:\Documents and Settings\Parroquia\Mis documentos\Mis imágenes\IMAGENES\depie.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28596" y="214290"/>
            <a:ext cx="642942" cy="1105860"/>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dib182"/>
          <p:cNvPicPr>
            <a:picLocks noChangeAspect="1" noChangeArrowheads="1"/>
          </p:cNvPicPr>
          <p:nvPr/>
        </p:nvPicPr>
        <p:blipFill>
          <a:blip r:embed="rId2"/>
          <a:srcRect/>
          <a:stretch>
            <a:fillRect/>
          </a:stretch>
        </p:blipFill>
        <p:spPr bwMode="auto">
          <a:xfrm>
            <a:off x="3071813" y="642938"/>
            <a:ext cx="3100387" cy="3962400"/>
          </a:xfrm>
          <a:prstGeom prst="rect">
            <a:avLst/>
          </a:prstGeom>
          <a:noFill/>
          <a:ln w="9525" algn="ctr">
            <a:noFill/>
            <a:miter lim="800000"/>
            <a:headEnd/>
            <a:tailEnd/>
          </a:ln>
        </p:spPr>
      </p:pic>
      <p:sp>
        <p:nvSpPr>
          <p:cNvPr id="24579" name="2 CuadroTexto"/>
          <p:cNvSpPr txBox="1">
            <a:spLocks noChangeArrowheads="1"/>
          </p:cNvSpPr>
          <p:nvPr/>
        </p:nvSpPr>
        <p:spPr bwMode="auto">
          <a:xfrm>
            <a:off x="571500" y="4786313"/>
            <a:ext cx="8072438" cy="1754187"/>
          </a:xfrm>
          <a:prstGeom prst="rect">
            <a:avLst/>
          </a:prstGeom>
          <a:noFill/>
          <a:ln w="9525">
            <a:noFill/>
            <a:miter lim="800000"/>
            <a:headEnd/>
            <a:tailEnd/>
          </a:ln>
        </p:spPr>
        <p:txBody>
          <a:bodyPr>
            <a:spAutoFit/>
          </a:bodyPr>
          <a:lstStyle/>
          <a:p>
            <a:pPr algn="ctr"/>
            <a:r>
              <a:rPr lang="es-CO" sz="3600">
                <a:latin typeface="Calibri" pitchFamily="34" charset="0"/>
              </a:rPr>
              <a:t>LLEGAMOS AL MOMENTO MÁS IMPORTANTE DE LA EUCARISTÍA </a:t>
            </a:r>
          </a:p>
          <a:p>
            <a:pPr algn="ctr"/>
            <a:r>
              <a:rPr lang="es-CO" sz="3600">
                <a:latin typeface="Calibri" pitchFamily="34" charset="0"/>
              </a:rPr>
              <a:t>NOS PONEMOS DE RODILLAS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Parroquia\Mis documentos\Mis imágenes\IMAGENES\jesus_y_la_obeja_perdida.jpg"/>
          <p:cNvPicPr>
            <a:picLocks noChangeAspect="1" noChangeArrowheads="1"/>
          </p:cNvPicPr>
          <p:nvPr/>
        </p:nvPicPr>
        <p:blipFill>
          <a:blip r:embed="rId3">
            <a:lum bright="70000" contrast="-70000"/>
          </a:blip>
          <a:srcRect/>
          <a:stretch>
            <a:fillRect/>
          </a:stretch>
        </p:blipFill>
        <p:spPr bwMode="auto">
          <a:xfrm>
            <a:off x="2214546" y="428604"/>
            <a:ext cx="4369551" cy="5810258"/>
          </a:xfrm>
          <a:prstGeom prst="rect">
            <a:avLst/>
          </a:prstGeom>
          <a:ln>
            <a:noFill/>
          </a:ln>
          <a:effectLst>
            <a:softEdge rad="112500"/>
          </a:effectLst>
        </p:spPr>
      </p:pic>
      <p:sp>
        <p:nvSpPr>
          <p:cNvPr id="4" name="Rectangle 1"/>
          <p:cNvSpPr>
            <a:spLocks noChangeArrowheads="1"/>
          </p:cNvSpPr>
          <p:nvPr/>
        </p:nvSpPr>
        <p:spPr bwMode="auto">
          <a:xfrm>
            <a:off x="214282" y="214290"/>
            <a:ext cx="8643966" cy="6247864"/>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C00000"/>
                </a:solidFill>
                <a:effectLst>
                  <a:outerShdw blurRad="38100" dist="38100" dir="2700000" algn="tl">
                    <a:srgbClr val="000000">
                      <a:alpha val="43137"/>
                    </a:srgbClr>
                  </a:outerShdw>
                </a:effectLst>
                <a:latin typeface="Constantia" pitchFamily="18" charset="0"/>
                <a:cs typeface="Times New Roman" pitchFamily="18" charset="0"/>
              </a:rPr>
              <a:t>CORDERO</a:t>
            </a:r>
          </a:p>
          <a:p>
            <a:pPr algn="ctr" eaLnBrk="0" hangingPunct="0">
              <a:tabLst>
                <a:tab pos="5943600" algn="r"/>
              </a:tabLst>
            </a:pPr>
            <a:endParaRPr lang="es-ES" sz="4000"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4000" dirty="0" smtClean="0">
                <a:effectLst>
                  <a:outerShdw blurRad="38100" dist="38100" dir="2700000" algn="tl">
                    <a:srgbClr val="000000">
                      <a:alpha val="43137"/>
                    </a:srgbClr>
                  </a:outerShdw>
                </a:effectLst>
                <a:latin typeface="Constantia" pitchFamily="18" charset="0"/>
                <a:cs typeface="Times New Roman" pitchFamily="18" charset="0"/>
              </a:rPr>
              <a:t>Cordero de Dios que quitas el pecado de los hombres. Ten piedad de nuestras almas y alegra los corazones (Bis)</a:t>
            </a:r>
          </a:p>
          <a:p>
            <a:pPr algn="ctr" eaLnBrk="0" hangingPunct="0">
              <a:tabLst>
                <a:tab pos="5943600" algn="r"/>
              </a:tabLst>
            </a:pPr>
            <a:r>
              <a:rPr lang="es-ES" sz="4000" dirty="0" smtClean="0">
                <a:effectLst>
                  <a:outerShdw blurRad="38100" dist="38100" dir="2700000" algn="tl">
                    <a:srgbClr val="000000">
                      <a:alpha val="43137"/>
                    </a:srgbClr>
                  </a:outerShdw>
                </a:effectLst>
                <a:latin typeface="Constantia" pitchFamily="18" charset="0"/>
                <a:cs typeface="Times New Roman" pitchFamily="18" charset="0"/>
              </a:rPr>
              <a:t>Cordero de Dios que quitas el pecado de los hombres. Ten piedad de nuestras almas, y concédenos la paz. (Bis)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285720" y="285728"/>
            <a:ext cx="8429684" cy="6286500"/>
          </a:xfrm>
        </p:spPr>
        <p:txBody>
          <a:bodyPr>
            <a:noAutofit/>
          </a:bodyPr>
          <a:lstStyle/>
          <a:p>
            <a:pPr>
              <a:buFontTx/>
              <a:buNone/>
            </a:pPr>
            <a:r>
              <a:rPr lang="es-CO" sz="3400" b="1" dirty="0" smtClean="0">
                <a:latin typeface="Constantia" pitchFamily="18" charset="0"/>
              </a:rPr>
              <a:t>CANTO DE COMUNIÓN</a:t>
            </a:r>
            <a:endParaRPr lang="es-ES" sz="3400" b="1" dirty="0" smtClean="0">
              <a:latin typeface="Constantia" pitchFamily="18" charset="0"/>
            </a:endParaRPr>
          </a:p>
          <a:p>
            <a:pPr algn="ctr">
              <a:buFontTx/>
              <a:buNone/>
            </a:pPr>
            <a:r>
              <a:rPr lang="es-CO" sz="3400" b="1" dirty="0" smtClean="0">
                <a:solidFill>
                  <a:srgbClr val="C00000"/>
                </a:solidFill>
                <a:effectLst>
                  <a:outerShdw blurRad="38100" dist="38100" dir="2700000" algn="tl">
                    <a:srgbClr val="000000">
                      <a:alpha val="43137"/>
                    </a:srgbClr>
                  </a:outerShdw>
                </a:effectLst>
                <a:latin typeface="Constantia" pitchFamily="18" charset="0"/>
              </a:rPr>
              <a:t>DANOS UN CORAZÓN</a:t>
            </a:r>
          </a:p>
          <a:p>
            <a:pPr marL="742950" indent="-742950" algn="ctr" eaLnBrk="0" hangingPunct="0">
              <a:buNone/>
              <a:tabLst>
                <a:tab pos="5943600" algn="r"/>
              </a:tabLst>
              <a:defRPr/>
            </a:pPr>
            <a:r>
              <a:rPr lang="es-ES" sz="3400" b="1" i="1" dirty="0" smtClean="0">
                <a:latin typeface="Constantia" pitchFamily="18" charset="0"/>
              </a:rPr>
              <a:t>  </a:t>
            </a:r>
          </a:p>
          <a:p>
            <a:pPr marL="742950" indent="-742950" algn="just" eaLnBrk="0" hangingPunct="0">
              <a:buNone/>
              <a:tabLst>
                <a:tab pos="5943600" algn="r"/>
              </a:tabLst>
              <a:defRPr/>
            </a:pPr>
            <a:r>
              <a:rPr lang="es-ES" sz="3400" b="1" i="1" dirty="0" smtClean="0">
                <a:latin typeface="Constantia" pitchFamily="18" charset="0"/>
              </a:rPr>
              <a:t>Danos un corazón, grande para amar, danos un corazón, fuerte para luchar.</a:t>
            </a:r>
          </a:p>
          <a:p>
            <a:pPr marL="742950" indent="-742950" algn="just" eaLnBrk="0" hangingPunct="0">
              <a:buNone/>
              <a:tabLst>
                <a:tab pos="5943600" algn="r"/>
              </a:tabLst>
              <a:defRPr/>
            </a:pPr>
            <a:endParaRPr lang="es-ES" sz="3400" b="1" i="1" dirty="0" smtClean="0">
              <a:latin typeface="Constantia" pitchFamily="18" charset="0"/>
            </a:endParaRPr>
          </a:p>
          <a:p>
            <a:pPr marL="742950" indent="-742950" algn="just" eaLnBrk="0" hangingPunct="0">
              <a:buAutoNum type="arabicPeriod"/>
              <a:tabLst>
                <a:tab pos="5943600" algn="r"/>
              </a:tabLst>
              <a:defRPr/>
            </a:pPr>
            <a:r>
              <a:rPr lang="es-ES" sz="3400" i="1" dirty="0" smtClean="0">
                <a:latin typeface="Constantia" pitchFamily="18" charset="0"/>
              </a:rPr>
              <a:t>Hombres nuevos creadores de la historia, constructores de nueva humanidad, hombres nuevos que viven la existencia, como riesgo de un largo caminar. </a:t>
            </a:r>
          </a:p>
          <a:p>
            <a:pPr marL="742950" indent="-742950" algn="just" eaLnBrk="0" hangingPunct="0">
              <a:buNone/>
              <a:tabLst>
                <a:tab pos="5943600" algn="r"/>
              </a:tabLst>
              <a:defRPr/>
            </a:pPr>
            <a:endParaRPr lang="es-ES" sz="3400" i="1" dirty="0" smtClean="0">
              <a:latin typeface="Constantia" pitchFamily="18" charset="0"/>
            </a:endParaRPr>
          </a:p>
          <a:p>
            <a:pPr algn="ctr">
              <a:buFontTx/>
              <a:buNone/>
            </a:pPr>
            <a:endParaRPr lang="es-CO" sz="3400" dirty="0" smtClean="0">
              <a:latin typeface="Constantia" pitchFamily="18" charset="0"/>
            </a:endParaRPr>
          </a:p>
        </p:txBody>
      </p:sp>
      <p:pic>
        <p:nvPicPr>
          <p:cNvPr id="3" name="Picture 2" descr="C:\Documents and Settings\Parroquia\Mis documentos\Mis imágenes\IMAGENES\imagesCAUVGT0M.jpg"/>
          <p:cNvPicPr>
            <a:picLocks noChangeAspect="1" noChangeArrowheads="1"/>
          </p:cNvPicPr>
          <p:nvPr/>
        </p:nvPicPr>
        <p:blipFill>
          <a:blip r:embed="rId3">
            <a:clrChange>
              <a:clrFrom>
                <a:srgbClr val="CFCFCF"/>
              </a:clrFrom>
              <a:clrTo>
                <a:srgbClr val="CFCFCF">
                  <a:alpha val="0"/>
                </a:srgbClr>
              </a:clrTo>
            </a:clrChange>
          </a:blip>
          <a:srcRect/>
          <a:stretch>
            <a:fillRect/>
          </a:stretch>
        </p:blipFill>
        <p:spPr bwMode="auto">
          <a:xfrm>
            <a:off x="7929586" y="214289"/>
            <a:ext cx="825427" cy="1157891"/>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idx="4294967295"/>
          </p:nvPr>
        </p:nvSpPr>
        <p:spPr>
          <a:xfrm>
            <a:off x="214282" y="285728"/>
            <a:ext cx="8643938" cy="3500438"/>
          </a:xfrm>
        </p:spPr>
        <p:txBody>
          <a:bodyPr>
            <a:noAutofit/>
          </a:bodyPr>
          <a:lstStyle/>
          <a:p>
            <a:pPr marL="342900" indent="-342900" algn="just" eaLnBrk="0" hangingPunct="0">
              <a:spcBef>
                <a:spcPct val="20000"/>
              </a:spcBef>
              <a:defRPr/>
            </a:pPr>
            <a:r>
              <a:rPr lang="es-CO" sz="3400" i="1" dirty="0" smtClean="0">
                <a:solidFill>
                  <a:schemeClr val="tx1"/>
                </a:solidFill>
                <a:latin typeface="Constantia" pitchFamily="18" charset="0"/>
              </a:rPr>
              <a:t/>
            </a:r>
            <a:br>
              <a:rPr lang="es-CO" sz="3400" i="1" dirty="0" smtClean="0">
                <a:solidFill>
                  <a:schemeClr val="tx1"/>
                </a:solidFill>
                <a:latin typeface="Constantia" pitchFamily="18" charset="0"/>
              </a:rPr>
            </a:br>
            <a:r>
              <a:rPr lang="es-CO" sz="3400" i="1" dirty="0" smtClean="0">
                <a:solidFill>
                  <a:schemeClr val="tx1"/>
                </a:solidFill>
                <a:latin typeface="Constantia" pitchFamily="18" charset="0"/>
              </a:rPr>
              <a:t/>
            </a:r>
            <a:br>
              <a:rPr lang="es-CO" sz="3400" i="1" dirty="0" smtClean="0">
                <a:solidFill>
                  <a:schemeClr val="tx1"/>
                </a:solidFill>
                <a:latin typeface="Constantia" pitchFamily="18" charset="0"/>
              </a:rPr>
            </a:br>
            <a:r>
              <a:rPr lang="es-CO" sz="3400" i="1" dirty="0" smtClean="0">
                <a:solidFill>
                  <a:schemeClr val="tx1"/>
                </a:solidFill>
                <a:latin typeface="Constantia" pitchFamily="18" charset="0"/>
              </a:rPr>
              <a:t/>
            </a:r>
            <a:br>
              <a:rPr lang="es-CO" sz="3400" i="1" dirty="0" smtClean="0">
                <a:solidFill>
                  <a:schemeClr val="tx1"/>
                </a:solidFill>
                <a:latin typeface="Constantia" pitchFamily="18" charset="0"/>
              </a:rPr>
            </a:br>
            <a:r>
              <a:rPr lang="es-CO" sz="3400" i="1" dirty="0" smtClean="0">
                <a:solidFill>
                  <a:schemeClr val="tx1"/>
                </a:solidFill>
                <a:latin typeface="Constantia" pitchFamily="18" charset="0"/>
              </a:rPr>
              <a:t/>
            </a:r>
            <a:br>
              <a:rPr lang="es-CO" sz="3400" i="1" dirty="0" smtClean="0">
                <a:solidFill>
                  <a:schemeClr val="tx1"/>
                </a:solidFill>
                <a:latin typeface="Constantia" pitchFamily="18" charset="0"/>
              </a:rPr>
            </a:br>
            <a:r>
              <a:rPr lang="es-CO" sz="3400" i="1" dirty="0" smtClean="0">
                <a:solidFill>
                  <a:schemeClr val="tx1"/>
                </a:solidFill>
                <a:latin typeface="Constantia" pitchFamily="18" charset="0"/>
              </a:rPr>
              <a:t/>
            </a:r>
            <a:br>
              <a:rPr lang="es-CO" sz="3400" i="1" dirty="0" smtClean="0">
                <a:solidFill>
                  <a:schemeClr val="tx1"/>
                </a:solidFill>
                <a:latin typeface="Constantia" pitchFamily="18" charset="0"/>
              </a:rPr>
            </a:br>
            <a:r>
              <a:rPr lang="es-CO" sz="3400" i="1" kern="0" dirty="0" smtClean="0">
                <a:solidFill>
                  <a:schemeClr val="tx1"/>
                </a:solidFill>
                <a:latin typeface="Constantia" pitchFamily="18" charset="0"/>
              </a:rPr>
              <a:t>2. Hombres nuevos, luchando en esperanza, caminantes, sedientos de verdad, hombres nuevos sin frenos ni cadenas, hombres libres que exigen libertad.	</a:t>
            </a:r>
            <a:r>
              <a:rPr lang="es-ES" sz="3400" i="1" kern="0" dirty="0" smtClean="0">
                <a:solidFill>
                  <a:schemeClr val="tx1"/>
                </a:solidFill>
                <a:latin typeface="Constantia" pitchFamily="18" charset="0"/>
              </a:rPr>
              <a:t/>
            </a:r>
            <a:br>
              <a:rPr lang="es-ES" sz="3400" i="1" kern="0" dirty="0" smtClean="0">
                <a:solidFill>
                  <a:schemeClr val="tx1"/>
                </a:solidFill>
                <a:latin typeface="Constantia" pitchFamily="18" charset="0"/>
              </a:rPr>
            </a:br>
            <a:r>
              <a:rPr lang="es-ES" sz="3400" i="1" kern="0" dirty="0" smtClean="0">
                <a:solidFill>
                  <a:schemeClr val="tx1"/>
                </a:solidFill>
                <a:latin typeface="Constantia" pitchFamily="18" charset="0"/>
              </a:rPr>
              <a:t/>
            </a:r>
            <a:br>
              <a:rPr lang="es-ES" sz="3400" i="1" kern="0" dirty="0" smtClean="0">
                <a:solidFill>
                  <a:schemeClr val="tx1"/>
                </a:solidFill>
                <a:latin typeface="Constantia" pitchFamily="18" charset="0"/>
              </a:rPr>
            </a:br>
            <a:r>
              <a:rPr lang="es-ES" sz="3400" b="1" i="1" dirty="0" smtClean="0">
                <a:latin typeface="Constantia" pitchFamily="18" charset="0"/>
              </a:rPr>
              <a:t>Danos un corazón, grande para amar, danos un corazón, fuerte para luchar.</a:t>
            </a:r>
            <a:br>
              <a:rPr lang="es-ES" sz="3400" b="1" i="1" dirty="0" smtClean="0">
                <a:latin typeface="Constantia" pitchFamily="18" charset="0"/>
              </a:rPr>
            </a:br>
            <a:r>
              <a:rPr lang="es-ES" sz="3400" i="1" kern="0" dirty="0" smtClean="0">
                <a:solidFill>
                  <a:schemeClr val="tx1"/>
                </a:solidFill>
                <a:latin typeface="Constantia" pitchFamily="18" charset="0"/>
              </a:rPr>
              <a:t/>
            </a:r>
            <a:br>
              <a:rPr lang="es-ES" sz="3400" i="1" kern="0" dirty="0" smtClean="0">
                <a:solidFill>
                  <a:schemeClr val="tx1"/>
                </a:solidFill>
                <a:latin typeface="Constantia" pitchFamily="18" charset="0"/>
              </a:rPr>
            </a:br>
            <a:r>
              <a:rPr lang="es-CO" sz="3400" i="1" kern="0" dirty="0" smtClean="0">
                <a:solidFill>
                  <a:schemeClr val="tx1"/>
                </a:solidFill>
                <a:latin typeface="Constantia" pitchFamily="18" charset="0"/>
              </a:rPr>
              <a:t>3. Hombres nuevos amando sin fronteras, por encima de razas y lugar, hombres nuevos al lado de los pobres, compartiendo con ellos techo y pan.</a:t>
            </a:r>
            <a:endParaRPr lang="es-CO" sz="3400" i="1" dirty="0" smtClean="0">
              <a:solidFill>
                <a:schemeClr val="tx1"/>
              </a:solidFill>
              <a:latin typeface="Constant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85720" y="285728"/>
            <a:ext cx="850112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3200" b="1" i="0" u="none" strike="noStrike" kern="1200" cap="none" spc="0" normalizeH="0" baseline="0" noProof="0" dirty="0" smtClean="0">
                <a:ln>
                  <a:noFill/>
                </a:ln>
                <a:effectLst/>
                <a:uLnTx/>
                <a:uFillTx/>
                <a:latin typeface="Constantia" pitchFamily="18" charset="0"/>
              </a:rPr>
              <a:t>CANTO DE ENTRADA</a:t>
            </a:r>
            <a:endParaRPr kumimoji="0" lang="es-ES" sz="3200" b="0" i="0" u="none" strike="noStrike" kern="1200" cap="none" spc="0" normalizeH="0" baseline="0" noProof="0" dirty="0" smtClean="0">
              <a:ln>
                <a:noFill/>
              </a:ln>
              <a:effectLst/>
              <a:uLnTx/>
              <a:uFillTx/>
              <a:latin typeface="Constantia" pitchFamily="18" charset="0"/>
            </a:endParaRPr>
          </a:p>
          <a:p>
            <a:pPr marL="742950" indent="-742950" algn="just">
              <a:spcBef>
                <a:spcPct val="20000"/>
              </a:spcBef>
              <a:defRPr/>
            </a:pPr>
            <a:endParaRPr lang="es-CO" sz="3200" b="1" i="1" dirty="0" smtClean="0">
              <a:latin typeface="Constantia" pitchFamily="18" charset="0"/>
            </a:endParaRPr>
          </a:p>
          <a:p>
            <a:pPr marL="742950" indent="-742950" algn="just">
              <a:spcBef>
                <a:spcPct val="20000"/>
              </a:spcBef>
              <a:defRPr/>
            </a:pPr>
            <a:r>
              <a:rPr lang="es-CO" sz="3200" b="1" i="1" dirty="0" smtClean="0">
                <a:latin typeface="Constantia" pitchFamily="18" charset="0"/>
              </a:rPr>
              <a:t>Vamos cantando alegres a ver a nuestro Dios que en el altar se encuentra esperando siempre nuestra oración. </a:t>
            </a:r>
          </a:p>
          <a:p>
            <a:pPr marL="742950" indent="-742950" algn="just">
              <a:spcBef>
                <a:spcPct val="20000"/>
              </a:spcBef>
              <a:defRPr/>
            </a:pPr>
            <a:r>
              <a:rPr lang="es-CO" sz="3200" i="1" dirty="0" smtClean="0">
                <a:latin typeface="Constantia" pitchFamily="18" charset="0"/>
              </a:rPr>
              <a:t>Ven saluda a nuestro hermano, ven comparte la amistad, oremos todos bien unidos para nuestra salvación.</a:t>
            </a:r>
          </a:p>
          <a:p>
            <a:pPr marL="742950" indent="-742950" algn="just">
              <a:spcBef>
                <a:spcPct val="20000"/>
              </a:spcBef>
              <a:defRPr/>
            </a:pPr>
            <a:r>
              <a:rPr lang="es-CO" sz="3200" i="1" dirty="0" smtClean="0">
                <a:latin typeface="Constantia" pitchFamily="18" charset="0"/>
              </a:rPr>
              <a:t>Te invito   hermano a compartir palabra, cena y oración para nuestro rey del cielo que nos da todo su amor</a:t>
            </a:r>
            <a:endParaRPr lang="es-ES" sz="3200" i="1" dirty="0" smtClean="0">
              <a:latin typeface="Constantia" pitchFamily="18" charset="0"/>
            </a:endParaRPr>
          </a:p>
        </p:txBody>
      </p:sp>
      <p:pic>
        <p:nvPicPr>
          <p:cNvPr id="3" name="Picture 2" descr="C:\Documents and Settings\Parroquia\Mis documentos\Mis imágenes\IMAGENES\depie.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858148" y="500042"/>
            <a:ext cx="623005" cy="107156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85720" y="357166"/>
            <a:ext cx="6286544" cy="6001643"/>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Ten piedad de mi Señor ten piedad, ten piedad, Ten piedad de mi Señor, ten piedad, Señor</a:t>
            </a:r>
          </a:p>
          <a:p>
            <a:pPr algn="ctr" eaLnBrk="0" hangingPunct="0">
              <a:tabLst>
                <a:tab pos="5943600" algn="r"/>
              </a:tabLst>
              <a:defRPr/>
            </a:pPr>
            <a:endParaRPr lang="es-ES" sz="3200" b="1"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200" b="1" dirty="0" smtClean="0">
                <a:latin typeface="Constantia" pitchFamily="18" charset="0"/>
                <a:ea typeface="Times New Roman" pitchFamily="18" charset="0"/>
                <a:cs typeface="Times New Roman" pitchFamily="18" charset="0"/>
              </a:rPr>
              <a:t>Cristo, Cristo, Ten piedad, ten piedad, ten piedad, Cristo, Cristo, Ten piedad, ten piedad Señor.</a:t>
            </a:r>
          </a:p>
          <a:p>
            <a:pPr algn="ctr" eaLnBrk="0" hangingPunct="0">
              <a:tabLst>
                <a:tab pos="5943600" algn="r"/>
              </a:tabLst>
              <a:defRPr/>
            </a:pPr>
            <a:endParaRPr lang="es-ES" sz="3200"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200" dirty="0" smtClean="0">
                <a:latin typeface="Constantia" pitchFamily="18" charset="0"/>
                <a:ea typeface="Times New Roman" pitchFamily="18" charset="0"/>
                <a:cs typeface="Times New Roman" pitchFamily="18" charset="0"/>
              </a:rPr>
              <a:t>Ten piedad de mi Señor ten piedad, ten piedad, Ten piedad de mi Señor, ten piedad, Señor</a:t>
            </a:r>
          </a:p>
        </p:txBody>
      </p:sp>
      <p:pic>
        <p:nvPicPr>
          <p:cNvPr id="5" name="Picture 2" descr="C:\Documents and Settings\Parroquia\Mis documentos\Mis imágenes\IMAGENES\Jesus_1002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6357950" y="4286256"/>
            <a:ext cx="2547899" cy="23590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p:cNvSpPr txBox="1">
            <a:spLocks noChangeArrowheads="1"/>
          </p:cNvSpPr>
          <p:nvPr/>
        </p:nvSpPr>
        <p:spPr bwMode="auto">
          <a:xfrm>
            <a:off x="0" y="420130"/>
            <a:ext cx="9144000" cy="6186309"/>
          </a:xfrm>
          <a:prstGeom prst="rect">
            <a:avLst/>
          </a:prstGeom>
          <a:noFill/>
          <a:ln w="9525">
            <a:noFill/>
            <a:miter lim="800000"/>
            <a:headEnd/>
            <a:tailEnd/>
          </a:ln>
        </p:spPr>
        <p:txBody>
          <a:bodyPr wrap="square">
            <a:spAutoFit/>
          </a:bodyPr>
          <a:lstStyle/>
          <a:p>
            <a:pPr algn="ctr"/>
            <a:r>
              <a:rPr lang="es-ES" sz="3600" b="1" i="1" dirty="0">
                <a:solidFill>
                  <a:srgbClr val="C00000"/>
                </a:solidFill>
                <a:effectLst>
                  <a:outerShdw blurRad="38100" dist="38100" dir="2700000" algn="tl">
                    <a:srgbClr val="000000">
                      <a:alpha val="43137"/>
                    </a:srgbClr>
                  </a:outerShdw>
                </a:effectLst>
                <a:latin typeface="Constantia" pitchFamily="18" charset="0"/>
              </a:rPr>
              <a:t>Gloria a Dios en el cielo y en la tierra paz a los hombres que ama el </a:t>
            </a:r>
            <a:r>
              <a:rPr lang="es-ES" sz="3600" b="1" i="1" dirty="0" smtClean="0">
                <a:solidFill>
                  <a:srgbClr val="C00000"/>
                </a:solidFill>
                <a:effectLst>
                  <a:outerShdw blurRad="38100" dist="38100" dir="2700000" algn="tl">
                    <a:srgbClr val="000000">
                      <a:alpha val="43137"/>
                    </a:srgbClr>
                  </a:outerShdw>
                </a:effectLst>
                <a:latin typeface="Constantia" pitchFamily="18" charset="0"/>
              </a:rPr>
              <a:t>Señor</a:t>
            </a:r>
          </a:p>
          <a:p>
            <a:pPr algn="ctr"/>
            <a:endParaRPr lang="es-ES" sz="3600" i="1" dirty="0">
              <a:solidFill>
                <a:srgbClr val="C00000"/>
              </a:solidFill>
              <a:latin typeface="Constantia" pitchFamily="18" charset="0"/>
            </a:endParaRPr>
          </a:p>
          <a:p>
            <a:pPr algn="ctr"/>
            <a:r>
              <a:rPr lang="es-ES" sz="3600" b="1" i="1" dirty="0">
                <a:latin typeface="Constantia" pitchFamily="18" charset="0"/>
              </a:rPr>
              <a:t>Por tu inmensa gloria te alabamos te bendecimos te adoramos</a:t>
            </a:r>
            <a:r>
              <a:rPr lang="es-ES" sz="3600" b="1" i="1" dirty="0" smtClean="0">
                <a:latin typeface="Constantia" pitchFamily="18" charset="0"/>
              </a:rPr>
              <a:t>, </a:t>
            </a:r>
            <a:r>
              <a:rPr lang="es-ES" sz="3600" b="1" i="1" dirty="0">
                <a:latin typeface="Constantia" pitchFamily="18" charset="0"/>
              </a:rPr>
              <a:t>te damos gracias Señor.</a:t>
            </a:r>
          </a:p>
          <a:p>
            <a:pPr algn="ctr"/>
            <a:endParaRPr lang="es-ES" sz="3600" b="1" i="1" dirty="0">
              <a:latin typeface="Constantia" pitchFamily="18" charset="0"/>
            </a:endParaRPr>
          </a:p>
          <a:p>
            <a:pPr algn="ctr"/>
            <a:r>
              <a:rPr lang="es-ES" sz="3600" b="1" i="1" dirty="0">
                <a:latin typeface="Constantia" pitchFamily="18" charset="0"/>
              </a:rPr>
              <a:t>Señor Dios rey celestial</a:t>
            </a:r>
          </a:p>
          <a:p>
            <a:pPr algn="ctr"/>
            <a:r>
              <a:rPr lang="es-ES" sz="3600" b="1" i="1" dirty="0">
                <a:latin typeface="Constantia" pitchFamily="18" charset="0"/>
              </a:rPr>
              <a:t>Dios padre todo poderoso</a:t>
            </a:r>
          </a:p>
          <a:p>
            <a:pPr algn="ctr"/>
            <a:r>
              <a:rPr lang="es-ES" sz="3600" b="1" i="1" dirty="0">
                <a:latin typeface="Constantia" pitchFamily="18" charset="0"/>
              </a:rPr>
              <a:t>Señor hijo único Jesucristo</a:t>
            </a:r>
          </a:p>
          <a:p>
            <a:pPr algn="ctr"/>
            <a:r>
              <a:rPr lang="es-ES" sz="3600" b="1" i="1" dirty="0">
                <a:latin typeface="Constantia" pitchFamily="18" charset="0"/>
              </a:rPr>
              <a:t>Señor Dios cordero de Dios hijo del </a:t>
            </a:r>
            <a:r>
              <a:rPr lang="es-ES" sz="3600" b="1" i="1" dirty="0" smtClean="0">
                <a:latin typeface="Constantia" pitchFamily="18" charset="0"/>
              </a:rPr>
              <a:t>padre</a:t>
            </a:r>
            <a:endParaRPr lang="es-ES" sz="3600" b="1" i="1" dirty="0">
              <a:latin typeface="Constantia"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Rectángulo"/>
          <p:cNvSpPr>
            <a:spLocks noChangeArrowheads="1"/>
          </p:cNvSpPr>
          <p:nvPr/>
        </p:nvSpPr>
        <p:spPr bwMode="auto">
          <a:xfrm>
            <a:off x="71406" y="71414"/>
            <a:ext cx="8929718" cy="6740307"/>
          </a:xfrm>
          <a:prstGeom prst="rect">
            <a:avLst/>
          </a:prstGeom>
          <a:noFill/>
          <a:ln w="9525">
            <a:noFill/>
            <a:miter lim="800000"/>
            <a:headEnd/>
            <a:tailEnd/>
          </a:ln>
        </p:spPr>
        <p:txBody>
          <a:bodyPr wrap="square">
            <a:spAutoFit/>
          </a:bodyPr>
          <a:lstStyle/>
          <a:p>
            <a:pPr algn="ctr"/>
            <a:r>
              <a:rPr lang="es-ES" sz="3600" b="1" i="1" dirty="0">
                <a:latin typeface="Constantia" pitchFamily="18" charset="0"/>
              </a:rPr>
              <a:t>Tu que quitas el pecado del mundo</a:t>
            </a:r>
          </a:p>
          <a:p>
            <a:pPr algn="ctr"/>
            <a:r>
              <a:rPr lang="es-ES" sz="3600" b="1" i="1" dirty="0">
                <a:latin typeface="Constantia" pitchFamily="18" charset="0"/>
              </a:rPr>
              <a:t>Ten piedad de nosotros.</a:t>
            </a:r>
          </a:p>
          <a:p>
            <a:pPr algn="ctr"/>
            <a:r>
              <a:rPr lang="es-ES" sz="3600" b="1" i="1" dirty="0">
                <a:latin typeface="Constantia" pitchFamily="18" charset="0"/>
              </a:rPr>
              <a:t>Tu que quitas el pecado del mundo</a:t>
            </a:r>
          </a:p>
          <a:p>
            <a:pPr algn="ctr"/>
            <a:r>
              <a:rPr lang="es-ES" sz="3600" b="1" i="1" dirty="0">
                <a:latin typeface="Constantia" pitchFamily="18" charset="0"/>
              </a:rPr>
              <a:t>Atiende nuestras suplicas</a:t>
            </a:r>
          </a:p>
          <a:p>
            <a:pPr algn="ctr"/>
            <a:r>
              <a:rPr lang="es-ES" sz="3600" b="1" i="1" dirty="0">
                <a:latin typeface="Constantia" pitchFamily="18" charset="0"/>
              </a:rPr>
              <a:t>Tu que estas sentado a la derecha del padre</a:t>
            </a:r>
          </a:p>
          <a:p>
            <a:pPr algn="ctr"/>
            <a:r>
              <a:rPr lang="es-ES" sz="3600" b="1" i="1" dirty="0">
                <a:latin typeface="Constantia" pitchFamily="18" charset="0"/>
              </a:rPr>
              <a:t>Ten piedad de nosotros.</a:t>
            </a:r>
          </a:p>
          <a:p>
            <a:pPr algn="ctr"/>
            <a:r>
              <a:rPr lang="es-ES" sz="3600" b="1" i="1" dirty="0" smtClean="0">
                <a:latin typeface="Constantia" pitchFamily="18" charset="0"/>
              </a:rPr>
              <a:t>Porque </a:t>
            </a:r>
            <a:r>
              <a:rPr lang="es-ES" sz="3600" b="1" i="1" dirty="0">
                <a:latin typeface="Constantia" pitchFamily="18" charset="0"/>
              </a:rPr>
              <a:t>solo tu eres santo</a:t>
            </a:r>
          </a:p>
          <a:p>
            <a:pPr algn="ctr"/>
            <a:r>
              <a:rPr lang="es-ES" sz="3600" b="1" i="1" dirty="0">
                <a:latin typeface="Constantia" pitchFamily="18" charset="0"/>
              </a:rPr>
              <a:t>Solo tu Señor</a:t>
            </a:r>
          </a:p>
          <a:p>
            <a:pPr algn="ctr"/>
            <a:r>
              <a:rPr lang="es-ES" sz="3600" b="1" i="1" dirty="0">
                <a:latin typeface="Constantia" pitchFamily="18" charset="0"/>
              </a:rPr>
              <a:t>Solo tu altísimo Jesucristo con el espíritu santo</a:t>
            </a:r>
          </a:p>
          <a:p>
            <a:pPr algn="ctr"/>
            <a:r>
              <a:rPr lang="es-ES" sz="3600" b="1" i="1" dirty="0">
                <a:latin typeface="Constantia" pitchFamily="18" charset="0"/>
              </a:rPr>
              <a:t>En la gloria de Dios Padre.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14282" y="142852"/>
            <a:ext cx="8643998" cy="4708981"/>
          </a:xfrm>
          <a:prstGeom prst="rect">
            <a:avLst/>
          </a:prstGeom>
          <a:noFill/>
          <a:ln w="9525">
            <a:noFill/>
            <a:miter lim="800000"/>
            <a:headEnd/>
            <a:tailEnd/>
          </a:ln>
        </p:spPr>
        <p:txBody>
          <a:bodyPr wrap="square">
            <a:spAutoFit/>
          </a:bodyPr>
          <a:lstStyle/>
          <a:p>
            <a:pPr algn="ctr"/>
            <a:r>
              <a:rPr lang="es-ES" sz="6000" b="1" i="1" dirty="0" smtClean="0">
                <a:solidFill>
                  <a:srgbClr val="C00000"/>
                </a:solidFill>
                <a:effectLst>
                  <a:outerShdw blurRad="38100" dist="38100" dir="2700000" algn="tl">
                    <a:srgbClr val="000000">
                      <a:alpha val="43137"/>
                    </a:srgbClr>
                  </a:outerShdw>
                </a:effectLst>
                <a:latin typeface="Constantia" pitchFamily="18" charset="0"/>
              </a:rPr>
              <a:t>Lectura </a:t>
            </a:r>
            <a:r>
              <a:rPr lang="it-IT" sz="6000" b="1" i="1" dirty="0" smtClean="0">
                <a:solidFill>
                  <a:srgbClr val="C00000"/>
                </a:solidFill>
                <a:effectLst>
                  <a:outerShdw blurRad="38100" dist="38100" dir="2700000" algn="tl">
                    <a:srgbClr val="000000">
                      <a:alpha val="43137"/>
                    </a:srgbClr>
                  </a:outerShdw>
                </a:effectLst>
                <a:latin typeface="Constantia" pitchFamily="18" charset="0"/>
              </a:rPr>
              <a:t>Del libro del Eclesiastés  (1,2; 2, 21-23)</a:t>
            </a:r>
            <a:r>
              <a:rPr lang="es-ES" sz="6000" b="1" i="1" dirty="0" smtClean="0">
                <a:solidFill>
                  <a:srgbClr val="C00000"/>
                </a:solidFill>
                <a:latin typeface="Constantia" pitchFamily="18" charset="0"/>
              </a:rPr>
              <a:t/>
            </a:r>
            <a:br>
              <a:rPr lang="es-ES" sz="6000" b="1" i="1" dirty="0" smtClean="0">
                <a:solidFill>
                  <a:srgbClr val="C00000"/>
                </a:solidFill>
                <a:latin typeface="Constantia" pitchFamily="18" charset="0"/>
              </a:rPr>
            </a:br>
            <a:endParaRPr lang="es-ES" sz="6000" b="1" i="1" dirty="0" smtClean="0">
              <a:solidFill>
                <a:srgbClr val="C00000"/>
              </a:solidFill>
              <a:latin typeface="Constantia" pitchFamily="18" charset="0"/>
            </a:endParaRPr>
          </a:p>
          <a:p>
            <a:pPr algn="ctr"/>
            <a:r>
              <a:rPr lang="es-ES" sz="6000" i="1" dirty="0" smtClean="0">
                <a:latin typeface="Constantia" pitchFamily="18" charset="0"/>
              </a:rPr>
              <a:t>¿Qué saca el hombre de todos los trabajos?</a:t>
            </a:r>
            <a:endParaRPr lang="es-ES" sz="4800" i="1" dirty="0">
              <a:latin typeface="Constantia" pitchFamily="18" charset="0"/>
            </a:endParaRPr>
          </a:p>
        </p:txBody>
      </p:sp>
      <p:pic>
        <p:nvPicPr>
          <p:cNvPr id="4" name="Picture 2" descr="C:\Documents and Settings\Parroquia\Mis documentos\Mis imágenes\IMAGENES\imagesCAUVGT0M.jpg"/>
          <p:cNvPicPr>
            <a:picLocks noChangeAspect="1" noChangeArrowheads="1"/>
          </p:cNvPicPr>
          <p:nvPr/>
        </p:nvPicPr>
        <p:blipFill>
          <a:blip r:embed="rId2">
            <a:clrChange>
              <a:clrFrom>
                <a:srgbClr val="CFCFCF"/>
              </a:clrFrom>
              <a:clrTo>
                <a:srgbClr val="CFCFCF">
                  <a:alpha val="0"/>
                </a:srgbClr>
              </a:clrTo>
            </a:clrChange>
          </a:blip>
          <a:srcRect/>
          <a:stretch>
            <a:fillRect/>
          </a:stretch>
        </p:blipFill>
        <p:spPr bwMode="auto">
          <a:xfrm>
            <a:off x="7877953" y="5429264"/>
            <a:ext cx="791332" cy="1110062"/>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142844" y="500042"/>
            <a:ext cx="8786842" cy="5632311"/>
          </a:xfrm>
          <a:prstGeom prst="rect">
            <a:avLst/>
          </a:prstGeom>
          <a:noFill/>
          <a:ln w="9525">
            <a:noFill/>
            <a:miter lim="800000"/>
            <a:headEnd/>
            <a:tailEnd/>
          </a:ln>
        </p:spPr>
        <p:txBody>
          <a:bodyPr wrap="square">
            <a:spAutoFit/>
          </a:bodyPr>
          <a:lstStyle/>
          <a:p>
            <a:pPr algn="ctr"/>
            <a:r>
              <a:rPr lang="es-CO" sz="4800" b="1" i="1" dirty="0" smtClean="0">
                <a:solidFill>
                  <a:srgbClr val="C00000"/>
                </a:solidFill>
                <a:effectLst>
                  <a:outerShdw blurRad="38100" dist="38100" dir="2700000" algn="tl">
                    <a:srgbClr val="000000">
                      <a:alpha val="43137"/>
                    </a:srgbClr>
                  </a:outerShdw>
                </a:effectLst>
                <a:latin typeface="Constantia" pitchFamily="18" charset="0"/>
              </a:rPr>
              <a:t>Al Salmo respondemos todos:</a:t>
            </a:r>
          </a:p>
          <a:p>
            <a:pPr algn="ctr"/>
            <a:endParaRPr lang="es-CO" sz="4800" i="1" dirty="0" smtClean="0">
              <a:solidFill>
                <a:srgbClr val="C00000"/>
              </a:solidFill>
              <a:latin typeface="Constantia" pitchFamily="18" charset="0"/>
            </a:endParaRPr>
          </a:p>
          <a:p>
            <a:pPr algn="ctr"/>
            <a:r>
              <a:rPr lang="es-ES" sz="6600" i="1" dirty="0" smtClean="0">
                <a:latin typeface="Constantia" pitchFamily="18" charset="0"/>
              </a:rPr>
              <a:t>Señor, tú has sido nuestro refugio de generación en generación.</a:t>
            </a:r>
            <a:endParaRPr lang="es-CO" sz="4800" i="1" dirty="0">
              <a:latin typeface="Constantia"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85720" y="928670"/>
            <a:ext cx="8501122" cy="4801314"/>
          </a:xfrm>
          <a:prstGeom prst="rect">
            <a:avLst/>
          </a:prstGeom>
          <a:noFill/>
          <a:ln w="9525">
            <a:noFill/>
            <a:miter lim="800000"/>
            <a:headEnd/>
            <a:tailEnd/>
          </a:ln>
        </p:spPr>
        <p:txBody>
          <a:bodyPr wrap="square">
            <a:spAutoFit/>
          </a:bodyPr>
          <a:lstStyle/>
          <a:p>
            <a:pPr algn="ctr"/>
            <a:r>
              <a:rPr lang="es-CO" sz="4800" b="1" i="1" dirty="0" smtClean="0">
                <a:solidFill>
                  <a:srgbClr val="C00000"/>
                </a:solidFill>
                <a:effectLst>
                  <a:outerShdw blurRad="38100" dist="38100" dir="2700000" algn="tl">
                    <a:srgbClr val="000000">
                      <a:alpha val="43137"/>
                    </a:srgbClr>
                  </a:outerShdw>
                </a:effectLst>
                <a:latin typeface="Constantia" pitchFamily="18" charset="0"/>
              </a:rPr>
              <a:t>Lectura </a:t>
            </a:r>
            <a:r>
              <a:rPr lang="es-ES" sz="4800" b="1" i="1" dirty="0" smtClean="0">
                <a:solidFill>
                  <a:srgbClr val="C00000"/>
                </a:solidFill>
                <a:effectLst>
                  <a:outerShdw blurRad="38100" dist="38100" dir="2700000" algn="tl">
                    <a:srgbClr val="000000">
                      <a:alpha val="43137"/>
                    </a:srgbClr>
                  </a:outerShdw>
                </a:effectLst>
                <a:latin typeface="Constantia" pitchFamily="18" charset="0"/>
              </a:rPr>
              <a:t> De la Carta del apóstol san Pablo a los Colosenses (3, 1-5. 9-11)</a:t>
            </a:r>
          </a:p>
          <a:p>
            <a:pPr algn="ctr"/>
            <a:r>
              <a:rPr lang="es-ES" sz="5400" i="1" dirty="0" smtClean="0">
                <a:latin typeface="Constantia" pitchFamily="18" charset="0"/>
              </a:rPr>
              <a:t/>
            </a:r>
            <a:br>
              <a:rPr lang="es-ES" sz="5400" i="1" dirty="0" smtClean="0">
                <a:latin typeface="Constantia" pitchFamily="18" charset="0"/>
              </a:rPr>
            </a:br>
            <a:r>
              <a:rPr lang="es-ES" sz="5400" i="1" dirty="0" smtClean="0">
                <a:latin typeface="Constantia" pitchFamily="18" charset="0"/>
              </a:rPr>
              <a:t>Buscad los bienes de allá arriba, donde está Cristo.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3490</TotalTime>
  <Words>971</Words>
  <Application>Microsoft Office PowerPoint</Application>
  <PresentationFormat>Presentación en pantalla (4:3)</PresentationFormat>
  <Paragraphs>113</Paragraphs>
  <Slides>26</Slides>
  <Notes>6</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Esta es nuestra fe.  Esta es la fe de la Iglesia, que nos gloriamos de profesar en Cristo Jesús, nuestro Señor. </vt:lpstr>
      <vt:lpstr>Diapositiva 19</vt:lpstr>
      <vt:lpstr>Diapositiva 20</vt:lpstr>
      <vt:lpstr>Diapositiva 21</vt:lpstr>
      <vt:lpstr>Diapositiva 22</vt:lpstr>
      <vt:lpstr>Diapositiva 23</vt:lpstr>
      <vt:lpstr>Diapositiva 24</vt:lpstr>
      <vt:lpstr>Diapositiva 25</vt:lpstr>
      <vt:lpstr>     2. Hombres nuevos, luchando en esperanza, caminantes, sedientos de verdad, hombres nuevos sin frenos ni cadenas, hombres libres que exigen libertad.   Danos un corazón, grande para amar, danos un corazón, fuerte para luchar.  3. Hombres nuevos amando sin fronteras, por encima de razas y lugar, hombres nuevos al lado de los pobres, compartiendo con ellos techo y pan.</vt:lpstr>
    </vt:vector>
  </TitlesOfParts>
  <Company>Nuestra señora de la salud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Padre Wilson</cp:lastModifiedBy>
  <cp:revision>400</cp:revision>
  <dcterms:created xsi:type="dcterms:W3CDTF">2010-03-24T14:53:39Z</dcterms:created>
  <dcterms:modified xsi:type="dcterms:W3CDTF">2010-08-01T10:37:33Z</dcterms:modified>
</cp:coreProperties>
</file>