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7" r:id="rId2"/>
    <p:sldId id="258" r:id="rId3"/>
    <p:sldId id="260" r:id="rId4"/>
    <p:sldId id="288" r:id="rId5"/>
    <p:sldId id="289" r:id="rId6"/>
    <p:sldId id="261" r:id="rId7"/>
    <p:sldId id="262" r:id="rId8"/>
    <p:sldId id="264" r:id="rId9"/>
    <p:sldId id="265" r:id="rId10"/>
    <p:sldId id="266" r:id="rId11"/>
    <p:sldId id="304" r:id="rId12"/>
    <p:sldId id="305" r:id="rId13"/>
    <p:sldId id="271" r:id="rId14"/>
    <p:sldId id="272" r:id="rId15"/>
    <p:sldId id="285" r:id="rId16"/>
    <p:sldId id="274" r:id="rId17"/>
    <p:sldId id="275" r:id="rId18"/>
    <p:sldId id="294" r:id="rId19"/>
    <p:sldId id="297" r:id="rId20"/>
    <p:sldId id="296" r:id="rId2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9C17DB2-27A5-4589-8CD6-C7D48F6E756A}" type="datetimeFigureOut">
              <a:rPr lang="es-ES"/>
              <a:pPr>
                <a:defRPr/>
              </a:pPr>
              <a:t>08/08/2010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6C55B7F-B5AC-42AA-8C08-48F3872DAD7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smtClean="0"/>
          </a:p>
        </p:txBody>
      </p:sp>
      <p:sp>
        <p:nvSpPr>
          <p:cNvPr id="297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5CE3D1-DB78-4F81-92B0-0BB83AA85E72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B0E2D1-9FA5-41B1-82A8-A1C68A346BCF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s-ES" smtClean="0"/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43743E-7B33-4C2E-9305-9CF0810159C7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s-ES" smtClean="0"/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smtClean="0"/>
          </a:p>
        </p:txBody>
      </p:sp>
      <p:sp>
        <p:nvSpPr>
          <p:cNvPr id="337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A075DB-473D-4C8D-ADDF-9675695AA207}" type="slidenum">
              <a:rPr lang="es-CO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s-CO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smtClean="0"/>
          </a:p>
        </p:txBody>
      </p:sp>
      <p:sp>
        <p:nvSpPr>
          <p:cNvPr id="348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17BAD4-4CEA-4CF4-86F3-01F274B0A423}" type="slidenum">
              <a:rPr lang="es-CO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s-CO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smtClean="0"/>
          </a:p>
        </p:txBody>
      </p:sp>
      <p:sp>
        <p:nvSpPr>
          <p:cNvPr id="358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7D0C3B-1F95-4687-957D-FDEF85EEC1CA}" type="slidenum">
              <a:rPr lang="es-CO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s-CO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smtClean="0"/>
          </a:p>
        </p:txBody>
      </p:sp>
      <p:sp>
        <p:nvSpPr>
          <p:cNvPr id="368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D9D785-C13B-498B-8573-18200737C0C0}" type="slidenum">
              <a:rPr lang="es-CO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s-CO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7AE41-D10B-4B69-BB70-2C0C0C7A1A1E}" type="datetimeFigureOut">
              <a:rPr lang="es-ES"/>
              <a:pPr>
                <a:defRPr/>
              </a:pPr>
              <a:t>08/08/2010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3390B-E521-45DC-BDAA-4B5FE7BBD12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B3877-95FE-4600-9020-AAFC6C7BD5E8}" type="datetimeFigureOut">
              <a:rPr lang="es-ES"/>
              <a:pPr>
                <a:defRPr/>
              </a:pPr>
              <a:t>08/08/2010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3BE2B-22AA-4A6F-80D3-AF5CF893040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4E9FE-6952-413F-B344-F9D09293D884}" type="datetimeFigureOut">
              <a:rPr lang="es-ES"/>
              <a:pPr>
                <a:defRPr/>
              </a:pPr>
              <a:t>08/08/2010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046C1-44C5-430D-8054-3D95CAB95ED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125C8-03D2-41BC-9CFF-F66AEAF99E7B}" type="datetimeFigureOut">
              <a:rPr lang="es-ES"/>
              <a:pPr>
                <a:defRPr/>
              </a:pPr>
              <a:t>08/08/2010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9E0BD-A3D3-4EEE-A190-22CAC08943A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82393-1A1D-4DD2-AAAA-8B51277A11DA}" type="datetimeFigureOut">
              <a:rPr lang="es-ES"/>
              <a:pPr>
                <a:defRPr/>
              </a:pPr>
              <a:t>08/08/2010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24B5D-7A25-4C71-A351-76E136B0E7C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3A7BE-6A22-46B1-BB81-2D4DAE8A0D96}" type="datetimeFigureOut">
              <a:rPr lang="es-ES"/>
              <a:pPr>
                <a:defRPr/>
              </a:pPr>
              <a:t>08/08/2010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BD646-1A1B-4FDF-90B5-3D7830ACC0D0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EF4A3-5AA3-4F78-93F4-E6D513654ABB}" type="datetimeFigureOut">
              <a:rPr lang="es-ES"/>
              <a:pPr>
                <a:defRPr/>
              </a:pPr>
              <a:t>08/08/2010</a:t>
            </a:fld>
            <a:endParaRPr lang="es-E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D5445-84A9-4916-AEED-174DEE647F6B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8DA88-F431-4E08-8673-C35820757963}" type="datetimeFigureOut">
              <a:rPr lang="es-ES"/>
              <a:pPr>
                <a:defRPr/>
              </a:pPr>
              <a:t>08/08/2010</a:t>
            </a:fld>
            <a:endParaRPr lang="es-ES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99398-9494-430D-A750-90181CD8D23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2F761-795F-4BF8-892D-16D80AD0D5C6}" type="datetimeFigureOut">
              <a:rPr lang="es-ES"/>
              <a:pPr>
                <a:defRPr/>
              </a:pPr>
              <a:t>08/08/2010</a:t>
            </a:fld>
            <a:endParaRPr lang="es-ES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FE866-DB9F-4344-AE99-F0184A698C8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EBC6D-3771-43D1-8859-3F5A6C9604F5}" type="datetimeFigureOut">
              <a:rPr lang="es-ES"/>
              <a:pPr>
                <a:defRPr/>
              </a:pPr>
              <a:t>08/08/2010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E62BD-9B46-4E1E-A64D-A4F9C6B4AE2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6E26D-67DC-415E-B1DC-BA3AEF8DA8F9}" type="datetimeFigureOut">
              <a:rPr lang="es-ES"/>
              <a:pPr>
                <a:defRPr/>
              </a:pPr>
              <a:t>08/08/2010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0661F-84AE-4FC6-9B47-14551CF0733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C6A345-6A07-462E-8E50-26ACA1F757CA}" type="datetimeFigureOut">
              <a:rPr lang="es-ES"/>
              <a:pPr>
                <a:defRPr/>
              </a:pPr>
              <a:t>08/08/2010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7C4D18-7D47-43A0-A52C-BA0236E880A0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by124w.bay124.mail.live.com/att/GetAttachment.aspx?tnail=0&amp;messageId=18795406-892d-49f3-8d53-97300547ce4b&amp;Aux=44|0|8CBEEED96EB9CD0|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500174"/>
            <a:ext cx="3286148" cy="4970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CuadroTexto"/>
          <p:cNvSpPr txBox="1"/>
          <p:nvPr/>
        </p:nvSpPr>
        <p:spPr>
          <a:xfrm>
            <a:off x="785813" y="357188"/>
            <a:ext cx="7389812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+mn-cs"/>
              </a:rPr>
              <a:t>PARROQUIA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+mn-cs"/>
              </a:rPr>
              <a:t>NUESTRA SEÑORA DE LA SALUD</a:t>
            </a:r>
            <a:endParaRPr lang="es-E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+mn-cs"/>
            </a:endParaRPr>
          </a:p>
        </p:txBody>
      </p:sp>
      <p:sp>
        <p:nvSpPr>
          <p:cNvPr id="2052" name="Rectangle 1"/>
          <p:cNvSpPr>
            <a:spLocks noChangeArrowheads="1"/>
          </p:cNvSpPr>
          <p:nvPr/>
        </p:nvSpPr>
        <p:spPr bwMode="auto">
          <a:xfrm>
            <a:off x="214313" y="1571625"/>
            <a:ext cx="5000625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4000">
                <a:solidFill>
                  <a:srgbClr val="FF9900"/>
                </a:solidFill>
                <a:latin typeface="Arial Black" pitchFamily="34" charset="0"/>
              </a:rPr>
              <a:t>Agosto 8</a:t>
            </a:r>
          </a:p>
          <a:p>
            <a:pPr algn="ctr">
              <a:spcBef>
                <a:spcPct val="50000"/>
              </a:spcBef>
            </a:pPr>
            <a:r>
              <a:rPr lang="es-ES" sz="4000">
                <a:solidFill>
                  <a:srgbClr val="FF9900"/>
                </a:solidFill>
                <a:latin typeface="Arial Black" pitchFamily="34" charset="0"/>
              </a:rPr>
              <a:t>Lucas 12,35-40</a:t>
            </a:r>
          </a:p>
          <a:p>
            <a:pPr algn="ctr"/>
            <a:r>
              <a:rPr lang="es-ES" sz="4000" b="1" i="1">
                <a:latin typeface="Constantia" pitchFamily="18" charset="0"/>
              </a:rPr>
              <a:t>Estad en vela y preparados, porque a la hora que menos pensáis viene el Hijo del hombre.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428625" y="1285875"/>
            <a:ext cx="8215313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+mn-cs"/>
              </a:rPr>
              <a:t>Lectura del Santo  Evangelio de nuestro Señor  Jesucristo según san Lucas (12, 32 - 48)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4400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6000" i="1" dirty="0">
                <a:latin typeface="Constantia" pitchFamily="18" charset="0"/>
                <a:cs typeface="+mn-cs"/>
              </a:rPr>
              <a:t>Estad preparados.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4" name="Picture 10" descr="Cacarica-Abandonada-Chocó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86322"/>
            <a:ext cx="3603596" cy="24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79" name="Picture 15" descr="Salvament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14554"/>
            <a:ext cx="4037012" cy="3019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80" name="Picture 16" descr="Bibli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1857365"/>
            <a:ext cx="2773393" cy="2623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78" name="Picture 14" descr="Niños-indígena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4" y="0"/>
            <a:ext cx="2457450" cy="2808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77" name="Picture 13" descr="Marchas por la paz-Colombi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8992" y="3517160"/>
            <a:ext cx="5715008" cy="3340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8" name="Picture 4" descr="Angola-Refugiado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28992" y="1714488"/>
            <a:ext cx="3455987" cy="2149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9" name="AutoShape 18"/>
          <p:cNvSpPr>
            <a:spLocks noChangeArrowheads="1"/>
          </p:cNvSpPr>
          <p:nvPr/>
        </p:nvSpPr>
        <p:spPr bwMode="auto">
          <a:xfrm>
            <a:off x="-785813" y="0"/>
            <a:ext cx="7572376" cy="2786063"/>
          </a:xfrm>
          <a:prstGeom prst="wedgeEllipseCallout">
            <a:avLst>
              <a:gd name="adj1" fmla="val 33255"/>
              <a:gd name="adj2" fmla="val 176287"/>
            </a:avLst>
          </a:prstGeom>
          <a:gradFill rotWithShape="1">
            <a:gsLst>
              <a:gs pos="0">
                <a:srgbClr val="00FF99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prstDash val="lgDashDotDot"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+mn-cs"/>
              </a:rPr>
              <a:t>1. LA FIESTA BODA: EL MISMO SIRVE A LA MESA: PREMIO A LA VIGILANCIA </a:t>
            </a:r>
            <a:endParaRPr lang="es-E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+mn-cs"/>
            </a:endParaRPr>
          </a:p>
        </p:txBody>
      </p:sp>
      <p:pic>
        <p:nvPicPr>
          <p:cNvPr id="36872" name="Picture 8" descr="Aborto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16" y="0"/>
            <a:ext cx="2285984" cy="1979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2" name="Picture 6" descr="Catequesi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3429000"/>
            <a:ext cx="5137191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4" name="Picture 8" descr="Etnias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3375"/>
            <a:ext cx="3924300" cy="3168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5" name="Picture 9" descr="Pobrez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4300" y="-357213"/>
            <a:ext cx="5505484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8" name="Picture 12" descr="Voluntariad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27313" y="3429000"/>
            <a:ext cx="2736850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9" name="Picture 13" descr="Imagenes vida de Jesús 77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429000"/>
            <a:ext cx="2652713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71" name="AutoShape 14"/>
          <p:cNvSpPr>
            <a:spLocks noChangeArrowheads="1"/>
          </p:cNvSpPr>
          <p:nvPr/>
        </p:nvSpPr>
        <p:spPr bwMode="auto">
          <a:xfrm rot="557557">
            <a:off x="88900" y="706438"/>
            <a:ext cx="7204075" cy="2728912"/>
          </a:xfrm>
          <a:prstGeom prst="wedgeEllipseCallout">
            <a:avLst>
              <a:gd name="adj1" fmla="val 154963"/>
              <a:gd name="adj2" fmla="val 202634"/>
            </a:avLst>
          </a:prstGeom>
          <a:gradFill rotWithShape="1">
            <a:gsLst>
              <a:gs pos="0">
                <a:srgbClr val="00FF99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prstDash val="lgDashDotDot"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+mn-cs"/>
              </a:rPr>
              <a:t>2. EL LADRÓN: NO AVISA CUANDO NI A QUE HORAS</a:t>
            </a:r>
            <a:endParaRPr lang="es-E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2 Título"/>
          <p:cNvSpPr>
            <a:spLocks noGrp="1"/>
          </p:cNvSpPr>
          <p:nvPr>
            <p:ph type="title"/>
          </p:nvPr>
        </p:nvSpPr>
        <p:spPr>
          <a:xfrm>
            <a:off x="857250" y="642938"/>
            <a:ext cx="7772400" cy="5534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Esta es nuestra fe. </a:t>
            </a:r>
            <a:br>
              <a:rPr lang="es-E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es-E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Esta es la fe de la Iglesia, que nos gloriamos de profesar en Cristo Jesús, nuestro Señor.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4313" y="285750"/>
            <a:ext cx="8715375" cy="46783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6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+mn-cs"/>
              </a:rPr>
              <a:t>TODOS: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7200" b="1" i="1" dirty="0">
              <a:latin typeface="Constantia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8000" b="1" i="1" dirty="0">
                <a:latin typeface="Constantia" pitchFamily="18" charset="0"/>
                <a:cs typeface="+mn-cs"/>
              </a:rPr>
              <a:t>Ayúdanos Señor a estar vigilantes.</a:t>
            </a:r>
            <a:endParaRPr lang="es-ES" sz="8000" b="1" i="1" dirty="0">
              <a:latin typeface="Constantia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Parroquia\Mis documentos\Mis imágenes\IMAGENES\sagrada_forma_1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2571736" y="273655"/>
            <a:ext cx="4000528" cy="6310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285750" y="142875"/>
            <a:ext cx="8501063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5943600" algn="r"/>
              </a:tabLst>
              <a:defRPr/>
            </a:pPr>
            <a:r>
              <a:rPr lang="es-ES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OFERTORIO</a:t>
            </a:r>
          </a:p>
          <a:p>
            <a:pPr marL="742950" indent="-742950"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5943600" algn="r"/>
              </a:tabLst>
              <a:defRPr/>
            </a:pPr>
            <a:endParaRPr lang="es-ES" sz="32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5943600" algn="r"/>
              </a:tabLst>
              <a:defRPr/>
            </a:pPr>
            <a:r>
              <a:rPr lang="es-ES" sz="3200" dirty="0">
                <a:latin typeface="Constantia" pitchFamily="18" charset="0"/>
                <a:cs typeface="Times New Roman" pitchFamily="18" charset="0"/>
              </a:rPr>
              <a:t>En este mundo que Cristo nos da, hacemos la ofrenda del pan, el pan de nuestro trabajo sin fin y el vino de nuestro cantar.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5943600" algn="r"/>
              </a:tabLst>
              <a:defRPr/>
            </a:pPr>
            <a:endParaRPr lang="es-ES" sz="3200" dirty="0">
              <a:latin typeface="Constantia" pitchFamily="18" charset="0"/>
              <a:cs typeface="Times New Roman" pitchFamily="18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5943600" algn="r"/>
              </a:tabLst>
              <a:defRPr/>
            </a:pPr>
            <a:r>
              <a:rPr lang="es-ES" sz="3200" dirty="0">
                <a:latin typeface="Constantia" pitchFamily="18" charset="0"/>
                <a:cs typeface="Times New Roman" pitchFamily="18" charset="0"/>
              </a:rPr>
              <a:t>Traigo ante ti, nuestra justa inquietud: amar, la justicia y la paz.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5943600" algn="r"/>
              </a:tabLst>
              <a:defRPr/>
            </a:pPr>
            <a:r>
              <a:rPr lang="es-ES" sz="3200" dirty="0">
                <a:latin typeface="Constantia" pitchFamily="18" charset="0"/>
                <a:cs typeface="Times New Roman" pitchFamily="18" charset="0"/>
              </a:rPr>
              <a:t>Saber que vendrás, saber que estarás partiendo a lo s pobres tu pan(Bis)</a:t>
            </a:r>
          </a:p>
          <a:p>
            <a:pPr marL="742950" indent="-742950"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5943600" algn="r"/>
              </a:tabLst>
              <a:defRPr/>
            </a:pPr>
            <a:endParaRPr lang="es-ES" sz="3200" b="1" dirty="0">
              <a:latin typeface="Constantia" pitchFamily="18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142875" y="511175"/>
            <a:ext cx="8858250" cy="575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5943600" algn="r"/>
              </a:tabLst>
              <a:defRPr/>
            </a:pPr>
            <a:r>
              <a:rPr lang="es-ES" sz="4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SANTO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5943600" algn="r"/>
              </a:tabLst>
              <a:defRPr/>
            </a:pPr>
            <a:endParaRPr lang="es-ES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5943600" algn="r"/>
              </a:tabLst>
              <a:defRPr/>
            </a:pPr>
            <a:r>
              <a:rPr lang="es-ES" sz="3200" dirty="0">
                <a:latin typeface="Constantia" pitchFamily="18" charset="0"/>
                <a:cs typeface="Times New Roman" pitchFamily="18" charset="0"/>
              </a:rPr>
              <a:t>Santo, Santo, Santo es el Señor.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5943600" algn="r"/>
              </a:tabLst>
              <a:defRPr/>
            </a:pPr>
            <a:r>
              <a:rPr lang="es-ES" sz="3200" dirty="0">
                <a:latin typeface="Constantia" pitchFamily="18" charset="0"/>
                <a:cs typeface="Times New Roman" pitchFamily="18" charset="0"/>
              </a:rPr>
              <a:t>Hosanna en las alturas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5943600" algn="r"/>
              </a:tabLst>
              <a:defRPr/>
            </a:pPr>
            <a:r>
              <a:rPr lang="es-ES" sz="3200" dirty="0">
                <a:latin typeface="Constantia" pitchFamily="18" charset="0"/>
                <a:cs typeface="Times New Roman" pitchFamily="18" charset="0"/>
              </a:rPr>
              <a:t>Bendito el que viene, en el nombre del señor.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5943600" algn="r"/>
              </a:tabLst>
              <a:defRPr/>
            </a:pPr>
            <a:endParaRPr lang="es-ES" sz="3200" dirty="0">
              <a:latin typeface="Constantia" pitchFamily="18" charset="0"/>
              <a:cs typeface="Times New Roman" pitchFamily="18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5943600" algn="r"/>
              </a:tabLst>
              <a:defRPr/>
            </a:pPr>
            <a:r>
              <a:rPr lang="es-ES" sz="3200" dirty="0">
                <a:latin typeface="Constantia" pitchFamily="18" charset="0"/>
                <a:cs typeface="Times New Roman" pitchFamily="18" charset="0"/>
              </a:rPr>
              <a:t>En unión del coro de los ángeles  en el cielo, te alaba el coro de tu iglesia en la tierra.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5943600" algn="r"/>
              </a:tabLst>
              <a:defRPr/>
            </a:pPr>
            <a:endParaRPr lang="es-ES" sz="3200" dirty="0">
              <a:latin typeface="Constantia" pitchFamily="18" charset="0"/>
              <a:cs typeface="Times New Roman" pitchFamily="18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5943600" algn="r"/>
              </a:tabLst>
              <a:defRPr/>
            </a:pPr>
            <a:r>
              <a:rPr lang="es-ES" sz="3200" dirty="0">
                <a:latin typeface="Constantia" pitchFamily="18" charset="0"/>
                <a:cs typeface="Times New Roman" pitchFamily="18" charset="0"/>
              </a:rPr>
              <a:t>Hosanna en las alturas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5943600" algn="r"/>
              </a:tabLst>
              <a:defRPr/>
            </a:pPr>
            <a:r>
              <a:rPr lang="es-ES" sz="3200" dirty="0">
                <a:latin typeface="Constantia" pitchFamily="18" charset="0"/>
                <a:cs typeface="Times New Roman" pitchFamily="18" charset="0"/>
              </a:rPr>
              <a:t>Bendito el que viene, en el nombre del señor.</a:t>
            </a:r>
          </a:p>
        </p:txBody>
      </p:sp>
      <p:pic>
        <p:nvPicPr>
          <p:cNvPr id="17411" name="Picture 2" descr="C:\Documents and Settings\Parroquia\Mis documentos\Mis imágenes\IMAGENES\hablemosdeangeles_11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188" y="285750"/>
            <a:ext cx="1500187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Parroquia\Mis documentos\Mis imágenes\IMAGENES\jesus_y_la_obeja_perdida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2214546" y="428604"/>
            <a:ext cx="4369551" cy="5810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4313" y="214313"/>
            <a:ext cx="8643937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5943600" algn="r"/>
              </a:tabLst>
              <a:defRPr/>
            </a:pPr>
            <a:r>
              <a:rPr lang="es-ES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CORDERO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5943600" algn="r"/>
              </a:tabLst>
              <a:defRPr/>
            </a:pPr>
            <a:endParaRPr lang="es-E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5943600" algn="r"/>
              </a:tabLst>
              <a:defRPr/>
            </a:pPr>
            <a:r>
              <a:rPr lang="es-CO" sz="4000" dirty="0">
                <a:latin typeface="Constantia" pitchFamily="18" charset="0"/>
                <a:cs typeface="Times New Roman" pitchFamily="18" charset="0"/>
              </a:rPr>
              <a:t>Cordero de Dios, que quitas el pecado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5943600" algn="r"/>
              </a:tabLst>
              <a:defRPr/>
            </a:pPr>
            <a:r>
              <a:rPr lang="es-CO" sz="4000" dirty="0">
                <a:latin typeface="Constantia" pitchFamily="18" charset="0"/>
                <a:cs typeface="Times New Roman" pitchFamily="18" charset="0"/>
              </a:rPr>
              <a:t>De este mundo, Ten piedad Señor, ten piedad.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5943600" algn="r"/>
              </a:tabLst>
              <a:defRPr/>
            </a:pPr>
            <a:endParaRPr lang="es-CO" sz="4000" dirty="0">
              <a:latin typeface="Constantia" pitchFamily="18" charset="0"/>
              <a:cs typeface="Times New Roman" pitchFamily="18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5943600" algn="r"/>
              </a:tabLst>
              <a:defRPr/>
            </a:pPr>
            <a:r>
              <a:rPr lang="es-CO" sz="4000" dirty="0">
                <a:latin typeface="Constantia" pitchFamily="18" charset="0"/>
                <a:cs typeface="Times New Roman" pitchFamily="18" charset="0"/>
              </a:rPr>
              <a:t>Cordero de Dios, que quitas el pecado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5943600" algn="r"/>
              </a:tabLst>
              <a:defRPr/>
            </a:pPr>
            <a:r>
              <a:rPr lang="es-CO" sz="4000" dirty="0">
                <a:latin typeface="Constantia" pitchFamily="18" charset="0"/>
                <a:cs typeface="Times New Roman" pitchFamily="18" charset="0"/>
              </a:rPr>
              <a:t>Del mundo, Ten piedad Señor y danos la paz.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2 Marcador de contenido"/>
          <p:cNvSpPr>
            <a:spLocks noGrp="1"/>
          </p:cNvSpPr>
          <p:nvPr>
            <p:ph idx="1"/>
          </p:nvPr>
        </p:nvSpPr>
        <p:spPr>
          <a:xfrm>
            <a:off x="214313" y="142875"/>
            <a:ext cx="8858250" cy="62865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s-CO" b="1" dirty="0" smtClean="0">
                <a:latin typeface="Constantia" pitchFamily="18" charset="0"/>
              </a:rPr>
              <a:t>CANTO DE COMUNIÓN</a:t>
            </a:r>
            <a:endParaRPr lang="es-ES" b="1" dirty="0" smtClean="0">
              <a:latin typeface="Constantia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s-CO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CON NOSOTROS ESTÁ</a:t>
            </a:r>
            <a:r>
              <a:rPr lang="es-ES" b="1" i="1" dirty="0" smtClean="0">
                <a:latin typeface="Constantia" pitchFamily="18" charset="0"/>
              </a:rPr>
              <a:t>  </a:t>
            </a:r>
          </a:p>
          <a:p>
            <a:pPr marL="742950" indent="-742950" algn="ctr" fontAlgn="auto">
              <a:spcAft>
                <a:spcPts val="0"/>
              </a:spcAft>
              <a:buFont typeface="Arial" pitchFamily="34" charset="0"/>
              <a:buNone/>
              <a:tabLst>
                <a:tab pos="5943600" algn="r"/>
              </a:tabLst>
              <a:defRPr/>
            </a:pPr>
            <a:r>
              <a:rPr lang="es-ES" b="1" i="1" dirty="0" smtClean="0">
                <a:latin typeface="Constantia" pitchFamily="18" charset="0"/>
              </a:rPr>
              <a:t>Con nosotros está, y no le conocemos, con nosotros está su nombre es el señor.</a:t>
            </a:r>
          </a:p>
          <a:p>
            <a:pPr marL="742950" indent="-742950" algn="ctr" fontAlgn="auto">
              <a:spcAft>
                <a:spcPts val="0"/>
              </a:spcAft>
              <a:buFont typeface="Arial" pitchFamily="34" charset="0"/>
              <a:buAutoNum type="arabicPeriod"/>
              <a:tabLst>
                <a:tab pos="5943600" algn="r"/>
              </a:tabLst>
              <a:defRPr/>
            </a:pPr>
            <a:r>
              <a:rPr lang="es-ES" i="1" dirty="0" smtClean="0">
                <a:latin typeface="Constantia" pitchFamily="18" charset="0"/>
              </a:rPr>
              <a:t>Su nombre es el señor y pasa hambre y clama por la boca del hambriento y muchos que lo ven pasan de largo acaso por llegar temprano al templo. </a:t>
            </a:r>
          </a:p>
          <a:p>
            <a:pPr marL="742950" indent="-742950" algn="ctr" fontAlgn="auto">
              <a:spcAft>
                <a:spcPts val="0"/>
              </a:spcAft>
              <a:buFont typeface="Arial" pitchFamily="34" charset="0"/>
              <a:buAutoNum type="arabicPeriod"/>
              <a:tabLst>
                <a:tab pos="5943600" algn="r"/>
              </a:tabLst>
              <a:defRPr/>
            </a:pPr>
            <a:r>
              <a:rPr lang="es-ES" i="1" dirty="0" smtClean="0">
                <a:latin typeface="Constantia" pitchFamily="18" charset="0"/>
              </a:rPr>
              <a:t>Su nombre, es el señor y sed soporta y está en quien de justicia va sediento y muchos que lo ven pasan de largo, acaso por llegar temprano al templo.</a:t>
            </a:r>
            <a:endParaRPr lang="es-CO" dirty="0" smtClean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title" idx="4294967295"/>
          </p:nvPr>
        </p:nvSpPr>
        <p:spPr>
          <a:xfrm>
            <a:off x="285750" y="3714750"/>
            <a:ext cx="8643938" cy="2857500"/>
          </a:xfrm>
        </p:spPr>
        <p:txBody>
          <a:bodyPr/>
          <a:lstStyle/>
          <a:p>
            <a:pPr eaLnBrk="1" hangingPunct="1"/>
            <a:r>
              <a:rPr lang="es-CO" sz="3200" i="1" smtClean="0">
                <a:latin typeface="Constantia" pitchFamily="18" charset="0"/>
              </a:rPr>
              <a:t/>
            </a:r>
            <a:br>
              <a:rPr lang="es-CO" sz="3200" i="1" smtClean="0">
                <a:latin typeface="Constantia" pitchFamily="18" charset="0"/>
              </a:rPr>
            </a:br>
            <a:r>
              <a:rPr lang="es-CO" sz="3200" i="1" smtClean="0">
                <a:latin typeface="Constantia" pitchFamily="18" charset="0"/>
              </a:rPr>
              <a:t/>
            </a:r>
            <a:br>
              <a:rPr lang="es-CO" sz="3200" i="1" smtClean="0">
                <a:latin typeface="Constantia" pitchFamily="18" charset="0"/>
              </a:rPr>
            </a:br>
            <a:r>
              <a:rPr lang="es-ES" sz="3200" i="1" smtClean="0">
                <a:latin typeface="Constantia" pitchFamily="18" charset="0"/>
              </a:rPr>
              <a:t>3. Su nombre, es el señor</a:t>
            </a:r>
            <a:r>
              <a:rPr lang="es-CO" sz="3200" i="1" smtClean="0">
                <a:latin typeface="Constantia" pitchFamily="18" charset="0"/>
              </a:rPr>
              <a:t> y está desnudo; la ausencia del amor hiela sus huesos, y muchos que lo ven pasan de largo, seguros y al calor de su dinero. </a:t>
            </a:r>
            <a:br>
              <a:rPr lang="es-CO" sz="3200" i="1" smtClean="0">
                <a:latin typeface="Constantia" pitchFamily="18" charset="0"/>
              </a:rPr>
            </a:br>
            <a:r>
              <a:rPr lang="es-CO" sz="3200" i="1" smtClean="0">
                <a:latin typeface="Constantia" pitchFamily="18" charset="0"/>
              </a:rPr>
              <a:t/>
            </a:r>
            <a:br>
              <a:rPr lang="es-CO" sz="3200" i="1" smtClean="0">
                <a:latin typeface="Constantia" pitchFamily="18" charset="0"/>
              </a:rPr>
            </a:br>
            <a:r>
              <a:rPr lang="es-ES" sz="3200" b="1" i="1" smtClean="0">
                <a:latin typeface="Constantia" pitchFamily="18" charset="0"/>
              </a:rPr>
              <a:t>Con nosotros está, y no le conocemos, con nosotros está su nombre es el señor.</a:t>
            </a:r>
            <a:br>
              <a:rPr lang="es-ES" sz="3200" b="1" i="1" smtClean="0">
                <a:latin typeface="Constantia" pitchFamily="18" charset="0"/>
              </a:rPr>
            </a:br>
            <a:r>
              <a:rPr lang="es-CO" sz="3200" i="1" smtClean="0">
                <a:latin typeface="Constantia" pitchFamily="18" charset="0"/>
              </a:rPr>
              <a:t/>
            </a:r>
            <a:br>
              <a:rPr lang="es-CO" sz="3200" i="1" smtClean="0">
                <a:latin typeface="Constantia" pitchFamily="18" charset="0"/>
              </a:rPr>
            </a:br>
            <a:r>
              <a:rPr lang="es-CO" sz="3200" i="1" smtClean="0">
                <a:latin typeface="Constantia" pitchFamily="18" charset="0"/>
              </a:rPr>
              <a:t>4. Su nombre, es el señor, y enfermo vive, y su agonía es la del enfermo y muchos que lo saben no hacen caso; tal vez no frecuentaban mucho el templo.</a:t>
            </a:r>
            <a:br>
              <a:rPr lang="es-CO" sz="3200" i="1" smtClean="0">
                <a:latin typeface="Constantia" pitchFamily="18" charset="0"/>
              </a:rPr>
            </a:br>
            <a:r>
              <a:rPr lang="es-CO" sz="3200" i="1" smtClean="0">
                <a:latin typeface="Constantia" pitchFamily="18" charset="0"/>
              </a:rPr>
              <a:t/>
            </a:r>
            <a:br>
              <a:rPr lang="es-CO" sz="3200" i="1" smtClean="0">
                <a:latin typeface="Constantia" pitchFamily="18" charset="0"/>
              </a:rPr>
            </a:br>
            <a:r>
              <a:rPr lang="es-ES" sz="3200" i="1" smtClean="0">
                <a:latin typeface="Constantia" pitchFamily="18" charset="0"/>
              </a:rPr>
              <a:t/>
            </a:r>
            <a:br>
              <a:rPr lang="es-ES" sz="3200" i="1" smtClean="0">
                <a:latin typeface="Constantia" pitchFamily="18" charset="0"/>
              </a:rPr>
            </a:br>
            <a:r>
              <a:rPr lang="es-CO" sz="3200" i="1" smtClean="0">
                <a:latin typeface="Constantia" pitchFamily="18" charset="0"/>
              </a:rPr>
              <a:t/>
            </a:r>
            <a:br>
              <a:rPr lang="es-CO" sz="3200" i="1" smtClean="0">
                <a:latin typeface="Constantia" pitchFamily="18" charset="0"/>
              </a:rPr>
            </a:br>
            <a:r>
              <a:rPr lang="es-CO" sz="3200" i="1" smtClean="0">
                <a:latin typeface="Constantia" pitchFamily="18" charset="0"/>
              </a:rPr>
              <a:t/>
            </a:r>
            <a:br>
              <a:rPr lang="es-CO" sz="3200" i="1" smtClean="0">
                <a:latin typeface="Constantia" pitchFamily="18" charset="0"/>
              </a:rPr>
            </a:br>
            <a:r>
              <a:rPr lang="es-ES" sz="3200" i="1" smtClean="0">
                <a:latin typeface="Constantia" pitchFamily="18" charset="0"/>
              </a:rPr>
              <a:t/>
            </a:r>
            <a:br>
              <a:rPr lang="es-ES" sz="3200" i="1" smtClean="0">
                <a:latin typeface="Constantia" pitchFamily="18" charset="0"/>
              </a:rPr>
            </a:br>
            <a:r>
              <a:rPr lang="es-CO" sz="3200" i="1" smtClean="0">
                <a:latin typeface="Constantia" pitchFamily="18" charset="0"/>
              </a:rPr>
              <a:t/>
            </a:r>
            <a:br>
              <a:rPr lang="es-CO" sz="3200" i="1" smtClean="0">
                <a:latin typeface="Constantia" pitchFamily="18" charset="0"/>
              </a:rPr>
            </a:br>
            <a:r>
              <a:rPr lang="es-CO" sz="3200" i="1" smtClean="0">
                <a:latin typeface="Constantia" pitchFamily="18" charset="0"/>
              </a:rPr>
              <a:t/>
            </a:r>
            <a:br>
              <a:rPr lang="es-CO" sz="3200" i="1" smtClean="0">
                <a:latin typeface="Constantia" pitchFamily="18" charset="0"/>
              </a:rPr>
            </a:br>
            <a:r>
              <a:rPr lang="es-CO" sz="3200" i="1" smtClean="0">
                <a:latin typeface="Constantia" pitchFamily="18" charset="0"/>
              </a:rPr>
              <a:t/>
            </a:r>
            <a:br>
              <a:rPr lang="es-CO" sz="3200" i="1" smtClean="0">
                <a:latin typeface="Constantia" pitchFamily="18" charset="0"/>
              </a:rPr>
            </a:br>
            <a:r>
              <a:rPr lang="es-CO" sz="3200" i="1" smtClean="0">
                <a:latin typeface="Constantia" pitchFamily="18" charset="0"/>
              </a:rPr>
              <a:t/>
            </a:r>
            <a:br>
              <a:rPr lang="es-CO" sz="3200" i="1" smtClean="0">
                <a:latin typeface="Constantia" pitchFamily="18" charset="0"/>
              </a:rPr>
            </a:br>
            <a:endParaRPr lang="es-CO" sz="3200" i="1" smtClean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285750" y="285750"/>
            <a:ext cx="8501063" cy="600075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CO" sz="3200" b="1" dirty="0">
                <a:latin typeface="Constantia" pitchFamily="18" charset="0"/>
                <a:cs typeface="+mn-cs"/>
              </a:rPr>
              <a:t>CANTO DE ENTRADA</a:t>
            </a:r>
            <a:endParaRPr lang="es-ES" sz="3200" dirty="0">
              <a:latin typeface="Constantia" pitchFamily="18" charset="0"/>
              <a:cs typeface="+mn-cs"/>
            </a:endParaRPr>
          </a:p>
          <a:p>
            <a:pPr marL="742950" indent="-74295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CO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+mn-cs"/>
              </a:rPr>
              <a:t>DEMOS GRACIAS AL SEÑOR</a:t>
            </a:r>
          </a:p>
          <a:p>
            <a:pPr marL="742950" indent="-74295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CO" sz="3200" b="1" i="1" dirty="0">
                <a:latin typeface="Constantia" pitchFamily="18" charset="0"/>
                <a:cs typeface="+mn-cs"/>
              </a:rPr>
              <a:t>Demos gracias al Señor, demos gracias, demos gracias al Señor. (Bis)</a:t>
            </a:r>
          </a:p>
          <a:p>
            <a:pPr marL="742950" indent="-74295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CO" sz="3200" b="1" i="1" dirty="0">
                <a:latin typeface="Constantia" pitchFamily="18" charset="0"/>
                <a:cs typeface="+mn-cs"/>
              </a:rPr>
              <a:t>1.  </a:t>
            </a:r>
            <a:r>
              <a:rPr lang="es-CO" sz="3200" i="1" dirty="0">
                <a:latin typeface="Constantia" pitchFamily="18" charset="0"/>
                <a:cs typeface="+mn-cs"/>
              </a:rPr>
              <a:t>Por las mañanas las aves cantan, las alabanzas al Padre Creador, y por las tardes las flores cantan las alabanzas al Padre Creador.</a:t>
            </a:r>
          </a:p>
          <a:p>
            <a:pPr marL="742950" indent="-74295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CO" sz="3200" i="1" dirty="0">
                <a:latin typeface="Constantia" pitchFamily="18" charset="0"/>
                <a:cs typeface="+mn-cs"/>
              </a:rPr>
              <a:t>2. Al medio día el sol le canta las alabanzas a Cristo Salvador, y por la noche la luna canta las alabanzas a Cristo Salvador.</a:t>
            </a:r>
            <a:endParaRPr lang="es-ES" sz="3200" i="1" dirty="0">
              <a:latin typeface="Constantia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Rectángulo"/>
          <p:cNvSpPr>
            <a:spLocks noChangeArrowheads="1"/>
          </p:cNvSpPr>
          <p:nvPr/>
        </p:nvSpPr>
        <p:spPr bwMode="auto">
          <a:xfrm>
            <a:off x="357188" y="611188"/>
            <a:ext cx="842962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0363" indent="-360363" algn="ctr"/>
            <a:r>
              <a:rPr lang="es-ES" sz="3200" b="1" i="1">
                <a:latin typeface="Constantia" pitchFamily="18" charset="0"/>
              </a:rPr>
              <a:t>Con nosotros está, y no le conocemos, con nosotros está su nombre es el señor.</a:t>
            </a:r>
          </a:p>
          <a:p>
            <a:pPr marL="360363" indent="-360363" algn="ctr"/>
            <a:endParaRPr lang="es-ES" sz="3200" b="1" i="1">
              <a:latin typeface="Constantia" pitchFamily="18" charset="0"/>
            </a:endParaRPr>
          </a:p>
          <a:p>
            <a:pPr marL="360363" indent="-360363" algn="ctr"/>
            <a:r>
              <a:rPr lang="es-CO" sz="3200" i="1">
                <a:latin typeface="Constantia" pitchFamily="18" charset="0"/>
              </a:rPr>
              <a:t>5. Su nombre, es el señor y está en la cárcel; está en la soledad de cada preso, y nadie lo visita y hasta dicen: tal vez ese no era de los nuestros.</a:t>
            </a:r>
            <a:endParaRPr lang="es-ES" sz="3200" b="1" i="1">
              <a:latin typeface="Constantia" pitchFamily="18" charset="0"/>
            </a:endParaRPr>
          </a:p>
          <a:p>
            <a:pPr marL="360363" indent="-360363" algn="ctr"/>
            <a:endParaRPr lang="es-ES" sz="3200" i="1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2500313" y="357188"/>
            <a:ext cx="62865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tabLst>
                <a:tab pos="5943600" algn="r"/>
              </a:tabLst>
            </a:pPr>
            <a:r>
              <a:rPr lang="es-ES" sz="3200">
                <a:latin typeface="Constantia" pitchFamily="18" charset="0"/>
                <a:cs typeface="Times New Roman" pitchFamily="18" charset="0"/>
              </a:rPr>
              <a:t>Hoy perdóname, hoy por siempre, sin mirar la mentira lo vacio de nuestras vidas, nuestra falta de amor y caridad.</a:t>
            </a:r>
          </a:p>
          <a:p>
            <a:pPr algn="ctr" eaLnBrk="0" hangingPunct="0">
              <a:tabLst>
                <a:tab pos="5943600" algn="r"/>
              </a:tabLst>
            </a:pPr>
            <a:endParaRPr lang="es-ES" sz="3200">
              <a:latin typeface="Constantia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5943600" algn="r"/>
              </a:tabLst>
            </a:pPr>
            <a:r>
              <a:rPr lang="es-ES" sz="3200">
                <a:latin typeface="Constantia" pitchFamily="18" charset="0"/>
                <a:cs typeface="Times New Roman" pitchFamily="18" charset="0"/>
              </a:rPr>
              <a:t>Hoy perdóname, hoy por siempre aun sabiendo que he caído, que de ti siempre había oído, hoy regreso arrepentido vuelvo a ti, vuelto a ti, vuelvo a ti.</a:t>
            </a:r>
          </a:p>
        </p:txBody>
      </p:sp>
      <p:pic>
        <p:nvPicPr>
          <p:cNvPr id="1026" name="Picture 2" descr="C:\Documents and Settings\Parroquia\Mis documentos\Mis imágenes\IMAGENES\Jesus%20Perdonand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876"/>
            <a:ext cx="2214578" cy="2989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CuadroTexto"/>
          <p:cNvSpPr txBox="1">
            <a:spLocks noChangeArrowheads="1"/>
          </p:cNvSpPr>
          <p:nvPr/>
        </p:nvSpPr>
        <p:spPr bwMode="auto">
          <a:xfrm>
            <a:off x="0" y="420688"/>
            <a:ext cx="9144000" cy="618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+mn-cs"/>
              </a:rPr>
              <a:t>Gloria a Dios en el cielo y en la tierra paz a los hombres que ama el Señor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600" i="1" dirty="0">
              <a:solidFill>
                <a:srgbClr val="C00000"/>
              </a:solidFill>
              <a:latin typeface="Constantia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i="1" dirty="0">
                <a:latin typeface="Constantia" pitchFamily="18" charset="0"/>
                <a:cs typeface="+mn-cs"/>
              </a:rPr>
              <a:t>Por tu inmensa gloria te alabamos te bendecimos te adoramos, te damos gracias Señor.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600" b="1" i="1" dirty="0">
              <a:latin typeface="Constantia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i="1" dirty="0">
                <a:latin typeface="Constantia" pitchFamily="18" charset="0"/>
                <a:cs typeface="+mn-cs"/>
              </a:rPr>
              <a:t>Señor Dios rey celestial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i="1" dirty="0">
                <a:latin typeface="Constantia" pitchFamily="18" charset="0"/>
                <a:cs typeface="+mn-cs"/>
              </a:rPr>
              <a:t>Dios padre todo poderoso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i="1" dirty="0">
                <a:latin typeface="Constantia" pitchFamily="18" charset="0"/>
                <a:cs typeface="+mn-cs"/>
              </a:rPr>
              <a:t>Señor hijo único Jesucristo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i="1" dirty="0">
                <a:latin typeface="Constantia" pitchFamily="18" charset="0"/>
                <a:cs typeface="+mn-cs"/>
              </a:rPr>
              <a:t>Señor Dios cordero de Dios hijo del padre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Rectángulo"/>
          <p:cNvSpPr>
            <a:spLocks noChangeArrowheads="1"/>
          </p:cNvSpPr>
          <p:nvPr/>
        </p:nvSpPr>
        <p:spPr bwMode="auto">
          <a:xfrm>
            <a:off x="71438" y="71438"/>
            <a:ext cx="8929687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600" b="1" i="1">
                <a:latin typeface="Constantia" pitchFamily="18" charset="0"/>
              </a:rPr>
              <a:t>Tu que quitas el pecado del mundo</a:t>
            </a:r>
          </a:p>
          <a:p>
            <a:pPr algn="ctr"/>
            <a:r>
              <a:rPr lang="es-ES" sz="3600" b="1" i="1">
                <a:latin typeface="Constantia" pitchFamily="18" charset="0"/>
              </a:rPr>
              <a:t>Ten piedad de nosotros.</a:t>
            </a:r>
          </a:p>
          <a:p>
            <a:pPr algn="ctr"/>
            <a:r>
              <a:rPr lang="es-ES" sz="3600" b="1" i="1">
                <a:latin typeface="Constantia" pitchFamily="18" charset="0"/>
              </a:rPr>
              <a:t>Tu que quitas el pecado del mundo</a:t>
            </a:r>
          </a:p>
          <a:p>
            <a:pPr algn="ctr"/>
            <a:r>
              <a:rPr lang="es-ES" sz="3600" b="1" i="1">
                <a:latin typeface="Constantia" pitchFamily="18" charset="0"/>
              </a:rPr>
              <a:t>Atiende nuestras suplicas</a:t>
            </a:r>
          </a:p>
          <a:p>
            <a:pPr algn="ctr"/>
            <a:r>
              <a:rPr lang="es-ES" sz="3600" b="1" i="1">
                <a:latin typeface="Constantia" pitchFamily="18" charset="0"/>
              </a:rPr>
              <a:t>Tu que estas sentado a la derecha del padre</a:t>
            </a:r>
          </a:p>
          <a:p>
            <a:pPr algn="ctr"/>
            <a:r>
              <a:rPr lang="es-ES" sz="3600" b="1" i="1">
                <a:latin typeface="Constantia" pitchFamily="18" charset="0"/>
              </a:rPr>
              <a:t>Ten piedad de nosotros.</a:t>
            </a:r>
          </a:p>
          <a:p>
            <a:pPr algn="ctr"/>
            <a:r>
              <a:rPr lang="es-ES" sz="3600" b="1" i="1">
                <a:latin typeface="Constantia" pitchFamily="18" charset="0"/>
              </a:rPr>
              <a:t>Porque solo tu eres santo</a:t>
            </a:r>
          </a:p>
          <a:p>
            <a:pPr algn="ctr"/>
            <a:r>
              <a:rPr lang="es-ES" sz="3600" b="1" i="1">
                <a:latin typeface="Constantia" pitchFamily="18" charset="0"/>
              </a:rPr>
              <a:t>Solo tu Señor</a:t>
            </a:r>
          </a:p>
          <a:p>
            <a:pPr algn="ctr"/>
            <a:r>
              <a:rPr lang="es-ES" sz="3600" b="1" i="1">
                <a:latin typeface="Constantia" pitchFamily="18" charset="0"/>
              </a:rPr>
              <a:t>Solo tu altísimo Jesucristo con el espíritu santo</a:t>
            </a:r>
          </a:p>
          <a:p>
            <a:pPr algn="ctr"/>
            <a:r>
              <a:rPr lang="es-ES" sz="3600" b="1" i="1">
                <a:latin typeface="Constantia" pitchFamily="18" charset="0"/>
              </a:rPr>
              <a:t>En la gloria de Dios Padre.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52400" y="228600"/>
            <a:ext cx="3429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  <a:t/>
            </a:r>
            <a:br>
              <a:rPr lang="es-ES" sz="20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</a:br>
            <a:endParaRPr lang="es-ES" sz="2000" dirty="0">
              <a:solidFill>
                <a:srgbClr val="33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6147" name="3 Rectángulo"/>
          <p:cNvSpPr>
            <a:spLocks noChangeArrowheads="1"/>
          </p:cNvSpPr>
          <p:nvPr/>
        </p:nvSpPr>
        <p:spPr bwMode="auto">
          <a:xfrm>
            <a:off x="214313" y="422275"/>
            <a:ext cx="8643937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+mn-cs"/>
              </a:rPr>
              <a:t>Lectura </a:t>
            </a:r>
            <a:r>
              <a:rPr lang="it-IT" sz="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+mn-cs"/>
              </a:rPr>
              <a:t>Del libro de la Sabiduria (18, 6-9) </a:t>
            </a:r>
            <a:r>
              <a:rPr lang="es-ES" sz="6000" b="1" i="1" dirty="0">
                <a:solidFill>
                  <a:srgbClr val="C00000"/>
                </a:solidFill>
                <a:latin typeface="Constantia" pitchFamily="18" charset="0"/>
                <a:cs typeface="+mn-cs"/>
              </a:rPr>
              <a:t/>
            </a:r>
            <a:br>
              <a:rPr lang="es-ES" sz="6000" b="1" i="1" dirty="0">
                <a:solidFill>
                  <a:srgbClr val="C00000"/>
                </a:solidFill>
                <a:latin typeface="Constantia" pitchFamily="18" charset="0"/>
                <a:cs typeface="+mn-cs"/>
              </a:rPr>
            </a:br>
            <a:endParaRPr lang="es-ES" sz="6000" b="1" i="1" dirty="0">
              <a:solidFill>
                <a:srgbClr val="C00000"/>
              </a:solidFill>
              <a:latin typeface="Constantia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800" i="1" dirty="0">
                <a:latin typeface="Constantia" pitchFamily="18" charset="0"/>
                <a:cs typeface="+mn-cs"/>
              </a:rPr>
              <a:t>Con una misma acción castigabas a los enemigos y nos honrabas, llamándonos a ti.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CuadroTexto"/>
          <p:cNvSpPr txBox="1">
            <a:spLocks noChangeArrowheads="1"/>
          </p:cNvSpPr>
          <p:nvPr/>
        </p:nvSpPr>
        <p:spPr bwMode="auto">
          <a:xfrm>
            <a:off x="357188" y="642938"/>
            <a:ext cx="8286750" cy="535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4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+mn-cs"/>
              </a:rPr>
              <a:t>Al Salmo respondemos todos: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4800" i="1" dirty="0">
              <a:solidFill>
                <a:srgbClr val="C00000"/>
              </a:solidFill>
              <a:latin typeface="Constantia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6600" i="1" dirty="0">
                <a:latin typeface="Constantia" pitchFamily="18" charset="0"/>
                <a:cs typeface="+mn-cs"/>
              </a:rPr>
              <a:t>Dichoso el pueblo que el Señor se escogió como heredad. </a:t>
            </a:r>
            <a:endParaRPr lang="es-CO" sz="4800" i="1" dirty="0">
              <a:latin typeface="Constantia" pitchFamily="18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85750" y="642938"/>
            <a:ext cx="8501063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4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+mn-cs"/>
              </a:rPr>
              <a:t>Lectura </a:t>
            </a:r>
            <a:r>
              <a:rPr lang="es-ES" sz="4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+mn-cs"/>
              </a:rPr>
              <a:t> De la Carta del apóstol san Pablo a los Hebreos (11, 1-2. 8-19)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i="1" dirty="0">
                <a:latin typeface="Constantia" pitchFamily="18" charset="0"/>
                <a:cs typeface="+mn-cs"/>
              </a:rPr>
              <a:t/>
            </a:r>
            <a:br>
              <a:rPr lang="es-ES" sz="5400" i="1" dirty="0">
                <a:latin typeface="Constantia" pitchFamily="18" charset="0"/>
                <a:cs typeface="+mn-cs"/>
              </a:rPr>
            </a:br>
            <a:r>
              <a:rPr lang="es-ES" sz="5400" i="1" dirty="0">
                <a:latin typeface="Constantia" pitchFamily="18" charset="0"/>
                <a:cs typeface="+mn-cs"/>
              </a:rPr>
              <a:t>Esperaba la ciudad cuyo arquitecto y constructor iba a ser Dios.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0" y="3786188"/>
            <a:ext cx="9144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tabLst>
                <a:tab pos="5943600" algn="r"/>
              </a:tabLst>
            </a:pPr>
            <a:r>
              <a:rPr lang="es-ES" sz="3600" b="1">
                <a:latin typeface="Constantia" pitchFamily="18" charset="0"/>
                <a:cs typeface="Times New Roman" pitchFamily="18" charset="0"/>
              </a:rPr>
              <a:t>/Aleluya al Señor, aleluya/ </a:t>
            </a:r>
          </a:p>
          <a:p>
            <a:pPr algn="ctr" eaLnBrk="0" hangingPunct="0">
              <a:tabLst>
                <a:tab pos="5943600" algn="r"/>
              </a:tabLst>
            </a:pPr>
            <a:r>
              <a:rPr lang="es-ES" sz="3600" b="1">
                <a:latin typeface="Constantia" pitchFamily="18" charset="0"/>
                <a:cs typeface="Times New Roman" pitchFamily="18" charset="0"/>
              </a:rPr>
              <a:t>Oh Señor que los pueblos te celebren.</a:t>
            </a:r>
          </a:p>
          <a:p>
            <a:pPr algn="ctr" eaLnBrk="0" hangingPunct="0">
              <a:tabLst>
                <a:tab pos="5943600" algn="r"/>
              </a:tabLst>
            </a:pPr>
            <a:r>
              <a:rPr lang="es-ES" sz="3600" b="1">
                <a:latin typeface="Constantia" pitchFamily="18" charset="0"/>
                <a:cs typeface="Times New Roman" pitchFamily="18" charset="0"/>
              </a:rPr>
              <a:t>Que los pueblos te aclamen todos juntos. </a:t>
            </a:r>
          </a:p>
          <a:p>
            <a:pPr algn="ctr" eaLnBrk="0" hangingPunct="0">
              <a:tabLst>
                <a:tab pos="5943600" algn="r"/>
              </a:tabLst>
            </a:pPr>
            <a:r>
              <a:rPr lang="es-ES" sz="3600" b="1">
                <a:latin typeface="Constantia" pitchFamily="18" charset="0"/>
                <a:cs typeface="Times New Roman" pitchFamily="18" charset="0"/>
              </a:rPr>
              <a:t>/Aleluya al Señor, aleluya/</a:t>
            </a:r>
          </a:p>
        </p:txBody>
      </p:sp>
      <p:pic>
        <p:nvPicPr>
          <p:cNvPr id="2050" name="Picture 2" descr="C:\Documents and Settings\Parroquia\Mis documentos\Mis imágenes\PENTECOSTES\espiritusobrebibl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85728"/>
            <a:ext cx="3143272" cy="3457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3464</TotalTime>
  <Words>695</Words>
  <Application>Microsoft Office PowerPoint</Application>
  <PresentationFormat>Presentación en pantalla (4:3)</PresentationFormat>
  <Paragraphs>91</Paragraphs>
  <Slides>20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8" baseType="lpstr">
      <vt:lpstr>Arial</vt:lpstr>
      <vt:lpstr>Calibri</vt:lpstr>
      <vt:lpstr>Constantia</vt:lpstr>
      <vt:lpstr>Arial Black</vt:lpstr>
      <vt:lpstr>Times New Roman</vt:lpstr>
      <vt:lpstr>Georgia</vt:lpstr>
      <vt:lpstr>Century Gothic</vt:lpstr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Esta es nuestra fe.  Esta es la fe de la Iglesia, que nos gloriamos de profesar en Cristo Jesús, nuestro Señor. </vt:lpstr>
      <vt:lpstr>Diapositiva 14</vt:lpstr>
      <vt:lpstr>Diapositiva 15</vt:lpstr>
      <vt:lpstr>Diapositiva 16</vt:lpstr>
      <vt:lpstr>Diapositiva 17</vt:lpstr>
      <vt:lpstr>Diapositiva 18</vt:lpstr>
      <vt:lpstr>  3. Su nombre, es el señor y está desnudo; la ausencia del amor hiela sus huesos, y muchos que lo ven pasan de largo, seguros y al calor de su dinero.   Con nosotros está, y no le conocemos, con nosotros está su nombre es el señor.  4. Su nombre, es el señor, y enfermo vive, y su agonía es la del enfermo y muchos que lo saben no hacen caso; tal vez no frecuentaban mucho el templo.          </vt:lpstr>
      <vt:lpstr>Diapositiva 20</vt:lpstr>
    </vt:vector>
  </TitlesOfParts>
  <Company>Nuestra señora de la salud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Parroquia</dc:creator>
  <cp:lastModifiedBy>Padre Wilson</cp:lastModifiedBy>
  <cp:revision>388</cp:revision>
  <dcterms:created xsi:type="dcterms:W3CDTF">2010-03-24T14:53:39Z</dcterms:created>
  <dcterms:modified xsi:type="dcterms:W3CDTF">2010-08-08T11:59:28Z</dcterms:modified>
</cp:coreProperties>
</file>