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8" r:id="rId3"/>
    <p:sldId id="260" r:id="rId4"/>
    <p:sldId id="288" r:id="rId5"/>
    <p:sldId id="289" r:id="rId6"/>
    <p:sldId id="261" r:id="rId7"/>
    <p:sldId id="262" r:id="rId8"/>
    <p:sldId id="264" r:id="rId9"/>
    <p:sldId id="265" r:id="rId10"/>
    <p:sldId id="266" r:id="rId11"/>
    <p:sldId id="297" r:id="rId12"/>
    <p:sldId id="298" r:id="rId13"/>
    <p:sldId id="299" r:id="rId14"/>
    <p:sldId id="301" r:id="rId15"/>
    <p:sldId id="303" r:id="rId16"/>
    <p:sldId id="305" r:id="rId17"/>
    <p:sldId id="306" r:id="rId18"/>
    <p:sldId id="271" r:id="rId19"/>
    <p:sldId id="272" r:id="rId20"/>
    <p:sldId id="285" r:id="rId21"/>
    <p:sldId id="274" r:id="rId22"/>
    <p:sldId id="309" r:id="rId23"/>
    <p:sldId id="275" r:id="rId24"/>
    <p:sldId id="294" r:id="rId25"/>
    <p:sldId id="296" r:id="rId26"/>
    <p:sldId id="278" r:id="rId27"/>
    <p:sldId id="307" r:id="rId28"/>
    <p:sldId id="300" r:id="rId29"/>
    <p:sldId id="30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21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24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26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05/09/2010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785786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1" i="1" dirty="0" smtClean="0">
                <a:latin typeface="Constantia" pitchFamily="18" charset="0"/>
              </a:rPr>
              <a:t>Domingo XXIII T.O. ciclo C</a:t>
            </a:r>
          </a:p>
          <a:p>
            <a:pPr algn="ctr"/>
            <a:r>
              <a:rPr lang="es-ES" sz="4400" b="1" i="1" dirty="0" smtClean="0">
                <a:latin typeface="Constantia" pitchFamily="18" charset="0"/>
              </a:rPr>
              <a:t>Haz </a:t>
            </a:r>
            <a:r>
              <a:rPr lang="es-ES" sz="4400" b="1" i="1" dirty="0" smtClean="0">
                <a:latin typeface="Constantia" pitchFamily="18" charset="0"/>
              </a:rPr>
              <a:t>brillar tu rostro sobre tu siervo, enséñame tus leyes.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571480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Lucas (14, 25-33)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El que no renuncia a todos sus bienes no puede ser discípulo mío.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j03097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Freeform 5"/>
          <p:cNvSpPr>
            <a:spLocks/>
          </p:cNvSpPr>
          <p:nvPr/>
        </p:nvSpPr>
        <p:spPr bwMode="auto">
          <a:xfrm flipH="1">
            <a:off x="4672013" y="501332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3078" name="Picture 6" descr="CHRIST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92275" y="3933825"/>
            <a:ext cx="1641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Freeform 8"/>
          <p:cNvSpPr>
            <a:spLocks/>
          </p:cNvSpPr>
          <p:nvPr/>
        </p:nvSpPr>
        <p:spPr bwMode="auto">
          <a:xfrm flipH="1">
            <a:off x="5176838" y="475297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flipH="1">
            <a:off x="5608638" y="501332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082" name="Freeform 10" descr="Pergamino"/>
          <p:cNvSpPr>
            <a:spLocks/>
          </p:cNvSpPr>
          <p:nvPr/>
        </p:nvSpPr>
        <p:spPr bwMode="auto">
          <a:xfrm flipH="1">
            <a:off x="6472238" y="501332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 flipH="1">
            <a:off x="4095750" y="501332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 flipH="1">
            <a:off x="7335838" y="5013325"/>
            <a:ext cx="908050" cy="1844675"/>
          </a:xfrm>
          <a:custGeom>
            <a:avLst/>
            <a:gdLst>
              <a:gd name="T0" fmla="*/ 2147483647 w 718"/>
              <a:gd name="T1" fmla="*/ 2147483647 h 1493"/>
              <a:gd name="T2" fmla="*/ 2147483647 w 718"/>
              <a:gd name="T3" fmla="*/ 2147483647 h 1493"/>
              <a:gd name="T4" fmla="*/ 2147483647 w 718"/>
              <a:gd name="T5" fmla="*/ 2147483647 h 1493"/>
              <a:gd name="T6" fmla="*/ 2147483647 w 718"/>
              <a:gd name="T7" fmla="*/ 2147483647 h 1493"/>
              <a:gd name="T8" fmla="*/ 2147483647 w 718"/>
              <a:gd name="T9" fmla="*/ 2147483647 h 1493"/>
              <a:gd name="T10" fmla="*/ 2147483647 w 718"/>
              <a:gd name="T11" fmla="*/ 2147483647 h 1493"/>
              <a:gd name="T12" fmla="*/ 2147483647 w 718"/>
              <a:gd name="T13" fmla="*/ 2147483647 h 1493"/>
              <a:gd name="T14" fmla="*/ 2147483647 w 718"/>
              <a:gd name="T15" fmla="*/ 2147483647 h 1493"/>
              <a:gd name="T16" fmla="*/ 2147483647 w 718"/>
              <a:gd name="T17" fmla="*/ 2147483647 h 1493"/>
              <a:gd name="T18" fmla="*/ 2147483647 w 718"/>
              <a:gd name="T19" fmla="*/ 2147483647 h 1493"/>
              <a:gd name="T20" fmla="*/ 2147483647 w 718"/>
              <a:gd name="T21" fmla="*/ 2147483647 h 1493"/>
              <a:gd name="T22" fmla="*/ 2147483647 w 718"/>
              <a:gd name="T23" fmla="*/ 2147483647 h 1493"/>
              <a:gd name="T24" fmla="*/ 2147483647 w 718"/>
              <a:gd name="T25" fmla="*/ 2147483647 h 1493"/>
              <a:gd name="T26" fmla="*/ 2147483647 w 718"/>
              <a:gd name="T27" fmla="*/ 2147483647 h 1493"/>
              <a:gd name="T28" fmla="*/ 2147483647 w 718"/>
              <a:gd name="T29" fmla="*/ 2147483647 h 1493"/>
              <a:gd name="T30" fmla="*/ 2147483647 w 718"/>
              <a:gd name="T31" fmla="*/ 2147483647 h 1493"/>
              <a:gd name="T32" fmla="*/ 2147483647 w 718"/>
              <a:gd name="T33" fmla="*/ 2147483647 h 1493"/>
              <a:gd name="T34" fmla="*/ 2147483647 w 718"/>
              <a:gd name="T35" fmla="*/ 2147483647 h 1493"/>
              <a:gd name="T36" fmla="*/ 2147483647 w 718"/>
              <a:gd name="T37" fmla="*/ 2147483647 h 1493"/>
              <a:gd name="T38" fmla="*/ 2147483647 w 718"/>
              <a:gd name="T39" fmla="*/ 2147483647 h 1493"/>
              <a:gd name="T40" fmla="*/ 2147483647 w 718"/>
              <a:gd name="T41" fmla="*/ 2147483647 h 1493"/>
              <a:gd name="T42" fmla="*/ 2147483647 w 718"/>
              <a:gd name="T43" fmla="*/ 2147483647 h 1493"/>
              <a:gd name="T44" fmla="*/ 2147483647 w 718"/>
              <a:gd name="T45" fmla="*/ 2147483647 h 1493"/>
              <a:gd name="T46" fmla="*/ 2147483647 w 718"/>
              <a:gd name="T47" fmla="*/ 2147483647 h 1493"/>
              <a:gd name="T48" fmla="*/ 2147483647 w 718"/>
              <a:gd name="T49" fmla="*/ 2147483647 h 1493"/>
              <a:gd name="T50" fmla="*/ 2147483647 w 718"/>
              <a:gd name="T51" fmla="*/ 2147483647 h 1493"/>
              <a:gd name="T52" fmla="*/ 2147483647 w 718"/>
              <a:gd name="T53" fmla="*/ 2147483647 h 1493"/>
              <a:gd name="T54" fmla="*/ 2147483647 w 718"/>
              <a:gd name="T55" fmla="*/ 2147483647 h 1493"/>
              <a:gd name="T56" fmla="*/ 2147483647 w 718"/>
              <a:gd name="T57" fmla="*/ 2147483647 h 1493"/>
              <a:gd name="T58" fmla="*/ 2147483647 w 718"/>
              <a:gd name="T59" fmla="*/ 2147483647 h 1493"/>
              <a:gd name="T60" fmla="*/ 2147483647 w 718"/>
              <a:gd name="T61" fmla="*/ 2147483647 h 1493"/>
              <a:gd name="T62" fmla="*/ 2147483647 w 718"/>
              <a:gd name="T63" fmla="*/ 2147483647 h 1493"/>
              <a:gd name="T64" fmla="*/ 2147483647 w 718"/>
              <a:gd name="T65" fmla="*/ 2147483647 h 1493"/>
              <a:gd name="T66" fmla="*/ 2147483647 w 718"/>
              <a:gd name="T67" fmla="*/ 2147483647 h 1493"/>
              <a:gd name="T68" fmla="*/ 2147483647 w 718"/>
              <a:gd name="T69" fmla="*/ 2147483647 h 1493"/>
              <a:gd name="T70" fmla="*/ 2147483647 w 718"/>
              <a:gd name="T71" fmla="*/ 2147483647 h 1493"/>
              <a:gd name="T72" fmla="*/ 2147483647 w 718"/>
              <a:gd name="T73" fmla="*/ 2147483647 h 1493"/>
              <a:gd name="T74" fmla="*/ 2147483647 w 718"/>
              <a:gd name="T75" fmla="*/ 2147483647 h 1493"/>
              <a:gd name="T76" fmla="*/ 2147483647 w 718"/>
              <a:gd name="T77" fmla="*/ 2147483647 h 1493"/>
              <a:gd name="T78" fmla="*/ 2147483647 w 718"/>
              <a:gd name="T79" fmla="*/ 2147483647 h 1493"/>
              <a:gd name="T80" fmla="*/ 2147483647 w 718"/>
              <a:gd name="T81" fmla="*/ 2147483647 h 1493"/>
              <a:gd name="T82" fmla="*/ 2147483647 w 718"/>
              <a:gd name="T83" fmla="*/ 2147483647 h 1493"/>
              <a:gd name="T84" fmla="*/ 2147483647 w 718"/>
              <a:gd name="T85" fmla="*/ 2147483647 h 1493"/>
              <a:gd name="T86" fmla="*/ 2147483647 w 718"/>
              <a:gd name="T87" fmla="*/ 2147483647 h 1493"/>
              <a:gd name="T88" fmla="*/ 2147483647 w 718"/>
              <a:gd name="T89" fmla="*/ 2147483647 h 1493"/>
              <a:gd name="T90" fmla="*/ 2147483647 w 718"/>
              <a:gd name="T91" fmla="*/ 2147483647 h 1493"/>
              <a:gd name="T92" fmla="*/ 2147483647 w 718"/>
              <a:gd name="T93" fmla="*/ 2147483647 h 1493"/>
              <a:gd name="T94" fmla="*/ 2147483647 w 718"/>
              <a:gd name="T95" fmla="*/ 2147483647 h 1493"/>
              <a:gd name="T96" fmla="*/ 2147483647 w 718"/>
              <a:gd name="T97" fmla="*/ 2147483647 h 1493"/>
              <a:gd name="T98" fmla="*/ 2147483647 w 718"/>
              <a:gd name="T99" fmla="*/ 2147483647 h 1493"/>
              <a:gd name="T100" fmla="*/ 2147483647 w 718"/>
              <a:gd name="T101" fmla="*/ 2147483647 h 1493"/>
              <a:gd name="T102" fmla="*/ 2147483647 w 718"/>
              <a:gd name="T103" fmla="*/ 2147483647 h 1493"/>
              <a:gd name="T104" fmla="*/ 2147483647 w 718"/>
              <a:gd name="T105" fmla="*/ 2147483647 h 1493"/>
              <a:gd name="T106" fmla="*/ 2147483647 w 718"/>
              <a:gd name="T107" fmla="*/ 2147483647 h 1493"/>
              <a:gd name="T108" fmla="*/ 2147483647 w 718"/>
              <a:gd name="T109" fmla="*/ 2147483647 h 1493"/>
              <a:gd name="T110" fmla="*/ 2147483647 w 718"/>
              <a:gd name="T111" fmla="*/ 2147483647 h 1493"/>
              <a:gd name="T112" fmla="*/ 2147483647 w 718"/>
              <a:gd name="T113" fmla="*/ 2147483647 h 14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8"/>
              <a:gd name="T172" fmla="*/ 0 h 1493"/>
              <a:gd name="T173" fmla="*/ 718 w 718"/>
              <a:gd name="T174" fmla="*/ 1493 h 14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8" h="1493">
                <a:moveTo>
                  <a:pt x="136" y="1271"/>
                </a:moveTo>
                <a:lnTo>
                  <a:pt x="131" y="1271"/>
                </a:lnTo>
                <a:lnTo>
                  <a:pt x="122" y="1270"/>
                </a:lnTo>
                <a:lnTo>
                  <a:pt x="112" y="1269"/>
                </a:lnTo>
                <a:lnTo>
                  <a:pt x="105" y="1269"/>
                </a:lnTo>
                <a:lnTo>
                  <a:pt x="101" y="1253"/>
                </a:lnTo>
                <a:lnTo>
                  <a:pt x="98" y="1253"/>
                </a:lnTo>
                <a:lnTo>
                  <a:pt x="92" y="1250"/>
                </a:lnTo>
                <a:lnTo>
                  <a:pt x="85" y="1240"/>
                </a:lnTo>
                <a:lnTo>
                  <a:pt x="81" y="1221"/>
                </a:lnTo>
                <a:lnTo>
                  <a:pt x="78" y="1168"/>
                </a:lnTo>
                <a:lnTo>
                  <a:pt x="75" y="1085"/>
                </a:lnTo>
                <a:lnTo>
                  <a:pt x="72" y="1009"/>
                </a:lnTo>
                <a:lnTo>
                  <a:pt x="70" y="975"/>
                </a:lnTo>
                <a:lnTo>
                  <a:pt x="4" y="935"/>
                </a:lnTo>
                <a:lnTo>
                  <a:pt x="4" y="927"/>
                </a:lnTo>
                <a:lnTo>
                  <a:pt x="5" y="907"/>
                </a:lnTo>
                <a:lnTo>
                  <a:pt x="7" y="885"/>
                </a:lnTo>
                <a:lnTo>
                  <a:pt x="12" y="869"/>
                </a:lnTo>
                <a:lnTo>
                  <a:pt x="9" y="867"/>
                </a:lnTo>
                <a:lnTo>
                  <a:pt x="5" y="859"/>
                </a:lnTo>
                <a:lnTo>
                  <a:pt x="0" y="848"/>
                </a:lnTo>
                <a:lnTo>
                  <a:pt x="0" y="837"/>
                </a:lnTo>
                <a:lnTo>
                  <a:pt x="2" y="829"/>
                </a:lnTo>
                <a:lnTo>
                  <a:pt x="6" y="817"/>
                </a:lnTo>
                <a:lnTo>
                  <a:pt x="9" y="805"/>
                </a:lnTo>
                <a:lnTo>
                  <a:pt x="15" y="791"/>
                </a:lnTo>
                <a:lnTo>
                  <a:pt x="22" y="778"/>
                </a:lnTo>
                <a:lnTo>
                  <a:pt x="31" y="768"/>
                </a:lnTo>
                <a:lnTo>
                  <a:pt x="43" y="762"/>
                </a:lnTo>
                <a:lnTo>
                  <a:pt x="57" y="761"/>
                </a:lnTo>
                <a:lnTo>
                  <a:pt x="58" y="753"/>
                </a:lnTo>
                <a:lnTo>
                  <a:pt x="58" y="734"/>
                </a:lnTo>
                <a:lnTo>
                  <a:pt x="55" y="709"/>
                </a:lnTo>
                <a:lnTo>
                  <a:pt x="49" y="684"/>
                </a:lnTo>
                <a:lnTo>
                  <a:pt x="43" y="670"/>
                </a:lnTo>
                <a:lnTo>
                  <a:pt x="36" y="651"/>
                </a:lnTo>
                <a:lnTo>
                  <a:pt x="29" y="631"/>
                </a:lnTo>
                <a:lnTo>
                  <a:pt x="23" y="608"/>
                </a:lnTo>
                <a:lnTo>
                  <a:pt x="19" y="582"/>
                </a:lnTo>
                <a:lnTo>
                  <a:pt x="15" y="555"/>
                </a:lnTo>
                <a:lnTo>
                  <a:pt x="16" y="527"/>
                </a:lnTo>
                <a:lnTo>
                  <a:pt x="20" y="499"/>
                </a:lnTo>
                <a:lnTo>
                  <a:pt x="25" y="469"/>
                </a:lnTo>
                <a:lnTo>
                  <a:pt x="32" y="437"/>
                </a:lnTo>
                <a:lnTo>
                  <a:pt x="39" y="404"/>
                </a:lnTo>
                <a:lnTo>
                  <a:pt x="46" y="370"/>
                </a:lnTo>
                <a:lnTo>
                  <a:pt x="55" y="341"/>
                </a:lnTo>
                <a:lnTo>
                  <a:pt x="65" y="316"/>
                </a:lnTo>
                <a:lnTo>
                  <a:pt x="74" y="296"/>
                </a:lnTo>
                <a:lnTo>
                  <a:pt x="85" y="286"/>
                </a:lnTo>
                <a:lnTo>
                  <a:pt x="97" y="279"/>
                </a:lnTo>
                <a:lnTo>
                  <a:pt x="107" y="272"/>
                </a:lnTo>
                <a:lnTo>
                  <a:pt x="116" y="265"/>
                </a:lnTo>
                <a:lnTo>
                  <a:pt x="125" y="258"/>
                </a:lnTo>
                <a:lnTo>
                  <a:pt x="131" y="253"/>
                </a:lnTo>
                <a:lnTo>
                  <a:pt x="136" y="248"/>
                </a:lnTo>
                <a:lnTo>
                  <a:pt x="138" y="245"/>
                </a:lnTo>
                <a:lnTo>
                  <a:pt x="139" y="243"/>
                </a:lnTo>
                <a:lnTo>
                  <a:pt x="157" y="195"/>
                </a:lnTo>
                <a:lnTo>
                  <a:pt x="181" y="195"/>
                </a:lnTo>
                <a:lnTo>
                  <a:pt x="181" y="193"/>
                </a:lnTo>
                <a:lnTo>
                  <a:pt x="181" y="187"/>
                </a:lnTo>
                <a:lnTo>
                  <a:pt x="179" y="181"/>
                </a:lnTo>
                <a:lnTo>
                  <a:pt x="174" y="177"/>
                </a:lnTo>
                <a:lnTo>
                  <a:pt x="161" y="166"/>
                </a:lnTo>
                <a:lnTo>
                  <a:pt x="156" y="154"/>
                </a:lnTo>
                <a:lnTo>
                  <a:pt x="156" y="140"/>
                </a:lnTo>
                <a:lnTo>
                  <a:pt x="159" y="126"/>
                </a:lnTo>
                <a:lnTo>
                  <a:pt x="164" y="112"/>
                </a:lnTo>
                <a:lnTo>
                  <a:pt x="168" y="99"/>
                </a:lnTo>
                <a:lnTo>
                  <a:pt x="172" y="88"/>
                </a:lnTo>
                <a:lnTo>
                  <a:pt x="171" y="81"/>
                </a:lnTo>
                <a:lnTo>
                  <a:pt x="168" y="68"/>
                </a:lnTo>
                <a:lnTo>
                  <a:pt x="174" y="56"/>
                </a:lnTo>
                <a:lnTo>
                  <a:pt x="182" y="44"/>
                </a:lnTo>
                <a:lnTo>
                  <a:pt x="190" y="34"/>
                </a:lnTo>
                <a:lnTo>
                  <a:pt x="195" y="26"/>
                </a:lnTo>
                <a:lnTo>
                  <a:pt x="199" y="18"/>
                </a:lnTo>
                <a:lnTo>
                  <a:pt x="205" y="11"/>
                </a:lnTo>
                <a:lnTo>
                  <a:pt x="212" y="8"/>
                </a:lnTo>
                <a:lnTo>
                  <a:pt x="220" y="8"/>
                </a:lnTo>
                <a:lnTo>
                  <a:pt x="229" y="8"/>
                </a:lnTo>
                <a:lnTo>
                  <a:pt x="239" y="6"/>
                </a:lnTo>
                <a:lnTo>
                  <a:pt x="248" y="5"/>
                </a:lnTo>
                <a:lnTo>
                  <a:pt x="257" y="3"/>
                </a:lnTo>
                <a:lnTo>
                  <a:pt x="266" y="1"/>
                </a:lnTo>
                <a:lnTo>
                  <a:pt x="275" y="0"/>
                </a:lnTo>
                <a:lnTo>
                  <a:pt x="285" y="0"/>
                </a:lnTo>
                <a:lnTo>
                  <a:pt x="294" y="3"/>
                </a:lnTo>
                <a:lnTo>
                  <a:pt x="304" y="6"/>
                </a:lnTo>
                <a:lnTo>
                  <a:pt x="313" y="12"/>
                </a:lnTo>
                <a:lnTo>
                  <a:pt x="323" y="19"/>
                </a:lnTo>
                <a:lnTo>
                  <a:pt x="332" y="26"/>
                </a:lnTo>
                <a:lnTo>
                  <a:pt x="339" y="35"/>
                </a:lnTo>
                <a:lnTo>
                  <a:pt x="346" y="43"/>
                </a:lnTo>
                <a:lnTo>
                  <a:pt x="350" y="52"/>
                </a:lnTo>
                <a:lnTo>
                  <a:pt x="355" y="69"/>
                </a:lnTo>
                <a:lnTo>
                  <a:pt x="351" y="76"/>
                </a:lnTo>
                <a:lnTo>
                  <a:pt x="346" y="81"/>
                </a:lnTo>
                <a:lnTo>
                  <a:pt x="342" y="90"/>
                </a:lnTo>
                <a:lnTo>
                  <a:pt x="339" y="121"/>
                </a:lnTo>
                <a:lnTo>
                  <a:pt x="334" y="139"/>
                </a:lnTo>
                <a:lnTo>
                  <a:pt x="330" y="148"/>
                </a:lnTo>
                <a:lnTo>
                  <a:pt x="328" y="150"/>
                </a:lnTo>
                <a:lnTo>
                  <a:pt x="328" y="152"/>
                </a:lnTo>
                <a:lnTo>
                  <a:pt x="326" y="160"/>
                </a:lnTo>
                <a:lnTo>
                  <a:pt x="324" y="171"/>
                </a:lnTo>
                <a:lnTo>
                  <a:pt x="319" y="182"/>
                </a:lnTo>
                <a:lnTo>
                  <a:pt x="313" y="195"/>
                </a:lnTo>
                <a:lnTo>
                  <a:pt x="306" y="205"/>
                </a:lnTo>
                <a:lnTo>
                  <a:pt x="296" y="213"/>
                </a:lnTo>
                <a:lnTo>
                  <a:pt x="285" y="218"/>
                </a:lnTo>
                <a:lnTo>
                  <a:pt x="326" y="246"/>
                </a:lnTo>
                <a:lnTo>
                  <a:pt x="327" y="246"/>
                </a:lnTo>
                <a:lnTo>
                  <a:pt x="331" y="247"/>
                </a:lnTo>
                <a:lnTo>
                  <a:pt x="336" y="249"/>
                </a:lnTo>
                <a:lnTo>
                  <a:pt x="344" y="253"/>
                </a:lnTo>
                <a:lnTo>
                  <a:pt x="354" y="257"/>
                </a:lnTo>
                <a:lnTo>
                  <a:pt x="365" y="263"/>
                </a:lnTo>
                <a:lnTo>
                  <a:pt x="377" y="271"/>
                </a:lnTo>
                <a:lnTo>
                  <a:pt x="389" y="280"/>
                </a:lnTo>
                <a:lnTo>
                  <a:pt x="403" y="291"/>
                </a:lnTo>
                <a:lnTo>
                  <a:pt x="418" y="299"/>
                </a:lnTo>
                <a:lnTo>
                  <a:pt x="433" y="305"/>
                </a:lnTo>
                <a:lnTo>
                  <a:pt x="447" y="309"/>
                </a:lnTo>
                <a:lnTo>
                  <a:pt x="460" y="313"/>
                </a:lnTo>
                <a:lnTo>
                  <a:pt x="469" y="316"/>
                </a:lnTo>
                <a:lnTo>
                  <a:pt x="476" y="317"/>
                </a:lnTo>
                <a:lnTo>
                  <a:pt x="478" y="317"/>
                </a:lnTo>
                <a:lnTo>
                  <a:pt x="483" y="315"/>
                </a:lnTo>
                <a:lnTo>
                  <a:pt x="493" y="309"/>
                </a:lnTo>
                <a:lnTo>
                  <a:pt x="509" y="301"/>
                </a:lnTo>
                <a:lnTo>
                  <a:pt x="528" y="291"/>
                </a:lnTo>
                <a:lnTo>
                  <a:pt x="546" y="280"/>
                </a:lnTo>
                <a:lnTo>
                  <a:pt x="563" y="271"/>
                </a:lnTo>
                <a:lnTo>
                  <a:pt x="576" y="264"/>
                </a:lnTo>
                <a:lnTo>
                  <a:pt x="583" y="260"/>
                </a:lnTo>
                <a:lnTo>
                  <a:pt x="591" y="252"/>
                </a:lnTo>
                <a:lnTo>
                  <a:pt x="601" y="241"/>
                </a:lnTo>
                <a:lnTo>
                  <a:pt x="609" y="233"/>
                </a:lnTo>
                <a:lnTo>
                  <a:pt x="613" y="230"/>
                </a:lnTo>
                <a:lnTo>
                  <a:pt x="614" y="226"/>
                </a:lnTo>
                <a:lnTo>
                  <a:pt x="617" y="218"/>
                </a:lnTo>
                <a:lnTo>
                  <a:pt x="623" y="207"/>
                </a:lnTo>
                <a:lnTo>
                  <a:pt x="630" y="193"/>
                </a:lnTo>
                <a:lnTo>
                  <a:pt x="638" y="179"/>
                </a:lnTo>
                <a:lnTo>
                  <a:pt x="646" y="166"/>
                </a:lnTo>
                <a:lnTo>
                  <a:pt x="655" y="156"/>
                </a:lnTo>
                <a:lnTo>
                  <a:pt x="663" y="150"/>
                </a:lnTo>
                <a:lnTo>
                  <a:pt x="670" y="149"/>
                </a:lnTo>
                <a:lnTo>
                  <a:pt x="673" y="152"/>
                </a:lnTo>
                <a:lnTo>
                  <a:pt x="672" y="156"/>
                </a:lnTo>
                <a:lnTo>
                  <a:pt x="672" y="158"/>
                </a:lnTo>
                <a:lnTo>
                  <a:pt x="673" y="157"/>
                </a:lnTo>
                <a:lnTo>
                  <a:pt x="676" y="155"/>
                </a:lnTo>
                <a:lnTo>
                  <a:pt x="682" y="152"/>
                </a:lnTo>
                <a:lnTo>
                  <a:pt x="689" y="149"/>
                </a:lnTo>
                <a:lnTo>
                  <a:pt x="696" y="147"/>
                </a:lnTo>
                <a:lnTo>
                  <a:pt x="703" y="147"/>
                </a:lnTo>
                <a:lnTo>
                  <a:pt x="710" y="148"/>
                </a:lnTo>
                <a:lnTo>
                  <a:pt x="714" y="152"/>
                </a:lnTo>
                <a:lnTo>
                  <a:pt x="718" y="164"/>
                </a:lnTo>
                <a:lnTo>
                  <a:pt x="715" y="173"/>
                </a:lnTo>
                <a:lnTo>
                  <a:pt x="711" y="179"/>
                </a:lnTo>
                <a:lnTo>
                  <a:pt x="708" y="181"/>
                </a:lnTo>
                <a:lnTo>
                  <a:pt x="708" y="184"/>
                </a:lnTo>
                <a:lnTo>
                  <a:pt x="707" y="189"/>
                </a:lnTo>
                <a:lnTo>
                  <a:pt x="705" y="198"/>
                </a:lnTo>
                <a:lnTo>
                  <a:pt x="700" y="209"/>
                </a:lnTo>
                <a:lnTo>
                  <a:pt x="696" y="215"/>
                </a:lnTo>
                <a:lnTo>
                  <a:pt x="690" y="222"/>
                </a:lnTo>
                <a:lnTo>
                  <a:pt x="683" y="230"/>
                </a:lnTo>
                <a:lnTo>
                  <a:pt x="675" y="237"/>
                </a:lnTo>
                <a:lnTo>
                  <a:pt x="667" y="243"/>
                </a:lnTo>
                <a:lnTo>
                  <a:pt x="660" y="249"/>
                </a:lnTo>
                <a:lnTo>
                  <a:pt x="654" y="253"/>
                </a:lnTo>
                <a:lnTo>
                  <a:pt x="650" y="254"/>
                </a:lnTo>
                <a:lnTo>
                  <a:pt x="653" y="264"/>
                </a:lnTo>
                <a:lnTo>
                  <a:pt x="650" y="266"/>
                </a:lnTo>
                <a:lnTo>
                  <a:pt x="643" y="275"/>
                </a:lnTo>
                <a:lnTo>
                  <a:pt x="630" y="286"/>
                </a:lnTo>
                <a:lnTo>
                  <a:pt x="616" y="299"/>
                </a:lnTo>
                <a:lnTo>
                  <a:pt x="600" y="313"/>
                </a:lnTo>
                <a:lnTo>
                  <a:pt x="584" y="326"/>
                </a:lnTo>
                <a:lnTo>
                  <a:pt x="569" y="338"/>
                </a:lnTo>
                <a:lnTo>
                  <a:pt x="556" y="347"/>
                </a:lnTo>
                <a:lnTo>
                  <a:pt x="546" y="354"/>
                </a:lnTo>
                <a:lnTo>
                  <a:pt x="538" y="361"/>
                </a:lnTo>
                <a:lnTo>
                  <a:pt x="530" y="368"/>
                </a:lnTo>
                <a:lnTo>
                  <a:pt x="522" y="375"/>
                </a:lnTo>
                <a:lnTo>
                  <a:pt x="515" y="381"/>
                </a:lnTo>
                <a:lnTo>
                  <a:pt x="507" y="385"/>
                </a:lnTo>
                <a:lnTo>
                  <a:pt x="499" y="387"/>
                </a:lnTo>
                <a:lnTo>
                  <a:pt x="491" y="390"/>
                </a:lnTo>
                <a:lnTo>
                  <a:pt x="479" y="390"/>
                </a:lnTo>
                <a:lnTo>
                  <a:pt x="465" y="389"/>
                </a:lnTo>
                <a:lnTo>
                  <a:pt x="449" y="387"/>
                </a:lnTo>
                <a:lnTo>
                  <a:pt x="433" y="385"/>
                </a:lnTo>
                <a:lnTo>
                  <a:pt x="417" y="383"/>
                </a:lnTo>
                <a:lnTo>
                  <a:pt x="402" y="382"/>
                </a:lnTo>
                <a:lnTo>
                  <a:pt x="392" y="379"/>
                </a:lnTo>
                <a:lnTo>
                  <a:pt x="385" y="379"/>
                </a:lnTo>
                <a:lnTo>
                  <a:pt x="376" y="381"/>
                </a:lnTo>
                <a:lnTo>
                  <a:pt x="365" y="382"/>
                </a:lnTo>
                <a:lnTo>
                  <a:pt x="358" y="383"/>
                </a:lnTo>
                <a:lnTo>
                  <a:pt x="355" y="384"/>
                </a:lnTo>
                <a:lnTo>
                  <a:pt x="355" y="394"/>
                </a:lnTo>
                <a:lnTo>
                  <a:pt x="354" y="420"/>
                </a:lnTo>
                <a:lnTo>
                  <a:pt x="351" y="451"/>
                </a:lnTo>
                <a:lnTo>
                  <a:pt x="347" y="477"/>
                </a:lnTo>
                <a:lnTo>
                  <a:pt x="342" y="512"/>
                </a:lnTo>
                <a:lnTo>
                  <a:pt x="340" y="560"/>
                </a:lnTo>
                <a:lnTo>
                  <a:pt x="341" y="609"/>
                </a:lnTo>
                <a:lnTo>
                  <a:pt x="347" y="643"/>
                </a:lnTo>
                <a:lnTo>
                  <a:pt x="334" y="662"/>
                </a:lnTo>
                <a:lnTo>
                  <a:pt x="336" y="695"/>
                </a:lnTo>
                <a:lnTo>
                  <a:pt x="341" y="776"/>
                </a:lnTo>
                <a:lnTo>
                  <a:pt x="346" y="876"/>
                </a:lnTo>
                <a:lnTo>
                  <a:pt x="344" y="965"/>
                </a:lnTo>
                <a:lnTo>
                  <a:pt x="340" y="1054"/>
                </a:lnTo>
                <a:lnTo>
                  <a:pt x="334" y="1153"/>
                </a:lnTo>
                <a:lnTo>
                  <a:pt x="330" y="1233"/>
                </a:lnTo>
                <a:lnTo>
                  <a:pt x="328" y="1267"/>
                </a:lnTo>
                <a:lnTo>
                  <a:pt x="326" y="1267"/>
                </a:lnTo>
                <a:lnTo>
                  <a:pt x="321" y="1268"/>
                </a:lnTo>
                <a:lnTo>
                  <a:pt x="313" y="1267"/>
                </a:lnTo>
                <a:lnTo>
                  <a:pt x="304" y="1267"/>
                </a:lnTo>
                <a:lnTo>
                  <a:pt x="294" y="1265"/>
                </a:lnTo>
                <a:lnTo>
                  <a:pt x="285" y="1260"/>
                </a:lnTo>
                <a:lnTo>
                  <a:pt x="277" y="1253"/>
                </a:lnTo>
                <a:lnTo>
                  <a:pt x="270" y="1243"/>
                </a:lnTo>
                <a:lnTo>
                  <a:pt x="268" y="1245"/>
                </a:lnTo>
                <a:lnTo>
                  <a:pt x="266" y="1250"/>
                </a:lnTo>
                <a:lnTo>
                  <a:pt x="264" y="1258"/>
                </a:lnTo>
                <a:lnTo>
                  <a:pt x="265" y="1269"/>
                </a:lnTo>
                <a:lnTo>
                  <a:pt x="266" y="1285"/>
                </a:lnTo>
                <a:lnTo>
                  <a:pt x="266" y="1308"/>
                </a:lnTo>
                <a:lnTo>
                  <a:pt x="268" y="1330"/>
                </a:lnTo>
                <a:lnTo>
                  <a:pt x="275" y="1349"/>
                </a:lnTo>
                <a:lnTo>
                  <a:pt x="281" y="1356"/>
                </a:lnTo>
                <a:lnTo>
                  <a:pt x="287" y="1364"/>
                </a:lnTo>
                <a:lnTo>
                  <a:pt x="295" y="1371"/>
                </a:lnTo>
                <a:lnTo>
                  <a:pt x="303" y="1377"/>
                </a:lnTo>
                <a:lnTo>
                  <a:pt x="311" y="1384"/>
                </a:lnTo>
                <a:lnTo>
                  <a:pt x="320" y="1390"/>
                </a:lnTo>
                <a:lnTo>
                  <a:pt x="328" y="1396"/>
                </a:lnTo>
                <a:lnTo>
                  <a:pt x="336" y="1399"/>
                </a:lnTo>
                <a:lnTo>
                  <a:pt x="344" y="1403"/>
                </a:lnTo>
                <a:lnTo>
                  <a:pt x="351" y="1405"/>
                </a:lnTo>
                <a:lnTo>
                  <a:pt x="357" y="1409"/>
                </a:lnTo>
                <a:lnTo>
                  <a:pt x="363" y="1412"/>
                </a:lnTo>
                <a:lnTo>
                  <a:pt x="366" y="1415"/>
                </a:lnTo>
                <a:lnTo>
                  <a:pt x="370" y="1421"/>
                </a:lnTo>
                <a:lnTo>
                  <a:pt x="371" y="1427"/>
                </a:lnTo>
                <a:lnTo>
                  <a:pt x="371" y="1434"/>
                </a:lnTo>
                <a:lnTo>
                  <a:pt x="369" y="1442"/>
                </a:lnTo>
                <a:lnTo>
                  <a:pt x="364" y="1450"/>
                </a:lnTo>
                <a:lnTo>
                  <a:pt x="356" y="1457"/>
                </a:lnTo>
                <a:lnTo>
                  <a:pt x="344" y="1462"/>
                </a:lnTo>
                <a:lnTo>
                  <a:pt x="330" y="1463"/>
                </a:lnTo>
                <a:lnTo>
                  <a:pt x="309" y="1459"/>
                </a:lnTo>
                <a:lnTo>
                  <a:pt x="283" y="1451"/>
                </a:lnTo>
                <a:lnTo>
                  <a:pt x="253" y="1437"/>
                </a:lnTo>
                <a:lnTo>
                  <a:pt x="258" y="1442"/>
                </a:lnTo>
                <a:lnTo>
                  <a:pt x="265" y="1454"/>
                </a:lnTo>
                <a:lnTo>
                  <a:pt x="267" y="1467"/>
                </a:lnTo>
                <a:lnTo>
                  <a:pt x="257" y="1480"/>
                </a:lnTo>
                <a:lnTo>
                  <a:pt x="245" y="1485"/>
                </a:lnTo>
                <a:lnTo>
                  <a:pt x="230" y="1490"/>
                </a:lnTo>
                <a:lnTo>
                  <a:pt x="213" y="1493"/>
                </a:lnTo>
                <a:lnTo>
                  <a:pt x="194" y="1493"/>
                </a:lnTo>
                <a:lnTo>
                  <a:pt x="172" y="1487"/>
                </a:lnTo>
                <a:lnTo>
                  <a:pt x="149" y="1475"/>
                </a:lnTo>
                <a:lnTo>
                  <a:pt x="123" y="1456"/>
                </a:lnTo>
                <a:lnTo>
                  <a:pt x="97" y="1426"/>
                </a:lnTo>
                <a:lnTo>
                  <a:pt x="92" y="1415"/>
                </a:lnTo>
                <a:lnTo>
                  <a:pt x="91" y="1402"/>
                </a:lnTo>
                <a:lnTo>
                  <a:pt x="92" y="1386"/>
                </a:lnTo>
                <a:lnTo>
                  <a:pt x="96" y="1368"/>
                </a:lnTo>
                <a:lnTo>
                  <a:pt x="101" y="1353"/>
                </a:lnTo>
                <a:lnTo>
                  <a:pt x="106" y="1339"/>
                </a:lnTo>
                <a:lnTo>
                  <a:pt x="112" y="1329"/>
                </a:lnTo>
                <a:lnTo>
                  <a:pt x="115" y="1324"/>
                </a:lnTo>
                <a:lnTo>
                  <a:pt x="122" y="1321"/>
                </a:lnTo>
                <a:lnTo>
                  <a:pt x="129" y="1314"/>
                </a:lnTo>
                <a:lnTo>
                  <a:pt x="134" y="1299"/>
                </a:lnTo>
                <a:lnTo>
                  <a:pt x="136" y="1271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pic>
        <p:nvPicPr>
          <p:cNvPr id="3085" name="Picture 13" descr="CHRIST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933825"/>
            <a:ext cx="16414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42988" y="333375"/>
            <a:ext cx="7273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b="1"/>
              <a:t>Una gran cantidad de gente caminaba con Jesús. De pronto, el se volvió y les dijo:</a:t>
            </a:r>
            <a:endParaRPr lang="es-ES" sz="2400" b="1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700338" y="1484313"/>
            <a:ext cx="4032250" cy="2089150"/>
          </a:xfrm>
          <a:prstGeom prst="wedgeRoundRectCallout">
            <a:avLst>
              <a:gd name="adj1" fmla="val -44407"/>
              <a:gd name="adj2" fmla="val 69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/>
              <a:t>Si alguno de ustedes quiere ser mi discípulo, tendrá que amarme más que a su padre o a su madre, a sus hermanos y hermanas. Ustedes no pueden seguirme,  a menos que me amen más que a su propia vida</a:t>
            </a:r>
            <a:endParaRPr lang="es-E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2700338" y="1484313"/>
            <a:ext cx="3600450" cy="20891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MX" sz="1400"/>
          </a:p>
          <a:p>
            <a:pPr algn="ctr"/>
            <a:r>
              <a:rPr lang="es-MX"/>
              <a:t>Si ustedes no están dispuestos a morir en una cruz, y a hacer lo que yo les diga no pueden ser mis discípulos</a:t>
            </a:r>
            <a:endParaRPr lang="es-ES"/>
          </a:p>
        </p:txBody>
      </p:sp>
      <p:pic>
        <p:nvPicPr>
          <p:cNvPr id="3093" name="Picture 21" descr="cruz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17637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2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20"/>
                            </p:stCondLst>
                            <p:childTnLst>
                              <p:par>
                                <p:cTn id="45" presetID="2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44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94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940"/>
                            </p:stCondLst>
                            <p:childTnLst>
                              <p:par>
                                <p:cTn id="59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94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94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44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44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44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94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3080" grpId="0" animBg="1"/>
      <p:bldP spid="3081" grpId="0" animBg="1"/>
      <p:bldP spid="3081" grpId="1" animBg="1"/>
      <p:bldP spid="3082" grpId="0" animBg="1"/>
      <p:bldP spid="3083" grpId="0" animBg="1"/>
      <p:bldP spid="3084" grpId="0" animBg="1"/>
      <p:bldP spid="3084" grpId="1" animBg="1"/>
      <p:bldP spid="3086" grpId="0"/>
      <p:bldP spid="3086" grpId="1"/>
      <p:bldP spid="3088" grpId="0" animBg="1"/>
      <p:bldP spid="3088" grpId="1" animBg="1"/>
      <p:bldP spid="3089" grpId="0" animBg="1"/>
      <p:bldP spid="308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750" y="549275"/>
            <a:ext cx="7272338" cy="5759450"/>
            <a:chOff x="340" y="346"/>
            <a:chExt cx="4581" cy="3628"/>
          </a:xfrm>
        </p:grpSpPr>
        <p:sp>
          <p:nvSpPr>
            <p:cNvPr id="7172" name="AutoShape 8"/>
            <p:cNvSpPr>
              <a:spLocks noChangeArrowheads="1"/>
            </p:cNvSpPr>
            <p:nvPr/>
          </p:nvSpPr>
          <p:spPr bwMode="auto">
            <a:xfrm>
              <a:off x="1383" y="346"/>
              <a:ext cx="3538" cy="1451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CO"/>
            </a:p>
          </p:txBody>
        </p:sp>
        <p:pic>
          <p:nvPicPr>
            <p:cNvPr id="7173" name="Picture 4" descr="SCHLK08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" y="1797"/>
              <a:ext cx="2094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4" name="Picture 7" descr="corel-edifici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0" y="389"/>
              <a:ext cx="1187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500563" y="3284538"/>
            <a:ext cx="3600450" cy="2520950"/>
          </a:xfrm>
          <a:prstGeom prst="wedgeRoundRectCallout">
            <a:avLst>
              <a:gd name="adj1" fmla="val 91713"/>
              <a:gd name="adj2" fmla="val -173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/>
              <a:t>Si alguno de ustedes quiere construir una torre, ¿qué es lo primero que hace? Pues se sienta a pensar cuánto va a costarle, para ver si tiene suficiente dinero, para evitar que la gente se burle de él si empieza y no puede terminar.</a:t>
            </a: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19250" y="549275"/>
            <a:ext cx="6481763" cy="5715000"/>
            <a:chOff x="1020" y="346"/>
            <a:chExt cx="4083" cy="3600"/>
          </a:xfrm>
        </p:grpSpPr>
        <p:pic>
          <p:nvPicPr>
            <p:cNvPr id="8196" name="Picture 5" descr="Image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020" y="1570"/>
              <a:ext cx="1002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" name="AutoShape 6" descr="guerreros_Terracota"/>
            <p:cNvSpPr>
              <a:spLocks noChangeArrowheads="1"/>
            </p:cNvSpPr>
            <p:nvPr/>
          </p:nvSpPr>
          <p:spPr bwMode="auto">
            <a:xfrm>
              <a:off x="2290" y="346"/>
              <a:ext cx="2813" cy="1406"/>
            </a:xfrm>
            <a:prstGeom prst="cloudCallout">
              <a:avLst>
                <a:gd name="adj1" fmla="val -69625"/>
                <a:gd name="adj2" fmla="val 46088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CO"/>
            </a:p>
          </p:txBody>
        </p:sp>
      </p:grp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635375" y="3357563"/>
            <a:ext cx="4465638" cy="2089150"/>
          </a:xfrm>
          <a:prstGeom prst="wedgeRoundRectCallout">
            <a:avLst>
              <a:gd name="adj1" fmla="val 83630"/>
              <a:gd name="adj2" fmla="val -198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/>
              <a:t>¿Qué hace un rey que solo tiene diez mil soldados, para defenderse de otro rey que lo va a atacar con veinte mil? Primero tendrá que ver si puede ganar la batalla o si no, aprovecha que el otro rey está todavía lejos y manda mensajeros a pedir la paz.</a:t>
            </a:r>
          </a:p>
        </p:txBody>
      </p:sp>
    </p:spTree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User\My Documents\_Mariasun\_1 AGOSTO 2010\_PRESENTACIONES\MONTI\JPG MONTI\CAMINO ÄRBOLES 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2357430"/>
            <a:ext cx="8839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</a:t>
            </a:r>
            <a:r>
              <a:rPr lang="es-ES" sz="66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Nuestro corazón es de </a:t>
            </a:r>
            <a:r>
              <a:rPr lang="es-ES" sz="6600" b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Jesús</a:t>
            </a:r>
            <a:r>
              <a:rPr lang="es-E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 </a:t>
            </a:r>
            <a:r>
              <a:rPr lang="es-E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</a:t>
            </a:r>
            <a:r>
              <a:rPr lang="es-E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evisar nuestras seguridades y confianzas</a:t>
            </a:r>
            <a:endParaRPr lang="es-ES" sz="6600" b="1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57800" y="0"/>
            <a:ext cx="3886200" cy="307777"/>
          </a:xfrm>
          <a:prstGeom prst="rect">
            <a:avLst/>
          </a:prstGeom>
          <a:solidFill>
            <a:srgbClr val="0033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7353" name="Oval 9" descr="abrazozss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-357214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Oval 11" descr="felicita a la anciana"/>
          <p:cNvSpPr>
            <a:spLocks noChangeArrowheads="1"/>
          </p:cNvSpPr>
          <p:nvPr/>
        </p:nvSpPr>
        <p:spPr bwMode="auto">
          <a:xfrm>
            <a:off x="6286512" y="0"/>
            <a:ext cx="2362200" cy="2514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spd="slow">
    <p:random/>
    <p:sndAc>
      <p:stSnd loop="1">
        <p:snd r:embed="rId2" name="Albinoni Andante in G major Track No2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5" grpId="0" animBg="1" autoUpdateAnimBg="0"/>
      <p:bldP spid="20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User\My Documents\_Mariasun\_1 AGOSTO 2010\_ JPG DIAPOSITIVAS\ÁRBOLES\LUZ ce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2. </a:t>
            </a:r>
            <a:r>
              <a:rPr lang="es-ES" sz="5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Seguir a Jesús es una opción Libre y liberadora (sentido de cruz)</a:t>
            </a:r>
          </a:p>
          <a:p>
            <a:endParaRPr lang="es-ES" sz="5400" b="1" dirty="0" smtClean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endParaRPr lang="es-ES" sz="5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667375"/>
            <a:ext cx="9144000" cy="1200329"/>
          </a:xfrm>
          <a:prstGeom prst="rect">
            <a:avLst/>
          </a:prstGeom>
          <a:solidFill>
            <a:srgbClr val="6633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 </a:t>
            </a:r>
            <a:r>
              <a:rPr 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único fundamental es la opción radical por Jesús </a:t>
            </a:r>
            <a:br>
              <a:rPr 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s-E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por la nueva escala de valores que él </a:t>
            </a:r>
            <a:r>
              <a:rPr lang="es-E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propone que implica renunciar a todo tipo de apego humano, pero amando como Jesús amo…</a:t>
            </a:r>
          </a:p>
          <a:p>
            <a:pPr algn="ctr"/>
            <a:endParaRPr 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 descr="C:\Documents and Settings\User\My Documents\_Mariasun\5 JULIO 2009\_JPG DIAPOSITIVAS\PERSONAS\SILUETA mirandoalhorizo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61913"/>
            <a:ext cx="9239250" cy="6981826"/>
          </a:xfrm>
          <a:prstGeom prst="rect">
            <a:avLst/>
          </a:prstGeom>
          <a:solidFill>
            <a:srgbClr val="009999">
              <a:alpha val="50000"/>
            </a:srgbClr>
          </a:solidFill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953000"/>
            <a:ext cx="91440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Si uno de vosotros piensa construir una torre, ¿no se sienta primero a calcular los gastos y ver si tiene para acabarla? No sea que, si pone los cimientos y no puede acabar, todos los que lo vean se pongan a burlarse de él, diciendo: “Este comenzó a edificar y no pudo terminar”. O si un rey está en guerra contra otro ¿no se sienta antes a considerar si puede enfrentarse con diez mil hombres al que le va a atacar con veinte mil? Y si no puede, cuando el enemigo aún está lejos, enviará una embajada para negociar la paz.</a:t>
            </a:r>
            <a:r>
              <a:rPr lang="es-ES" sz="2000">
                <a:solidFill>
                  <a:srgbClr val="FFFF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solidFill>
            <a:srgbClr val="00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54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3. Saber tener prudencia, es planear, perseverar y terminar (sed por la perfección: reino de Dios) </a:t>
            </a:r>
            <a:endParaRPr lang="es-ES" sz="5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User\My Documents\_Mariasun\5 JULIO 2009\_JPG DIAPOSITIVAS\PERSONAS\BRAZOS ABIERTOS pl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MEDITEMOS HOY…</a:t>
            </a:r>
            <a:endParaRPr lang="es-ES" sz="5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687901"/>
            <a:ext cx="9144000" cy="3170099"/>
          </a:xfrm>
          <a:prstGeom prst="rect">
            <a:avLst/>
          </a:prstGeom>
          <a:solidFill>
            <a:srgbClr val="96969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 afán de </a:t>
            </a:r>
            <a:r>
              <a:rPr lang="es-ES" sz="4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TENER NOS ENCEGUECE. </a:t>
            </a:r>
            <a:r>
              <a:rPr lang="es-E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Jesús nos invita a elegir lo mejor,</a:t>
            </a:r>
          </a:p>
          <a:p>
            <a:r>
              <a:rPr lang="es-ES" sz="4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renunciar a todo lo que nos deshumaniza y nos impide ser más libres y más felices</a:t>
            </a:r>
            <a:r>
              <a:rPr lang="es-ES" sz="4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s-ES" sz="40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5534025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</a:t>
            </a:r>
            <a:b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E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la fe de la Iglesia, que nos gloriamos de profesar en Cristo Jesús, nuestro Señor.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Dios de amor, escúchanos. 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JUNTOS CANTANDO LA ALEGRÍA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2800" b="1" i="1" dirty="0" smtClean="0">
                <a:latin typeface="Constantia" pitchFamily="18" charset="0"/>
              </a:rPr>
              <a:t>Juntos cantando la alegría de vernos unidos en la fe y el amor, juntos sintiendo en nuestras vidas la alegre presencia del Señor. 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2800" b="1" i="1" dirty="0" smtClean="0">
                <a:latin typeface="Constantia" pitchFamily="18" charset="0"/>
              </a:rPr>
              <a:t>1. </a:t>
            </a:r>
            <a:r>
              <a:rPr lang="es-CO" sz="2800" i="1" dirty="0" smtClean="0">
                <a:latin typeface="Constantia" pitchFamily="18" charset="0"/>
              </a:rPr>
              <a:t>Somos la Iglesia peregrina que el fundo, somos un pueblo9 que camina sin cesar, entre cansancios y esperanzas hacia Dios nuestro amigo Jesús nos llevará. 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2800" b="1" i="1" dirty="0" smtClean="0">
                <a:latin typeface="Constantia" pitchFamily="18" charset="0"/>
              </a:rPr>
              <a:t>2. </a:t>
            </a:r>
            <a:r>
              <a:rPr lang="es-CO" sz="2800" i="1" dirty="0" smtClean="0">
                <a:latin typeface="Constantia" pitchFamily="18" charset="0"/>
              </a:rPr>
              <a:t>Hay una fe que nos alumbra con su luz, una esperanza que empapo nuestro esperar. Aunque la noche nos envuelva en su inquietud, nuestro amigo Jesús nos guiara. </a:t>
            </a:r>
            <a:endParaRPr lang="es-ES" sz="28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IMAGENES\ofertorio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6406" y="1285860"/>
            <a:ext cx="416854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No me habéis vosotros elegido, fui yo mismo quien los elegí, ya no os llamo siervos si no amigos, permaneceréis siempre junto a mi.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Tomad y comed este es mi cuerpo que se entrega por vuestra salud.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Tomad y bebed esta es mi sangre que yo derrame por vosotros en la cruz. </a:t>
            </a:r>
          </a:p>
        </p:txBody>
      </p:sp>
      <p:pic>
        <p:nvPicPr>
          <p:cNvPr id="4" name="Picture 6" descr="C:\Documents and Settings\User\My Documents\_Mariasun\JPG para diapositivas\PERSONAS\MANOS\MANOS GRANDES y PEQUEÑA hacia abaj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00034" y="285728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Ofrezcamos al Señor </a:t>
            </a:r>
            <a:r>
              <a:rPr lang="es-CO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junto con el pan y el </a:t>
            </a:r>
            <a:r>
              <a:rPr lang="es-CO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vino, nuestra ofrenda: vida, familia, trabajo, estudio…</a:t>
            </a:r>
            <a:endParaRPr lang="es-CO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282" y="357166"/>
            <a:ext cx="8786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Santo, Santo, Santo, Santo es el Señor, Dios del universo Santo es el Señor. (bis)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el cielo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la tierra, bendito el que viene en nombre del señor (bis)</a:t>
            </a:r>
            <a:endParaRPr lang="es-ES" sz="36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ib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642938"/>
            <a:ext cx="3100387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>
                <a:latin typeface="Calibri" pitchFamily="34" charset="0"/>
              </a:rPr>
              <a:t>LLEGAMOS AL MOMENTO MÁS IMPORTANTE DE LA EUCARISTÍA </a:t>
            </a:r>
          </a:p>
          <a:p>
            <a:pPr algn="ctr"/>
            <a:r>
              <a:rPr lang="es-CO" sz="3600">
                <a:latin typeface="Calibri" pitchFamily="34" charset="0"/>
              </a:rPr>
              <a:t>NOS PONEMOS DE RODILLAS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Ten piedad de mi, ten piedad de mi.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Danos la paz,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200" b="1" dirty="0" smtClean="0">
                <a:latin typeface="Constantia" pitchFamily="18" charset="0"/>
              </a:rPr>
              <a:t>CANTO DE COMUNIÓN</a:t>
            </a:r>
            <a:endParaRPr lang="es-ES" sz="32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3600" b="1" dirty="0" smtClean="0">
                <a:solidFill>
                  <a:srgbClr val="0070C0"/>
                </a:solidFill>
                <a:latin typeface="Constantia" pitchFamily="18" charset="0"/>
              </a:rPr>
              <a:t>SI YO NO TENGO AMOR</a:t>
            </a:r>
          </a:p>
          <a:p>
            <a:pPr marL="742950" indent="-742950" algn="ctr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  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b="1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sz="3200" i="1" dirty="0" smtClean="0">
                <a:latin typeface="Constantia" pitchFamily="18" charset="0"/>
              </a:rPr>
              <a:t>El amor es comprensivo, el amor es servicial, el amor no tiene envidia, el amor no busca el mal.</a:t>
            </a:r>
          </a:p>
          <a:p>
            <a:pPr marL="742950" indent="-742950" algn="just" eaLnBrk="0" hangingPunct="0">
              <a:buAutoNum type="arabicPeriod"/>
              <a:tabLst>
                <a:tab pos="5943600" algn="r"/>
              </a:tabLst>
              <a:defRPr/>
            </a:pPr>
            <a:r>
              <a:rPr lang="es-ES" i="1" dirty="0" smtClean="0">
                <a:latin typeface="Constantia" pitchFamily="18" charset="0"/>
              </a:rPr>
              <a:t>El amor nunca se irrita, el amor no es descortés, el amor no es egoísta, el amor nunca es doblez.</a:t>
            </a:r>
            <a:endParaRPr lang="es-ES" sz="3200" i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endParaRPr lang="es-CO" sz="32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4290"/>
            <a:ext cx="84296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3. El amor disculpa todo, el amor es caridad, no se alegra de lo injusto, solo goza en la verdad.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ctr"/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4. El amor soporta todo, el amor todo lo cree, el amor todo lo espera, el amor es siempre fiel. 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ctr"/>
            <a:r>
              <a:rPr lang="es-ES" sz="3200" b="1" i="1" dirty="0" smtClean="0">
                <a:latin typeface="Constantia" pitchFamily="18" charset="0"/>
              </a:rPr>
              <a:t>Si yo no tengo amor, yo nada soy (bis)</a:t>
            </a:r>
          </a:p>
          <a:p>
            <a:pPr marL="360363" indent="-360363" algn="just"/>
            <a:endParaRPr lang="es-ES" sz="3200" i="1" dirty="0" smtClean="0">
              <a:latin typeface="Constantia" pitchFamily="18" charset="0"/>
            </a:endParaRPr>
          </a:p>
          <a:p>
            <a:pPr marL="360363" indent="-360363" algn="just"/>
            <a:r>
              <a:rPr lang="es-ES" sz="3200" i="1" dirty="0" smtClean="0">
                <a:latin typeface="Constantia" pitchFamily="18" charset="0"/>
              </a:rPr>
              <a:t>5. Nuestra fe, nuestra esperanza, frente a Dios terminaran, el amor es algo eterno, nunca, nunca pasara.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44" y="228959"/>
            <a:ext cx="8929750" cy="56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ctr" eaLnBrk="0" hangingPunct="0"/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martes 6:00 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7:00 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CO" sz="40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Inscripciones abiertas </a:t>
            </a:r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para: </a:t>
            </a:r>
          </a:p>
          <a:p>
            <a:pPr algn="ctr" eaLnBrk="0" hangingPunct="0"/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Curso </a:t>
            </a:r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de renovación </a:t>
            </a:r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matrimonial</a:t>
            </a:r>
            <a:endParaRPr lang="es-CO" sz="4000" i="1" dirty="0" smtClean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Primera Comunión y confirmación</a:t>
            </a:r>
            <a:r>
              <a:rPr lang="es-CO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s-CO" sz="4000" b="1" i="1" dirty="0" smtClean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O" sz="4800" b="1" i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_Mariasun\5 JULIO 2009\_JPG DIAPOSITIVAS\MANOS\PAJARITO en la 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0"/>
            <a:ext cx="9144000" cy="85725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28596" y="0"/>
            <a:ext cx="826931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Jesucristo enseña a los seres humanos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hay algo en ellos que les sitúa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 encima de esta vida de ajetreos,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alegrías y temores.</a:t>
            </a:r>
          </a:p>
          <a:p>
            <a:pPr algn="ct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Quien llega a entender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enseñanza de Cristo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 sentirá como un pájaro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 no sabía que tenía alas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 ahora, de pronto,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 da cuenta de que puede volar,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puede ser libre</a:t>
            </a:r>
            <a:b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 ya no tiene nada que temer.</a:t>
            </a:r>
          </a:p>
          <a:p>
            <a:pPr algn="ctr"/>
            <a:r>
              <a:rPr lang="es-E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León Tolstoi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auricio Galeano R\Documents\CONACED\Afiche_Conace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dre Wilson\Pictures\45097_127614540617676_100001073933944_155830_6333671_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762073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Jesucristo ten piedad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</p:txBody>
      </p:sp>
      <p:pic>
        <p:nvPicPr>
          <p:cNvPr id="1026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0" y="42013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 a Dios en el cielo y en la tierra paz a los hombres que ama el </a:t>
            </a:r>
            <a:r>
              <a:rPr lang="es-ES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Señor</a:t>
            </a:r>
          </a:p>
          <a:p>
            <a:pPr algn="ctr"/>
            <a:endParaRPr lang="es-ES" sz="3600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Por tu inmensa gloria te alabamos te bendecimos te adoramos</a:t>
            </a:r>
            <a:r>
              <a:rPr lang="es-ES" sz="3600" b="1" i="1" dirty="0" smtClean="0">
                <a:latin typeface="Constantia" pitchFamily="18" charset="0"/>
              </a:rPr>
              <a:t>, </a:t>
            </a:r>
            <a:r>
              <a:rPr lang="es-ES" sz="3600" b="1" i="1" dirty="0">
                <a:latin typeface="Constantia" pitchFamily="18" charset="0"/>
              </a:rPr>
              <a:t>te damos gracias Señor.</a:t>
            </a:r>
          </a:p>
          <a:p>
            <a:pPr algn="ctr"/>
            <a:endParaRPr lang="es-ES" sz="3600" b="1" i="1" dirty="0">
              <a:latin typeface="Constantia" pitchFamily="18" charset="0"/>
            </a:endParaRP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rey celestial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Dios padre todo poderoso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hijo único Jesucristo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Señor Dios cordero de Dios hijo del </a:t>
            </a:r>
            <a:r>
              <a:rPr lang="es-ES" sz="3600" b="1" i="1" dirty="0" smtClean="0">
                <a:latin typeface="Constantia" pitchFamily="18" charset="0"/>
              </a:rPr>
              <a:t>padre</a:t>
            </a:r>
            <a:endParaRPr lang="es-ES" sz="36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Rectángulo"/>
          <p:cNvSpPr>
            <a:spLocks noChangeArrowheads="1"/>
          </p:cNvSpPr>
          <p:nvPr/>
        </p:nvSpPr>
        <p:spPr bwMode="auto">
          <a:xfrm>
            <a:off x="71406" y="71414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quitas el pecado del mundo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Atiende nuestras suplicas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Tu que estas sentado a la derecha del padre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Ten piedad de nosotros.</a:t>
            </a:r>
          </a:p>
          <a:p>
            <a:pPr algn="ctr"/>
            <a:r>
              <a:rPr lang="es-ES" sz="3600" b="1" i="1" dirty="0" smtClean="0">
                <a:latin typeface="Constantia" pitchFamily="18" charset="0"/>
              </a:rPr>
              <a:t>Porque </a:t>
            </a:r>
            <a:r>
              <a:rPr lang="es-ES" sz="3600" b="1" i="1" dirty="0">
                <a:latin typeface="Constantia" pitchFamily="18" charset="0"/>
              </a:rPr>
              <a:t>solo tu eres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Señor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Solo tu altísimo Jesucristo con el espíritu santo</a:t>
            </a:r>
          </a:p>
          <a:p>
            <a:pPr algn="ctr"/>
            <a:r>
              <a:rPr lang="es-ES" sz="3600" b="1" i="1" dirty="0">
                <a:latin typeface="Constantia" pitchFamily="18" charset="0"/>
              </a:rPr>
              <a:t>En la gloria de Dios Padre.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648845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la Sabiduria (9, 13 - 18)</a:t>
            </a:r>
            <a: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0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60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¿Quién comprende lo que Dios quiere?</a:t>
            </a:r>
            <a:endParaRPr lang="es-ES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71406" y="511333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Señor, tú has sido nuestro refugio de generación en generación.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928670"/>
            <a:ext cx="82868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5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5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Filemón (9b-10. 12-17)</a:t>
            </a:r>
          </a:p>
          <a:p>
            <a:pPr algn="ctr"/>
            <a:r>
              <a:rPr lang="es-ES" sz="5200" i="1" dirty="0" smtClean="0">
                <a:latin typeface="Constantia" pitchFamily="18" charset="0"/>
              </a:rPr>
              <a:t/>
            </a:r>
            <a:br>
              <a:rPr lang="es-ES" sz="5200" i="1" dirty="0" smtClean="0">
                <a:latin typeface="Constantia" pitchFamily="18" charset="0"/>
              </a:rPr>
            </a:br>
            <a:r>
              <a:rPr lang="es-ES" sz="5200" i="1" dirty="0" smtClean="0">
                <a:latin typeface="Constantia" pitchFamily="18" charset="0"/>
              </a:rPr>
              <a:t>Recíbelo, no como esclavo, sino como hermano querido.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6" y="3495636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el Señor resucito. 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demos gracias al Señor.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1146</Words>
  <Application>Microsoft Office PowerPoint</Application>
  <PresentationFormat>Presentación en pantalla (4:3)</PresentationFormat>
  <Paragraphs>120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Esta es nuestra fe.  Esta es la fe de la Iglesia, que nos gloriamos de profesar en Cristo Jesús, nuestro Señor. 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Nuestra señora de la salud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380</cp:revision>
  <dcterms:created xsi:type="dcterms:W3CDTF">2010-03-24T14:53:39Z</dcterms:created>
  <dcterms:modified xsi:type="dcterms:W3CDTF">2010-09-05T10:33:09Z</dcterms:modified>
</cp:coreProperties>
</file>