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7" r:id="rId2"/>
    <p:sldId id="260" r:id="rId3"/>
    <p:sldId id="288" r:id="rId4"/>
    <p:sldId id="289" r:id="rId5"/>
    <p:sldId id="261" r:id="rId6"/>
    <p:sldId id="262" r:id="rId7"/>
    <p:sldId id="264" r:id="rId8"/>
    <p:sldId id="265" r:id="rId9"/>
    <p:sldId id="266" r:id="rId10"/>
    <p:sldId id="300" r:id="rId11"/>
    <p:sldId id="301" r:id="rId12"/>
    <p:sldId id="303" r:id="rId13"/>
    <p:sldId id="304" r:id="rId14"/>
    <p:sldId id="305" r:id="rId15"/>
    <p:sldId id="306" r:id="rId16"/>
    <p:sldId id="271" r:id="rId17"/>
    <p:sldId id="272" r:id="rId18"/>
    <p:sldId id="308" r:id="rId19"/>
    <p:sldId id="285" r:id="rId20"/>
    <p:sldId id="274" r:id="rId21"/>
    <p:sldId id="275" r:id="rId22"/>
    <p:sldId id="294" r:id="rId23"/>
    <p:sldId id="296" r:id="rId24"/>
    <p:sldId id="298" r:id="rId25"/>
    <p:sldId id="278" r:id="rId26"/>
    <p:sldId id="309" r:id="rId27"/>
    <p:sldId id="310" r:id="rId28"/>
    <p:sldId id="311"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19/09/2010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9</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19</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20</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21</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22</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25</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19/09/2010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19/09/2010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19/09/2010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19/09/2010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19/09/2010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19/09/2010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19/09/2010</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19/09/2010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19/09/2010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19/09/2010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19/09/2010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19/09/2010</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5214942" y="1500174"/>
            <a:ext cx="3286148" cy="4970603"/>
          </a:xfrm>
          <a:prstGeom prst="rect">
            <a:avLst/>
          </a:prstGeom>
          <a:ln>
            <a:noFill/>
          </a:ln>
          <a:effectLst>
            <a:softEdge rad="112500"/>
          </a:effectLst>
        </p:spPr>
      </p:pic>
      <p:sp>
        <p:nvSpPr>
          <p:cNvPr id="6" name="5 CuadroTexto"/>
          <p:cNvSpPr txBox="1"/>
          <p:nvPr/>
        </p:nvSpPr>
        <p:spPr>
          <a:xfrm>
            <a:off x="785786" y="357166"/>
            <a:ext cx="7390356" cy="1200329"/>
          </a:xfrm>
          <a:prstGeom prst="rect">
            <a:avLst/>
          </a:prstGeom>
          <a:noFill/>
        </p:spPr>
        <p:txBody>
          <a:bodyPr wrap="none" rtlCol="0">
            <a:spAutoFit/>
          </a:bodyPr>
          <a:lstStyle/>
          <a:p>
            <a:pPr algn="ctr"/>
            <a:r>
              <a:rPr lang="es-CO" sz="3600" b="1" dirty="0" smtClean="0">
                <a:solidFill>
                  <a:srgbClr val="00206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002060"/>
                </a:solidFill>
                <a:effectLst>
                  <a:outerShdw blurRad="38100" dist="38100" dir="2700000" algn="tl">
                    <a:srgbClr val="000000">
                      <a:alpha val="43137"/>
                    </a:srgbClr>
                  </a:outerShdw>
                </a:effectLst>
                <a:latin typeface="Constantia" pitchFamily="18" charset="0"/>
              </a:rPr>
              <a:t>NUESTRA SEÑORA DE LA SALUD</a:t>
            </a:r>
            <a:endParaRPr lang="es-ES" sz="3600" b="1" dirty="0">
              <a:solidFill>
                <a:srgbClr val="00206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571472" y="2357430"/>
            <a:ext cx="442915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4000" b="1" i="1" dirty="0" smtClean="0">
                <a:latin typeface="Constantia" pitchFamily="18" charset="0"/>
              </a:rPr>
              <a:t>Jesucristo, siendo rico, se hizo pobre, para enriquecernos con su pobreza.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Documents and Settings\User\My Documents\Mariasun\JPG para diapositivas\PUERTA a CAMINO Soleado Re.jpg"/>
          <p:cNvPicPr>
            <a:picLocks noChangeAspect="1" noChangeArrowheads="1"/>
          </p:cNvPicPr>
          <p:nvPr/>
        </p:nvPicPr>
        <p:blipFill>
          <a:blip r:embed="rId2"/>
          <a:srcRect/>
          <a:stretch>
            <a:fillRect/>
          </a:stretch>
        </p:blipFill>
        <p:spPr bwMode="auto">
          <a:xfrm>
            <a:off x="-357188" y="-230188"/>
            <a:ext cx="9653588" cy="7240588"/>
          </a:xfrm>
          <a:prstGeom prst="rect">
            <a:avLst/>
          </a:prstGeom>
          <a:noFill/>
          <a:ln w="9525">
            <a:noFill/>
            <a:miter lim="800000"/>
            <a:headEnd/>
            <a:tailEnd/>
          </a:ln>
        </p:spPr>
      </p:pic>
      <p:sp>
        <p:nvSpPr>
          <p:cNvPr id="3077" name="Text Box 5"/>
          <p:cNvSpPr txBox="1">
            <a:spLocks noChangeArrowheads="1"/>
          </p:cNvSpPr>
          <p:nvPr/>
        </p:nvSpPr>
        <p:spPr bwMode="auto">
          <a:xfrm>
            <a:off x="755650" y="5949950"/>
            <a:ext cx="4752975" cy="366713"/>
          </a:xfrm>
          <a:prstGeom prst="rect">
            <a:avLst/>
          </a:prstGeom>
          <a:noFill/>
          <a:ln w="9525">
            <a:noFill/>
            <a:miter lim="800000"/>
            <a:headEnd/>
            <a:tailEnd/>
          </a:ln>
        </p:spPr>
        <p:txBody>
          <a:bodyPr>
            <a:spAutoFit/>
          </a:bodyPr>
          <a:lstStyle/>
          <a:p>
            <a:pPr>
              <a:spcBef>
                <a:spcPct val="50000"/>
              </a:spcBef>
            </a:pPr>
            <a:r>
              <a:rPr lang="es-MX" b="1" dirty="0">
                <a:solidFill>
                  <a:schemeClr val="bg1"/>
                </a:solidFill>
              </a:rPr>
              <a:t>Jesús también les dijo a sus discípulos:</a:t>
            </a:r>
            <a:endParaRPr lang="es-ES" b="1" dirty="0">
              <a:solidFill>
                <a:schemeClr val="bg1"/>
              </a:solidFill>
            </a:endParaRPr>
          </a:p>
        </p:txBody>
      </p:sp>
      <p:sp>
        <p:nvSpPr>
          <p:cNvPr id="3078" name="AutoShape 6"/>
          <p:cNvSpPr>
            <a:spLocks noChangeArrowheads="1"/>
          </p:cNvSpPr>
          <p:nvPr/>
        </p:nvSpPr>
        <p:spPr bwMode="auto">
          <a:xfrm>
            <a:off x="468313" y="404813"/>
            <a:ext cx="3959225" cy="1871662"/>
          </a:xfrm>
          <a:prstGeom prst="wedgeRoundRectCallout">
            <a:avLst>
              <a:gd name="adj1" fmla="val -69648"/>
              <a:gd name="adj2" fmla="val -103264"/>
              <a:gd name="adj3" fmla="val 16667"/>
            </a:avLst>
          </a:prstGeom>
          <a:solidFill>
            <a:schemeClr val="accent1"/>
          </a:solidFill>
          <a:ln w="9525">
            <a:solidFill>
              <a:schemeClr val="tx1"/>
            </a:solidFill>
            <a:miter lim="800000"/>
            <a:headEnd/>
            <a:tailEnd/>
          </a:ln>
        </p:spPr>
        <p:txBody>
          <a:bodyPr/>
          <a:lstStyle/>
          <a:p>
            <a:pPr algn="ctr"/>
            <a:r>
              <a:rPr lang="es-MX"/>
              <a:t>Había una vez un hombre muy rico que tenía un empleado encargado de cuidar de sus riquezas. Pero un día le contaron que el empleado malgastaba el dinero. Entonces lo llamó y le dijo:</a:t>
            </a:r>
            <a:endParaRPr lang="es-ES"/>
          </a:p>
        </p:txBody>
      </p:sp>
      <p:pic>
        <p:nvPicPr>
          <p:cNvPr id="3080" name="Picture 8" descr="LOT"/>
          <p:cNvPicPr>
            <a:picLocks noChangeAspect="1" noChangeArrowheads="1"/>
          </p:cNvPicPr>
          <p:nvPr/>
        </p:nvPicPr>
        <p:blipFill>
          <a:blip r:embed="rId3"/>
          <a:srcRect/>
          <a:stretch>
            <a:fillRect/>
          </a:stretch>
        </p:blipFill>
        <p:spPr bwMode="auto">
          <a:xfrm flipH="1">
            <a:off x="1357290" y="2928934"/>
            <a:ext cx="1682750" cy="4197350"/>
          </a:xfrm>
          <a:prstGeom prst="rect">
            <a:avLst/>
          </a:prstGeom>
          <a:noFill/>
          <a:ln w="9525">
            <a:noFill/>
            <a:miter lim="800000"/>
            <a:headEnd/>
            <a:tailEnd/>
          </a:ln>
        </p:spPr>
      </p:pic>
      <p:sp>
        <p:nvSpPr>
          <p:cNvPr id="3081" name="AutoShape 9"/>
          <p:cNvSpPr>
            <a:spLocks noChangeArrowheads="1"/>
          </p:cNvSpPr>
          <p:nvPr/>
        </p:nvSpPr>
        <p:spPr bwMode="auto">
          <a:xfrm>
            <a:off x="3995738" y="260350"/>
            <a:ext cx="3097212" cy="1655763"/>
          </a:xfrm>
          <a:prstGeom prst="wedgeRoundRectCallout">
            <a:avLst>
              <a:gd name="adj1" fmla="val 80907"/>
              <a:gd name="adj2" fmla="val 83556"/>
              <a:gd name="adj3" fmla="val 16667"/>
            </a:avLst>
          </a:prstGeom>
          <a:solidFill>
            <a:schemeClr val="accent1"/>
          </a:solidFill>
          <a:ln w="9525">
            <a:solidFill>
              <a:schemeClr val="tx1"/>
            </a:solidFill>
            <a:miter lim="800000"/>
            <a:headEnd/>
            <a:tailEnd/>
          </a:ln>
        </p:spPr>
        <p:txBody>
          <a:bodyPr/>
          <a:lstStyle/>
          <a:p>
            <a:pPr algn="ctr"/>
            <a:r>
              <a:rPr lang="es-MX"/>
              <a:t>¿Qué es lo que me dicen de ti? Preséntame un informe de mi dinero y posesiones porque ya no seguirás en el trabajo</a:t>
            </a:r>
            <a:endParaRPr lang="es-ES"/>
          </a:p>
        </p:txBody>
      </p:sp>
      <p:pic>
        <p:nvPicPr>
          <p:cNvPr id="4102" name="Picture 7" descr="JOSEKING"/>
          <p:cNvPicPr>
            <a:picLocks noChangeAspect="1" noChangeArrowheads="1"/>
          </p:cNvPicPr>
          <p:nvPr/>
        </p:nvPicPr>
        <p:blipFill>
          <a:blip r:embed="rId4"/>
          <a:srcRect/>
          <a:stretch>
            <a:fillRect/>
          </a:stretch>
        </p:blipFill>
        <p:spPr bwMode="auto">
          <a:xfrm>
            <a:off x="5643570" y="2928934"/>
            <a:ext cx="2289175" cy="3538537"/>
          </a:xfrm>
          <a:prstGeom prst="rect">
            <a:avLst/>
          </a:prstGeom>
          <a:noFill/>
          <a:ln w="9525">
            <a:noFill/>
            <a:miter lim="800000"/>
            <a:headEnd/>
            <a:tailEnd/>
          </a:ln>
        </p:spPr>
      </p:pic>
    </p:spTree>
  </p:cSld>
  <p:clrMapOvr>
    <a:masterClrMapping/>
  </p:clrMapOvr>
  <p:transition spd="slow"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1000"/>
                                  </p:stCondLst>
                                  <p:iterate type="lt">
                                    <p:tmPct val="50000"/>
                                  </p:iterate>
                                  <p:childTnLst>
                                    <p:set>
                                      <p:cBhvr>
                                        <p:cTn id="6" dur="1" fill="hold">
                                          <p:stCondLst>
                                            <p:cond delay="0"/>
                                          </p:stCondLst>
                                        </p:cTn>
                                        <p:tgtEl>
                                          <p:spTgt spid="3077"/>
                                        </p:tgtEl>
                                        <p:attrNameLst>
                                          <p:attrName>style.visibility</p:attrName>
                                        </p:attrNameLst>
                                      </p:cBhvr>
                                      <p:to>
                                        <p:strVal val="visible"/>
                                      </p:to>
                                    </p:set>
                                    <p:anim calcmode="discrete" valueType="clr">
                                      <p:cBhvr override="childStyle">
                                        <p:cTn id="7" dur="80"/>
                                        <p:tgtEl>
                                          <p:spTgt spid="30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7"/>
                                        </p:tgtEl>
                                        <p:attrNameLst>
                                          <p:attrName>fillcolor</p:attrName>
                                        </p:attrNameLst>
                                      </p:cBhvr>
                                      <p:tavLst>
                                        <p:tav tm="0">
                                          <p:val>
                                            <p:clrVal>
                                              <a:schemeClr val="accent2"/>
                                            </p:clrVal>
                                          </p:val>
                                        </p:tav>
                                        <p:tav tm="50000">
                                          <p:val>
                                            <p:clrVal>
                                              <a:schemeClr val="hlink"/>
                                            </p:clrVal>
                                          </p:val>
                                        </p:tav>
                                      </p:tavLst>
                                    </p:anim>
                                    <p:set>
                                      <p:cBhvr>
                                        <p:cTn id="9" dur="80"/>
                                        <p:tgtEl>
                                          <p:spTgt spid="3077"/>
                                        </p:tgtEl>
                                        <p:attrNameLst>
                                          <p:attrName>fill.type</p:attrName>
                                        </p:attrNameLst>
                                      </p:cBhvr>
                                      <p:to>
                                        <p:strVal val="solid"/>
                                      </p:to>
                                    </p:set>
                                  </p:childTnLst>
                                </p:cTn>
                              </p:par>
                            </p:childTnLst>
                          </p:cTn>
                        </p:par>
                        <p:par>
                          <p:cTn id="10" fill="hold">
                            <p:stCondLst>
                              <p:cond delay="2400"/>
                            </p:stCondLst>
                            <p:childTnLst>
                              <p:par>
                                <p:cTn id="11" presetID="10" presetClass="entr" presetSubtype="0" fill="hold" grpId="0" nodeType="afterEffect">
                                  <p:stCondLst>
                                    <p:cond delay="500"/>
                                  </p:stCondLst>
                                  <p:childTnLst>
                                    <p:set>
                                      <p:cBhvr>
                                        <p:cTn id="12" dur="1" fill="hold">
                                          <p:stCondLst>
                                            <p:cond delay="0"/>
                                          </p:stCondLst>
                                        </p:cTn>
                                        <p:tgtEl>
                                          <p:spTgt spid="3078"/>
                                        </p:tgtEl>
                                        <p:attrNameLst>
                                          <p:attrName>style.visibility</p:attrName>
                                        </p:attrNameLst>
                                      </p:cBhvr>
                                      <p:to>
                                        <p:strVal val="visible"/>
                                      </p:to>
                                    </p:set>
                                    <p:animEffect transition="in" filter="fade">
                                      <p:cBhvr>
                                        <p:cTn id="13" dur="2000"/>
                                        <p:tgtEl>
                                          <p:spTgt spid="3078"/>
                                        </p:tgtEl>
                                      </p:cBhvr>
                                    </p:animEffect>
                                  </p:childTnLst>
                                </p:cTn>
                              </p:par>
                            </p:childTnLst>
                          </p:cTn>
                        </p:par>
                        <p:par>
                          <p:cTn id="14" fill="hold">
                            <p:stCondLst>
                              <p:cond delay="4900"/>
                            </p:stCondLst>
                            <p:childTnLst>
                              <p:par>
                                <p:cTn id="15" presetID="10" presetClass="exit" presetSubtype="0" fill="hold" grpId="1" nodeType="afterEffect">
                                  <p:stCondLst>
                                    <p:cond delay="500"/>
                                  </p:stCondLst>
                                  <p:iterate type="lt">
                                    <p:tmPct val="0"/>
                                  </p:iterate>
                                  <p:childTnLst>
                                    <p:animEffect transition="out" filter="fade">
                                      <p:cBhvr>
                                        <p:cTn id="16" dur="2000"/>
                                        <p:tgtEl>
                                          <p:spTgt spid="3077"/>
                                        </p:tgtEl>
                                      </p:cBhvr>
                                    </p:animEffect>
                                    <p:set>
                                      <p:cBhvr>
                                        <p:cTn id="17" dur="1" fill="hold">
                                          <p:stCondLst>
                                            <p:cond delay="1999"/>
                                          </p:stCondLst>
                                        </p:cTn>
                                        <p:tgtEl>
                                          <p:spTgt spid="3077"/>
                                        </p:tgtEl>
                                        <p:attrNameLst>
                                          <p:attrName>style.visibility</p:attrName>
                                        </p:attrNameLst>
                                      </p:cBhvr>
                                      <p:to>
                                        <p:strVal val="hidden"/>
                                      </p:to>
                                    </p:set>
                                  </p:childTnLst>
                                </p:cTn>
                              </p:par>
                            </p:childTnLst>
                          </p:cTn>
                        </p:par>
                        <p:par>
                          <p:cTn id="18" fill="hold">
                            <p:stCondLst>
                              <p:cond delay="7400"/>
                            </p:stCondLst>
                            <p:childTnLst>
                              <p:par>
                                <p:cTn id="19" presetID="10" presetClass="exit" presetSubtype="0" fill="hold" grpId="1" nodeType="afterEffect">
                                  <p:stCondLst>
                                    <p:cond delay="5000"/>
                                  </p:stCondLst>
                                  <p:childTnLst>
                                    <p:animEffect transition="out" filter="fade">
                                      <p:cBhvr>
                                        <p:cTn id="20" dur="2000"/>
                                        <p:tgtEl>
                                          <p:spTgt spid="3078"/>
                                        </p:tgtEl>
                                      </p:cBhvr>
                                    </p:animEffect>
                                    <p:set>
                                      <p:cBhvr>
                                        <p:cTn id="21" dur="1" fill="hold">
                                          <p:stCondLst>
                                            <p:cond delay="1999"/>
                                          </p:stCondLst>
                                        </p:cTn>
                                        <p:tgtEl>
                                          <p:spTgt spid="3078"/>
                                        </p:tgtEl>
                                        <p:attrNameLst>
                                          <p:attrName>style.visibility</p:attrName>
                                        </p:attrNameLst>
                                      </p:cBhvr>
                                      <p:to>
                                        <p:strVal val="hidden"/>
                                      </p:to>
                                    </p:set>
                                  </p:childTnLst>
                                </p:cTn>
                              </p:par>
                            </p:childTnLst>
                          </p:cTn>
                        </p:par>
                        <p:par>
                          <p:cTn id="22" fill="hold">
                            <p:stCondLst>
                              <p:cond delay="14400"/>
                            </p:stCondLst>
                            <p:childTnLst>
                              <p:par>
                                <p:cTn id="23" presetID="2" presetClass="entr" presetSubtype="8" fill="hold" nodeType="afterEffect">
                                  <p:stCondLst>
                                    <p:cond delay="500"/>
                                  </p:stCondLst>
                                  <p:childTnLst>
                                    <p:set>
                                      <p:cBhvr>
                                        <p:cTn id="24" dur="1" fill="hold">
                                          <p:stCondLst>
                                            <p:cond delay="0"/>
                                          </p:stCondLst>
                                        </p:cTn>
                                        <p:tgtEl>
                                          <p:spTgt spid="3080"/>
                                        </p:tgtEl>
                                        <p:attrNameLst>
                                          <p:attrName>style.visibility</p:attrName>
                                        </p:attrNameLst>
                                      </p:cBhvr>
                                      <p:to>
                                        <p:strVal val="visible"/>
                                      </p:to>
                                    </p:set>
                                    <p:anim calcmode="lin" valueType="num">
                                      <p:cBhvr additive="base">
                                        <p:cTn id="25" dur="3000" fill="hold"/>
                                        <p:tgtEl>
                                          <p:spTgt spid="3080"/>
                                        </p:tgtEl>
                                        <p:attrNameLst>
                                          <p:attrName>ppt_x</p:attrName>
                                        </p:attrNameLst>
                                      </p:cBhvr>
                                      <p:tavLst>
                                        <p:tav tm="0">
                                          <p:val>
                                            <p:strVal val="0-#ppt_w/2"/>
                                          </p:val>
                                        </p:tav>
                                        <p:tav tm="100000">
                                          <p:val>
                                            <p:strVal val="#ppt_x"/>
                                          </p:val>
                                        </p:tav>
                                      </p:tavLst>
                                    </p:anim>
                                    <p:anim calcmode="lin" valueType="num">
                                      <p:cBhvr additive="base">
                                        <p:cTn id="26" dur="3000" fill="hold"/>
                                        <p:tgtEl>
                                          <p:spTgt spid="3080"/>
                                        </p:tgtEl>
                                        <p:attrNameLst>
                                          <p:attrName>ppt_y</p:attrName>
                                        </p:attrNameLst>
                                      </p:cBhvr>
                                      <p:tavLst>
                                        <p:tav tm="0">
                                          <p:val>
                                            <p:strVal val="#ppt_y"/>
                                          </p:val>
                                        </p:tav>
                                        <p:tav tm="100000">
                                          <p:val>
                                            <p:strVal val="#ppt_y"/>
                                          </p:val>
                                        </p:tav>
                                      </p:tavLst>
                                    </p:anim>
                                  </p:childTnLst>
                                </p:cTn>
                              </p:par>
                            </p:childTnLst>
                          </p:cTn>
                        </p:par>
                        <p:par>
                          <p:cTn id="27" fill="hold">
                            <p:stCondLst>
                              <p:cond delay="17900"/>
                            </p:stCondLst>
                            <p:childTnLst>
                              <p:par>
                                <p:cTn id="28" presetID="10" presetClass="entr" presetSubtype="0" fill="hold" grpId="0" nodeType="afterEffect">
                                  <p:stCondLst>
                                    <p:cond delay="500"/>
                                  </p:stCondLst>
                                  <p:childTnLst>
                                    <p:set>
                                      <p:cBhvr>
                                        <p:cTn id="29" dur="1" fill="hold">
                                          <p:stCondLst>
                                            <p:cond delay="0"/>
                                          </p:stCondLst>
                                        </p:cTn>
                                        <p:tgtEl>
                                          <p:spTgt spid="3081"/>
                                        </p:tgtEl>
                                        <p:attrNameLst>
                                          <p:attrName>style.visibility</p:attrName>
                                        </p:attrNameLst>
                                      </p:cBhvr>
                                      <p:to>
                                        <p:strVal val="visible"/>
                                      </p:to>
                                    </p:set>
                                    <p:animEffect transition="in" filter="fade">
                                      <p:cBhvr>
                                        <p:cTn id="30" dur="2000"/>
                                        <p:tgtEl>
                                          <p:spTgt spid="3081"/>
                                        </p:tgtEl>
                                      </p:cBhvr>
                                    </p:animEffect>
                                  </p:childTnLst>
                                </p:cTn>
                              </p:par>
                            </p:childTnLst>
                          </p:cTn>
                        </p:par>
                        <p:par>
                          <p:cTn id="31" fill="hold">
                            <p:stCondLst>
                              <p:cond delay="20400"/>
                            </p:stCondLst>
                            <p:childTnLst>
                              <p:par>
                                <p:cTn id="32" presetID="2" presetClass="exit" presetSubtype="2" fill="hold" nodeType="afterEffect">
                                  <p:stCondLst>
                                    <p:cond delay="7000"/>
                                  </p:stCondLst>
                                  <p:childTnLst>
                                    <p:anim calcmode="lin" valueType="num">
                                      <p:cBhvr additive="base">
                                        <p:cTn id="33" dur="3000"/>
                                        <p:tgtEl>
                                          <p:spTgt spid="3080"/>
                                        </p:tgtEl>
                                        <p:attrNameLst>
                                          <p:attrName>ppt_x</p:attrName>
                                        </p:attrNameLst>
                                      </p:cBhvr>
                                      <p:tavLst>
                                        <p:tav tm="0">
                                          <p:val>
                                            <p:strVal val="ppt_x"/>
                                          </p:val>
                                        </p:tav>
                                        <p:tav tm="100000">
                                          <p:val>
                                            <p:strVal val="1+ppt_w/2"/>
                                          </p:val>
                                        </p:tav>
                                      </p:tavLst>
                                    </p:anim>
                                    <p:anim calcmode="lin" valueType="num">
                                      <p:cBhvr additive="base">
                                        <p:cTn id="34" dur="3000"/>
                                        <p:tgtEl>
                                          <p:spTgt spid="3080"/>
                                        </p:tgtEl>
                                        <p:attrNameLst>
                                          <p:attrName>ppt_y</p:attrName>
                                        </p:attrNameLst>
                                      </p:cBhvr>
                                      <p:tavLst>
                                        <p:tav tm="0">
                                          <p:val>
                                            <p:strVal val="ppt_y"/>
                                          </p:val>
                                        </p:tav>
                                        <p:tav tm="100000">
                                          <p:val>
                                            <p:strVal val="ppt_y"/>
                                          </p:val>
                                        </p:tav>
                                      </p:tavLst>
                                    </p:anim>
                                    <p:set>
                                      <p:cBhvr>
                                        <p:cTn id="35" dur="1" fill="hold">
                                          <p:stCondLst>
                                            <p:cond delay="2999"/>
                                          </p:stCondLst>
                                        </p:cTn>
                                        <p:tgtEl>
                                          <p:spTgt spid="30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7" grpId="1"/>
      <p:bldP spid="3078" grpId="0" animBg="1"/>
      <p:bldP spid="3078" grpId="1" animBg="1"/>
      <p:bldP spid="30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descr="C:\Documents and Settings\User\My Documents\Mariasun\JPG para diapositivas\PUERTA a CAMINO Soleado Re.jpg"/>
          <p:cNvPicPr>
            <a:picLocks noChangeAspect="1" noChangeArrowheads="1"/>
          </p:cNvPicPr>
          <p:nvPr/>
        </p:nvPicPr>
        <p:blipFill>
          <a:blip r:embed="rId2"/>
          <a:srcRect/>
          <a:stretch>
            <a:fillRect/>
          </a:stretch>
        </p:blipFill>
        <p:spPr bwMode="auto">
          <a:xfrm>
            <a:off x="-357188" y="-230188"/>
            <a:ext cx="9653588" cy="7240588"/>
          </a:xfrm>
          <a:prstGeom prst="rect">
            <a:avLst/>
          </a:prstGeom>
          <a:noFill/>
          <a:ln w="9525">
            <a:noFill/>
            <a:miter lim="800000"/>
            <a:headEnd/>
            <a:tailEnd/>
          </a:ln>
        </p:spPr>
      </p:pic>
      <p:pic>
        <p:nvPicPr>
          <p:cNvPr id="5122" name="Picture 4" descr="LOT"/>
          <p:cNvPicPr>
            <a:picLocks noChangeAspect="1" noChangeArrowheads="1"/>
          </p:cNvPicPr>
          <p:nvPr/>
        </p:nvPicPr>
        <p:blipFill>
          <a:blip r:embed="rId3"/>
          <a:srcRect/>
          <a:stretch>
            <a:fillRect/>
          </a:stretch>
        </p:blipFill>
        <p:spPr bwMode="auto">
          <a:xfrm flipH="1">
            <a:off x="1714480" y="2857496"/>
            <a:ext cx="1714512" cy="4276632"/>
          </a:xfrm>
          <a:prstGeom prst="rect">
            <a:avLst/>
          </a:prstGeom>
          <a:noFill/>
          <a:ln w="9525">
            <a:noFill/>
            <a:miter lim="800000"/>
            <a:headEnd/>
            <a:tailEnd/>
          </a:ln>
        </p:spPr>
      </p:pic>
      <p:sp>
        <p:nvSpPr>
          <p:cNvPr id="4101" name="Text Box 5"/>
          <p:cNvSpPr txBox="1">
            <a:spLocks noChangeArrowheads="1"/>
          </p:cNvSpPr>
          <p:nvPr/>
        </p:nvSpPr>
        <p:spPr bwMode="auto">
          <a:xfrm>
            <a:off x="3419475" y="6021388"/>
            <a:ext cx="5184775" cy="366712"/>
          </a:xfrm>
          <a:prstGeom prst="rect">
            <a:avLst/>
          </a:prstGeom>
          <a:noFill/>
          <a:ln w="9525">
            <a:noFill/>
            <a:miter lim="800000"/>
            <a:headEnd/>
            <a:tailEnd/>
          </a:ln>
        </p:spPr>
        <p:txBody>
          <a:bodyPr>
            <a:spAutoFit/>
          </a:bodyPr>
          <a:lstStyle/>
          <a:p>
            <a:pPr>
              <a:spcBef>
                <a:spcPct val="50000"/>
              </a:spcBef>
            </a:pPr>
            <a:r>
              <a:rPr lang="es-MX" b="1" dirty="0">
                <a:solidFill>
                  <a:srgbClr val="FF0000"/>
                </a:solidFill>
              </a:rPr>
              <a:t>Entonces el empleado pensó:</a:t>
            </a:r>
            <a:endParaRPr lang="es-ES" b="1" dirty="0">
              <a:solidFill>
                <a:srgbClr val="FF0000"/>
              </a:solidFill>
            </a:endParaRPr>
          </a:p>
        </p:txBody>
      </p:sp>
      <p:sp>
        <p:nvSpPr>
          <p:cNvPr id="4103" name="AutoShape 7"/>
          <p:cNvSpPr>
            <a:spLocks noChangeArrowheads="1"/>
          </p:cNvSpPr>
          <p:nvPr/>
        </p:nvSpPr>
        <p:spPr bwMode="auto">
          <a:xfrm>
            <a:off x="1979613" y="188913"/>
            <a:ext cx="3024187" cy="1008062"/>
          </a:xfrm>
          <a:prstGeom prst="wedgeRoundRectCallout">
            <a:avLst>
              <a:gd name="adj1" fmla="val -64699"/>
              <a:gd name="adj2" fmla="val 46537"/>
              <a:gd name="adj3" fmla="val 16667"/>
            </a:avLst>
          </a:prstGeom>
          <a:solidFill>
            <a:schemeClr val="bg1"/>
          </a:solidFill>
          <a:ln w="9525">
            <a:solidFill>
              <a:schemeClr val="tx1"/>
            </a:solidFill>
            <a:miter lim="800000"/>
            <a:headEnd/>
            <a:tailEnd/>
          </a:ln>
        </p:spPr>
        <p:txBody>
          <a:bodyPr/>
          <a:lstStyle/>
          <a:p>
            <a:pPr algn="ctr"/>
            <a:r>
              <a:rPr lang="es-MX" b="1"/>
              <a:t>¡VENGAN TODOS LOS QUE LE DEBEN ALGO AL PATRÓN!</a:t>
            </a:r>
            <a:endParaRPr lang="es-ES" b="1"/>
          </a:p>
        </p:txBody>
      </p:sp>
      <p:pic>
        <p:nvPicPr>
          <p:cNvPr id="4104" name="Picture 8" descr="DANIEL2"/>
          <p:cNvPicPr>
            <a:picLocks noChangeAspect="1" noChangeArrowheads="1"/>
          </p:cNvPicPr>
          <p:nvPr/>
        </p:nvPicPr>
        <p:blipFill>
          <a:blip r:embed="rId4"/>
          <a:srcRect/>
          <a:stretch>
            <a:fillRect/>
          </a:stretch>
        </p:blipFill>
        <p:spPr bwMode="auto">
          <a:xfrm>
            <a:off x="5715008" y="3643314"/>
            <a:ext cx="1424376" cy="2428892"/>
          </a:xfrm>
          <a:prstGeom prst="rect">
            <a:avLst/>
          </a:prstGeom>
          <a:noFill/>
          <a:ln w="9525">
            <a:noFill/>
            <a:miter lim="800000"/>
            <a:headEnd/>
            <a:tailEnd/>
          </a:ln>
        </p:spPr>
      </p:pic>
      <p:sp>
        <p:nvSpPr>
          <p:cNvPr id="4106" name="AutoShape 10"/>
          <p:cNvSpPr>
            <a:spLocks noChangeArrowheads="1"/>
          </p:cNvSpPr>
          <p:nvPr/>
        </p:nvSpPr>
        <p:spPr bwMode="auto">
          <a:xfrm>
            <a:off x="1571604" y="285728"/>
            <a:ext cx="3024187" cy="1008062"/>
          </a:xfrm>
          <a:prstGeom prst="wedgeRoundRectCallout">
            <a:avLst>
              <a:gd name="adj1" fmla="val -63963"/>
              <a:gd name="adj2" fmla="val 42125"/>
              <a:gd name="adj3" fmla="val 16667"/>
            </a:avLst>
          </a:prstGeom>
          <a:solidFill>
            <a:schemeClr val="bg1"/>
          </a:solidFill>
          <a:ln w="9525">
            <a:solidFill>
              <a:schemeClr val="tx1"/>
            </a:solidFill>
            <a:miter lim="800000"/>
            <a:headEnd/>
            <a:tailEnd/>
          </a:ln>
        </p:spPr>
        <p:txBody>
          <a:bodyPr/>
          <a:lstStyle/>
          <a:p>
            <a:pPr algn="ctr"/>
            <a:endParaRPr lang="es-MX" sz="900" b="1" dirty="0"/>
          </a:p>
          <a:p>
            <a:pPr algn="ctr"/>
            <a:r>
              <a:rPr lang="es-MX" b="1" dirty="0"/>
              <a:t>¿Cuánto debes al patrón?</a:t>
            </a:r>
            <a:endParaRPr lang="es-ES" b="1" dirty="0"/>
          </a:p>
        </p:txBody>
      </p:sp>
      <p:sp>
        <p:nvSpPr>
          <p:cNvPr id="4108" name="AutoShape 12"/>
          <p:cNvSpPr>
            <a:spLocks noChangeArrowheads="1"/>
          </p:cNvSpPr>
          <p:nvPr/>
        </p:nvSpPr>
        <p:spPr bwMode="auto">
          <a:xfrm>
            <a:off x="1571604" y="857232"/>
            <a:ext cx="3024187" cy="1008062"/>
          </a:xfrm>
          <a:prstGeom prst="wedgeRoundRectCallout">
            <a:avLst>
              <a:gd name="adj1" fmla="val -62546"/>
              <a:gd name="adj2" fmla="val 48583"/>
              <a:gd name="adj3" fmla="val 16667"/>
            </a:avLst>
          </a:prstGeom>
          <a:solidFill>
            <a:schemeClr val="bg1"/>
          </a:solidFill>
          <a:ln w="9525">
            <a:solidFill>
              <a:schemeClr val="tx1"/>
            </a:solidFill>
            <a:miter lim="800000"/>
            <a:headEnd/>
            <a:tailEnd/>
          </a:ln>
        </p:spPr>
        <p:txBody>
          <a:bodyPr/>
          <a:lstStyle/>
          <a:p>
            <a:pPr algn="ctr"/>
            <a:endParaRPr lang="es-MX" sz="900" b="1"/>
          </a:p>
          <a:p>
            <a:pPr algn="ctr"/>
            <a:r>
              <a:rPr lang="es-MX" b="1"/>
              <a:t>Toma tu recibo y escribe cincuenta.</a:t>
            </a:r>
            <a:endParaRPr lang="es-ES" b="1"/>
          </a:p>
        </p:txBody>
      </p:sp>
      <p:pic>
        <p:nvPicPr>
          <p:cNvPr id="4109" name="Picture 13" descr="JEREMY"/>
          <p:cNvPicPr>
            <a:picLocks noChangeAspect="1" noChangeArrowheads="1"/>
          </p:cNvPicPr>
          <p:nvPr/>
        </p:nvPicPr>
        <p:blipFill>
          <a:blip r:embed="rId5"/>
          <a:srcRect/>
          <a:stretch>
            <a:fillRect/>
          </a:stretch>
        </p:blipFill>
        <p:spPr bwMode="auto">
          <a:xfrm>
            <a:off x="7929586" y="4214818"/>
            <a:ext cx="1908707" cy="2884484"/>
          </a:xfrm>
          <a:prstGeom prst="rect">
            <a:avLst/>
          </a:prstGeom>
          <a:noFill/>
          <a:ln w="9525">
            <a:noFill/>
            <a:miter lim="800000"/>
            <a:headEnd/>
            <a:tailEnd/>
          </a:ln>
        </p:spPr>
      </p:pic>
      <p:sp>
        <p:nvSpPr>
          <p:cNvPr id="4107" name="AutoShape 11"/>
          <p:cNvSpPr>
            <a:spLocks noChangeArrowheads="1"/>
          </p:cNvSpPr>
          <p:nvPr/>
        </p:nvSpPr>
        <p:spPr bwMode="auto">
          <a:xfrm>
            <a:off x="6661150" y="188913"/>
            <a:ext cx="2447925" cy="936625"/>
          </a:xfrm>
          <a:prstGeom prst="wedgeRoundRectCallout">
            <a:avLst>
              <a:gd name="adj1" fmla="val -78144"/>
              <a:gd name="adj2" fmla="val -54069"/>
              <a:gd name="adj3" fmla="val 16667"/>
            </a:avLst>
          </a:prstGeom>
          <a:solidFill>
            <a:schemeClr val="bg1"/>
          </a:solidFill>
          <a:ln w="9525">
            <a:solidFill>
              <a:schemeClr val="tx1"/>
            </a:solidFill>
            <a:miter lim="800000"/>
            <a:headEnd/>
            <a:tailEnd/>
          </a:ln>
        </p:spPr>
        <p:txBody>
          <a:bodyPr/>
          <a:lstStyle/>
          <a:p>
            <a:pPr algn="ctr"/>
            <a:endParaRPr lang="es-MX" sz="900" b="1" dirty="0"/>
          </a:p>
          <a:p>
            <a:pPr algn="ctr"/>
            <a:r>
              <a:rPr lang="es-MX" b="1" dirty="0"/>
              <a:t>Cien medidas de aceite.</a:t>
            </a:r>
            <a:endParaRPr lang="es-ES" b="1" dirty="0"/>
          </a:p>
        </p:txBody>
      </p:sp>
      <p:sp>
        <p:nvSpPr>
          <p:cNvPr id="4102" name="AutoShape 6"/>
          <p:cNvSpPr>
            <a:spLocks noChangeArrowheads="1"/>
          </p:cNvSpPr>
          <p:nvPr/>
        </p:nvSpPr>
        <p:spPr bwMode="auto">
          <a:xfrm>
            <a:off x="3132138" y="0"/>
            <a:ext cx="4968875" cy="2781300"/>
          </a:xfrm>
          <a:prstGeom prst="cloudCallout">
            <a:avLst>
              <a:gd name="adj1" fmla="val -78116"/>
              <a:gd name="adj2" fmla="val -2454"/>
            </a:avLst>
          </a:prstGeom>
          <a:solidFill>
            <a:schemeClr val="accent1"/>
          </a:solidFill>
          <a:ln w="9525">
            <a:solidFill>
              <a:schemeClr val="tx1"/>
            </a:solidFill>
            <a:round/>
            <a:headEnd/>
            <a:tailEnd/>
          </a:ln>
        </p:spPr>
        <p:txBody>
          <a:bodyPr lIns="0" tIns="0" rIns="0" bIns="0"/>
          <a:lstStyle/>
          <a:p>
            <a:pPr algn="ctr"/>
            <a:r>
              <a:rPr lang="es-MX" b="1"/>
              <a:t>Ahora que mi patrón me despide del trabajo, ¿Qué haré? No soy fuerte para hacer zanjas y me da pena pedir limosna. Ya sé que haré para que me reciban en su casa cuando me despidan.</a:t>
            </a:r>
            <a:endParaRPr lang="es-ES" b="1"/>
          </a:p>
        </p:txBody>
      </p:sp>
      <p:sp>
        <p:nvSpPr>
          <p:cNvPr id="4110" name="AutoShape 14"/>
          <p:cNvSpPr>
            <a:spLocks noChangeArrowheads="1"/>
          </p:cNvSpPr>
          <p:nvPr/>
        </p:nvSpPr>
        <p:spPr bwMode="auto">
          <a:xfrm>
            <a:off x="1714480" y="1643050"/>
            <a:ext cx="3024187" cy="1008062"/>
          </a:xfrm>
          <a:prstGeom prst="wedgeRoundRectCallout">
            <a:avLst>
              <a:gd name="adj1" fmla="val -62495"/>
              <a:gd name="adj2" fmla="val 46537"/>
              <a:gd name="adj3" fmla="val 16667"/>
            </a:avLst>
          </a:prstGeom>
          <a:solidFill>
            <a:schemeClr val="bg1"/>
          </a:solidFill>
          <a:ln w="9525">
            <a:solidFill>
              <a:schemeClr val="tx1"/>
            </a:solidFill>
            <a:miter lim="800000"/>
            <a:headEnd/>
            <a:tailEnd/>
          </a:ln>
        </p:spPr>
        <p:txBody>
          <a:bodyPr/>
          <a:lstStyle/>
          <a:p>
            <a:pPr algn="ctr"/>
            <a:endParaRPr lang="es-MX" sz="900" b="1" dirty="0"/>
          </a:p>
          <a:p>
            <a:pPr algn="ctr"/>
            <a:r>
              <a:rPr lang="es-MX" b="1" dirty="0"/>
              <a:t>Y tú ¿Cuánto debes al patrón?</a:t>
            </a:r>
            <a:endParaRPr lang="es-ES" b="1" dirty="0"/>
          </a:p>
        </p:txBody>
      </p:sp>
      <p:sp>
        <p:nvSpPr>
          <p:cNvPr id="4111" name="AutoShape 15"/>
          <p:cNvSpPr>
            <a:spLocks noChangeArrowheads="1"/>
          </p:cNvSpPr>
          <p:nvPr/>
        </p:nvSpPr>
        <p:spPr bwMode="auto">
          <a:xfrm>
            <a:off x="6696075" y="928670"/>
            <a:ext cx="2447925" cy="936625"/>
          </a:xfrm>
          <a:prstGeom prst="wedgeRoundRectCallout">
            <a:avLst>
              <a:gd name="adj1" fmla="val -86185"/>
              <a:gd name="adj2" fmla="val 6440"/>
              <a:gd name="adj3" fmla="val 16667"/>
            </a:avLst>
          </a:prstGeom>
          <a:solidFill>
            <a:schemeClr val="bg1"/>
          </a:solidFill>
          <a:ln w="9525">
            <a:solidFill>
              <a:schemeClr val="tx1"/>
            </a:solidFill>
            <a:miter lim="800000"/>
            <a:headEnd/>
            <a:tailEnd/>
          </a:ln>
        </p:spPr>
        <p:txBody>
          <a:bodyPr/>
          <a:lstStyle/>
          <a:p>
            <a:pPr algn="ctr"/>
            <a:endParaRPr lang="es-MX" sz="900" b="1"/>
          </a:p>
          <a:p>
            <a:pPr algn="ctr"/>
            <a:r>
              <a:rPr lang="es-MX" b="1"/>
              <a:t>Cien cargas de trigo</a:t>
            </a:r>
            <a:endParaRPr lang="es-ES" b="1"/>
          </a:p>
        </p:txBody>
      </p:sp>
      <p:sp>
        <p:nvSpPr>
          <p:cNvPr id="4112" name="AutoShape 16"/>
          <p:cNvSpPr>
            <a:spLocks noChangeArrowheads="1"/>
          </p:cNvSpPr>
          <p:nvPr/>
        </p:nvSpPr>
        <p:spPr bwMode="auto">
          <a:xfrm>
            <a:off x="1785918" y="1285860"/>
            <a:ext cx="3024187" cy="1008062"/>
          </a:xfrm>
          <a:prstGeom prst="wedgeRoundRectCallout">
            <a:avLst>
              <a:gd name="adj1" fmla="val -62495"/>
              <a:gd name="adj2" fmla="val 46537"/>
              <a:gd name="adj3" fmla="val 16667"/>
            </a:avLst>
          </a:prstGeom>
          <a:solidFill>
            <a:schemeClr val="bg1"/>
          </a:solidFill>
          <a:ln w="9525">
            <a:solidFill>
              <a:schemeClr val="tx1"/>
            </a:solidFill>
            <a:miter lim="800000"/>
            <a:headEnd/>
            <a:tailEnd/>
          </a:ln>
        </p:spPr>
        <p:txBody>
          <a:bodyPr/>
          <a:lstStyle/>
          <a:p>
            <a:pPr algn="ctr"/>
            <a:endParaRPr lang="es-MX" sz="900" b="1"/>
          </a:p>
          <a:p>
            <a:pPr algn="ctr"/>
            <a:r>
              <a:rPr lang="es-MX" b="1"/>
              <a:t>Toma tu recibo y escribe ochenta</a:t>
            </a:r>
            <a:endParaRPr lang="es-ES" b="1"/>
          </a:p>
        </p:txBody>
      </p:sp>
      <p:sp>
        <p:nvSpPr>
          <p:cNvPr id="4113" name="Text Box 17"/>
          <p:cNvSpPr txBox="1">
            <a:spLocks noChangeArrowheads="1"/>
          </p:cNvSpPr>
          <p:nvPr/>
        </p:nvSpPr>
        <p:spPr bwMode="auto">
          <a:xfrm>
            <a:off x="3286116" y="4786322"/>
            <a:ext cx="5470527" cy="923330"/>
          </a:xfrm>
          <a:prstGeom prst="rect">
            <a:avLst/>
          </a:prstGeom>
          <a:noFill/>
          <a:ln w="9525">
            <a:noFill/>
            <a:miter lim="800000"/>
            <a:headEnd/>
            <a:tailEnd/>
          </a:ln>
        </p:spPr>
        <p:txBody>
          <a:bodyPr wrap="square">
            <a:spAutoFit/>
          </a:bodyPr>
          <a:lstStyle/>
          <a:p>
            <a:pPr algn="ctr">
              <a:spcBef>
                <a:spcPct val="50000"/>
              </a:spcBef>
            </a:pPr>
            <a:r>
              <a:rPr lang="es-MX" b="1" i="1" dirty="0">
                <a:solidFill>
                  <a:srgbClr val="00B0F0"/>
                </a:solidFill>
                <a:effectLst>
                  <a:outerShdw blurRad="38100" dist="38100" dir="2700000" algn="tl">
                    <a:srgbClr val="000000">
                      <a:alpha val="43137"/>
                    </a:srgbClr>
                  </a:outerShdw>
                </a:effectLst>
              </a:rPr>
              <a:t>Al saber esto, el patrón felicitó al empleado deshonesto por ser tan astuto y es que la gente de este mundo es más astuta que los hijos de Dios</a:t>
            </a:r>
            <a:endParaRPr lang="es-ES" b="1" i="1" dirty="0">
              <a:solidFill>
                <a:srgbClr val="00B0F0"/>
              </a:solidFill>
              <a:effectLst>
                <a:outerShdw blurRad="38100" dist="38100" dir="2700000" algn="tl">
                  <a:srgbClr val="000000">
                    <a:alpha val="43137"/>
                  </a:srgbClr>
                </a:outerShdw>
              </a:effectLst>
            </a:endParaRPr>
          </a:p>
        </p:txBody>
      </p:sp>
      <p:sp>
        <p:nvSpPr>
          <p:cNvPr id="4114" name="Text Box 18"/>
          <p:cNvSpPr txBox="1">
            <a:spLocks noChangeArrowheads="1"/>
          </p:cNvSpPr>
          <p:nvPr/>
        </p:nvSpPr>
        <p:spPr bwMode="auto">
          <a:xfrm>
            <a:off x="684213" y="6524625"/>
            <a:ext cx="431800" cy="366713"/>
          </a:xfrm>
          <a:prstGeom prst="rect">
            <a:avLst/>
          </a:prstGeom>
          <a:noFill/>
          <a:ln w="9525">
            <a:noFill/>
            <a:miter lim="800000"/>
            <a:headEnd/>
            <a:tailEnd/>
          </a:ln>
        </p:spPr>
        <p:txBody>
          <a:bodyPr>
            <a:spAutoFit/>
          </a:bodyPr>
          <a:lstStyle/>
          <a:p>
            <a:pPr>
              <a:spcBef>
                <a:spcPct val="50000"/>
              </a:spcBef>
            </a:pPr>
            <a:r>
              <a:rPr lang="es-MX"/>
              <a:t>.</a:t>
            </a:r>
            <a:endParaRPr lang="es-ES"/>
          </a:p>
        </p:txBody>
      </p:sp>
    </p:spTree>
  </p:cSld>
  <p:clrMapOvr>
    <a:masterClrMapping/>
  </p:clrMapOvr>
  <p:transition spd="slow"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1000"/>
                                  </p:stCondLst>
                                  <p:iterate type="lt">
                                    <p:tmPct val="50000"/>
                                  </p:iterate>
                                  <p:childTnLst>
                                    <p:set>
                                      <p:cBhvr>
                                        <p:cTn id="6" dur="1" fill="hold">
                                          <p:stCondLst>
                                            <p:cond delay="0"/>
                                          </p:stCondLst>
                                        </p:cTn>
                                        <p:tgtEl>
                                          <p:spTgt spid="4101"/>
                                        </p:tgtEl>
                                        <p:attrNameLst>
                                          <p:attrName>style.visibility</p:attrName>
                                        </p:attrNameLst>
                                      </p:cBhvr>
                                      <p:to>
                                        <p:strVal val="visible"/>
                                      </p:to>
                                    </p:set>
                                    <p:anim calcmode="discrete" valueType="clr">
                                      <p:cBhvr override="childStyle">
                                        <p:cTn id="7" dur="80"/>
                                        <p:tgtEl>
                                          <p:spTgt spid="41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1"/>
                                        </p:tgtEl>
                                        <p:attrNameLst>
                                          <p:attrName>fillcolor</p:attrName>
                                        </p:attrNameLst>
                                      </p:cBhvr>
                                      <p:tavLst>
                                        <p:tav tm="0">
                                          <p:val>
                                            <p:clrVal>
                                              <a:schemeClr val="accent2"/>
                                            </p:clrVal>
                                          </p:val>
                                        </p:tav>
                                        <p:tav tm="50000">
                                          <p:val>
                                            <p:clrVal>
                                              <a:schemeClr val="hlink"/>
                                            </p:clrVal>
                                          </p:val>
                                        </p:tav>
                                      </p:tavLst>
                                    </p:anim>
                                    <p:set>
                                      <p:cBhvr>
                                        <p:cTn id="9" dur="80"/>
                                        <p:tgtEl>
                                          <p:spTgt spid="4101"/>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grpId="0" nodeType="afterEffect">
                                  <p:stCondLst>
                                    <p:cond delay="1000"/>
                                  </p:stCondLst>
                                  <p:childTnLst>
                                    <p:set>
                                      <p:cBhvr>
                                        <p:cTn id="12" dur="1" fill="hold">
                                          <p:stCondLst>
                                            <p:cond delay="0"/>
                                          </p:stCondLst>
                                        </p:cTn>
                                        <p:tgtEl>
                                          <p:spTgt spid="4102"/>
                                        </p:tgtEl>
                                        <p:attrNameLst>
                                          <p:attrName>style.visibility</p:attrName>
                                        </p:attrNameLst>
                                      </p:cBhvr>
                                      <p:to>
                                        <p:strVal val="visible"/>
                                      </p:to>
                                    </p:set>
                                    <p:animEffect transition="in" filter="fade">
                                      <p:cBhvr>
                                        <p:cTn id="13" dur="2000"/>
                                        <p:tgtEl>
                                          <p:spTgt spid="4102"/>
                                        </p:tgtEl>
                                      </p:cBhvr>
                                    </p:animEffect>
                                  </p:childTnLst>
                                </p:cTn>
                              </p:par>
                            </p:childTnLst>
                          </p:cTn>
                        </p:par>
                        <p:par>
                          <p:cTn id="14" fill="hold">
                            <p:stCondLst>
                              <p:cond delay="5000"/>
                            </p:stCondLst>
                            <p:childTnLst>
                              <p:par>
                                <p:cTn id="15" presetID="10" presetClass="exit" presetSubtype="0" fill="hold" grpId="1" nodeType="afterEffect">
                                  <p:stCondLst>
                                    <p:cond delay="9000"/>
                                  </p:stCondLst>
                                  <p:childTnLst>
                                    <p:animEffect transition="out" filter="fade">
                                      <p:cBhvr>
                                        <p:cTn id="16" dur="2000"/>
                                        <p:tgtEl>
                                          <p:spTgt spid="4102"/>
                                        </p:tgtEl>
                                      </p:cBhvr>
                                    </p:animEffect>
                                    <p:set>
                                      <p:cBhvr>
                                        <p:cTn id="17" dur="1" fill="hold">
                                          <p:stCondLst>
                                            <p:cond delay="1999"/>
                                          </p:stCondLst>
                                        </p:cTn>
                                        <p:tgtEl>
                                          <p:spTgt spid="4102"/>
                                        </p:tgtEl>
                                        <p:attrNameLst>
                                          <p:attrName>style.visibility</p:attrName>
                                        </p:attrNameLst>
                                      </p:cBhvr>
                                      <p:to>
                                        <p:strVal val="hidden"/>
                                      </p:to>
                                    </p:set>
                                  </p:childTnLst>
                                </p:cTn>
                              </p:par>
                            </p:childTnLst>
                          </p:cTn>
                        </p:par>
                        <p:par>
                          <p:cTn id="18" fill="hold">
                            <p:stCondLst>
                              <p:cond delay="16000"/>
                            </p:stCondLst>
                            <p:childTnLst>
                              <p:par>
                                <p:cTn id="19" presetID="1" presetClass="entr" presetSubtype="0" fill="hold" grpId="0" nodeType="afterEffect">
                                  <p:stCondLst>
                                    <p:cond delay="1000"/>
                                  </p:stCondLst>
                                  <p:childTnLst>
                                    <p:set>
                                      <p:cBhvr>
                                        <p:cTn id="20" dur="1" fill="hold">
                                          <p:stCondLst>
                                            <p:cond delay="0"/>
                                          </p:stCondLst>
                                        </p:cTn>
                                        <p:tgtEl>
                                          <p:spTgt spid="4103"/>
                                        </p:tgtEl>
                                        <p:attrNameLst>
                                          <p:attrName>style.visibility</p:attrName>
                                        </p:attrNameLst>
                                      </p:cBhvr>
                                      <p:to>
                                        <p:strVal val="visible"/>
                                      </p:to>
                                    </p:set>
                                  </p:childTnLst>
                                </p:cTn>
                              </p:par>
                            </p:childTnLst>
                          </p:cTn>
                        </p:par>
                        <p:par>
                          <p:cTn id="21" fill="hold">
                            <p:stCondLst>
                              <p:cond delay="17000"/>
                            </p:stCondLst>
                            <p:childTnLst>
                              <p:par>
                                <p:cTn id="22" presetID="10" presetClass="exit" presetSubtype="0" fill="hold" grpId="1" nodeType="afterEffect">
                                  <p:stCondLst>
                                    <p:cond delay="0"/>
                                  </p:stCondLst>
                                  <p:iterate type="lt">
                                    <p:tmPct val="0"/>
                                  </p:iterate>
                                  <p:childTnLst>
                                    <p:animEffect transition="out" filter="fade">
                                      <p:cBhvr>
                                        <p:cTn id="23" dur="2000"/>
                                        <p:tgtEl>
                                          <p:spTgt spid="4101"/>
                                        </p:tgtEl>
                                      </p:cBhvr>
                                    </p:animEffect>
                                    <p:set>
                                      <p:cBhvr>
                                        <p:cTn id="24" dur="1" fill="hold">
                                          <p:stCondLst>
                                            <p:cond delay="1999"/>
                                          </p:stCondLst>
                                        </p:cTn>
                                        <p:tgtEl>
                                          <p:spTgt spid="4101"/>
                                        </p:tgtEl>
                                        <p:attrNameLst>
                                          <p:attrName>style.visibility</p:attrName>
                                        </p:attrNameLst>
                                      </p:cBhvr>
                                      <p:to>
                                        <p:strVal val="hidden"/>
                                      </p:to>
                                    </p:set>
                                  </p:childTnLst>
                                </p:cTn>
                              </p:par>
                            </p:childTnLst>
                          </p:cTn>
                        </p:par>
                        <p:par>
                          <p:cTn id="25" fill="hold">
                            <p:stCondLst>
                              <p:cond delay="19000"/>
                            </p:stCondLst>
                            <p:childTnLst>
                              <p:par>
                                <p:cTn id="26" presetID="2" presetClass="entr" presetSubtype="2" fill="hold" nodeType="afterEffect">
                                  <p:stCondLst>
                                    <p:cond delay="1000"/>
                                  </p:stCondLst>
                                  <p:childTnLst>
                                    <p:set>
                                      <p:cBhvr>
                                        <p:cTn id="27" dur="1" fill="hold">
                                          <p:stCondLst>
                                            <p:cond delay="0"/>
                                          </p:stCondLst>
                                        </p:cTn>
                                        <p:tgtEl>
                                          <p:spTgt spid="4104"/>
                                        </p:tgtEl>
                                        <p:attrNameLst>
                                          <p:attrName>style.visibility</p:attrName>
                                        </p:attrNameLst>
                                      </p:cBhvr>
                                      <p:to>
                                        <p:strVal val="visible"/>
                                      </p:to>
                                    </p:set>
                                    <p:anim calcmode="lin" valueType="num">
                                      <p:cBhvr additive="base">
                                        <p:cTn id="28" dur="5000" fill="hold"/>
                                        <p:tgtEl>
                                          <p:spTgt spid="4104"/>
                                        </p:tgtEl>
                                        <p:attrNameLst>
                                          <p:attrName>ppt_x</p:attrName>
                                        </p:attrNameLst>
                                      </p:cBhvr>
                                      <p:tavLst>
                                        <p:tav tm="0">
                                          <p:val>
                                            <p:strVal val="1+#ppt_w/2"/>
                                          </p:val>
                                        </p:tav>
                                        <p:tav tm="100000">
                                          <p:val>
                                            <p:strVal val="#ppt_x"/>
                                          </p:val>
                                        </p:tav>
                                      </p:tavLst>
                                    </p:anim>
                                    <p:anim calcmode="lin" valueType="num">
                                      <p:cBhvr additive="base">
                                        <p:cTn id="29" dur="5000" fill="hold"/>
                                        <p:tgtEl>
                                          <p:spTgt spid="4104"/>
                                        </p:tgtEl>
                                        <p:attrNameLst>
                                          <p:attrName>ppt_y</p:attrName>
                                        </p:attrNameLst>
                                      </p:cBhvr>
                                      <p:tavLst>
                                        <p:tav tm="0">
                                          <p:val>
                                            <p:strVal val="#ppt_y"/>
                                          </p:val>
                                        </p:tav>
                                        <p:tav tm="100000">
                                          <p:val>
                                            <p:strVal val="#ppt_y"/>
                                          </p:val>
                                        </p:tav>
                                      </p:tavLst>
                                    </p:anim>
                                  </p:childTnLst>
                                </p:cTn>
                              </p:par>
                            </p:childTnLst>
                          </p:cTn>
                        </p:par>
                        <p:par>
                          <p:cTn id="30" fill="hold">
                            <p:stCondLst>
                              <p:cond delay="25000"/>
                            </p:stCondLst>
                            <p:childTnLst>
                              <p:par>
                                <p:cTn id="31" presetID="10" presetClass="exit" presetSubtype="0" fill="hold" grpId="1" nodeType="afterEffect">
                                  <p:stCondLst>
                                    <p:cond delay="500"/>
                                  </p:stCondLst>
                                  <p:childTnLst>
                                    <p:animEffect transition="out" filter="fade">
                                      <p:cBhvr>
                                        <p:cTn id="32" dur="2000"/>
                                        <p:tgtEl>
                                          <p:spTgt spid="4103"/>
                                        </p:tgtEl>
                                      </p:cBhvr>
                                    </p:animEffect>
                                    <p:set>
                                      <p:cBhvr>
                                        <p:cTn id="33" dur="1" fill="hold">
                                          <p:stCondLst>
                                            <p:cond delay="1999"/>
                                          </p:stCondLst>
                                        </p:cTn>
                                        <p:tgtEl>
                                          <p:spTgt spid="4103"/>
                                        </p:tgtEl>
                                        <p:attrNameLst>
                                          <p:attrName>style.visibility</p:attrName>
                                        </p:attrNameLst>
                                      </p:cBhvr>
                                      <p:to>
                                        <p:strVal val="hidden"/>
                                      </p:to>
                                    </p:set>
                                  </p:childTnLst>
                                </p:cTn>
                              </p:par>
                            </p:childTnLst>
                          </p:cTn>
                        </p:par>
                        <p:par>
                          <p:cTn id="34" fill="hold">
                            <p:stCondLst>
                              <p:cond delay="27500"/>
                            </p:stCondLst>
                            <p:childTnLst>
                              <p:par>
                                <p:cTn id="35" presetID="1" presetClass="entr" presetSubtype="0" fill="hold" grpId="0" nodeType="afterEffect">
                                  <p:stCondLst>
                                    <p:cond delay="1000"/>
                                  </p:stCondLst>
                                  <p:childTnLst>
                                    <p:set>
                                      <p:cBhvr>
                                        <p:cTn id="36" dur="1" fill="hold">
                                          <p:stCondLst>
                                            <p:cond delay="0"/>
                                          </p:stCondLst>
                                        </p:cTn>
                                        <p:tgtEl>
                                          <p:spTgt spid="4106"/>
                                        </p:tgtEl>
                                        <p:attrNameLst>
                                          <p:attrName>style.visibility</p:attrName>
                                        </p:attrNameLst>
                                      </p:cBhvr>
                                      <p:to>
                                        <p:strVal val="visible"/>
                                      </p:to>
                                    </p:set>
                                  </p:childTnLst>
                                </p:cTn>
                              </p:par>
                            </p:childTnLst>
                          </p:cTn>
                        </p:par>
                        <p:par>
                          <p:cTn id="37" fill="hold">
                            <p:stCondLst>
                              <p:cond delay="28500"/>
                            </p:stCondLst>
                            <p:childTnLst>
                              <p:par>
                                <p:cTn id="38" presetID="10" presetClass="exit" presetSubtype="0" fill="hold" grpId="1" nodeType="afterEffect">
                                  <p:stCondLst>
                                    <p:cond delay="3000"/>
                                  </p:stCondLst>
                                  <p:childTnLst>
                                    <p:animEffect transition="out" filter="fade">
                                      <p:cBhvr>
                                        <p:cTn id="39" dur="2000"/>
                                        <p:tgtEl>
                                          <p:spTgt spid="4106"/>
                                        </p:tgtEl>
                                      </p:cBhvr>
                                    </p:animEffect>
                                    <p:set>
                                      <p:cBhvr>
                                        <p:cTn id="40" dur="1" fill="hold">
                                          <p:stCondLst>
                                            <p:cond delay="1999"/>
                                          </p:stCondLst>
                                        </p:cTn>
                                        <p:tgtEl>
                                          <p:spTgt spid="4106"/>
                                        </p:tgtEl>
                                        <p:attrNameLst>
                                          <p:attrName>style.visibility</p:attrName>
                                        </p:attrNameLst>
                                      </p:cBhvr>
                                      <p:to>
                                        <p:strVal val="hidden"/>
                                      </p:to>
                                    </p:set>
                                  </p:childTnLst>
                                </p:cTn>
                              </p:par>
                            </p:childTnLst>
                          </p:cTn>
                        </p:par>
                        <p:par>
                          <p:cTn id="41" fill="hold">
                            <p:stCondLst>
                              <p:cond delay="33500"/>
                            </p:stCondLst>
                            <p:childTnLst>
                              <p:par>
                                <p:cTn id="42" presetID="1" presetClass="entr" presetSubtype="0" fill="hold" grpId="0" nodeType="afterEffect">
                                  <p:stCondLst>
                                    <p:cond delay="1000"/>
                                  </p:stCondLst>
                                  <p:childTnLst>
                                    <p:set>
                                      <p:cBhvr>
                                        <p:cTn id="43" dur="1" fill="hold">
                                          <p:stCondLst>
                                            <p:cond delay="0"/>
                                          </p:stCondLst>
                                        </p:cTn>
                                        <p:tgtEl>
                                          <p:spTgt spid="4107"/>
                                        </p:tgtEl>
                                        <p:attrNameLst>
                                          <p:attrName>style.visibility</p:attrName>
                                        </p:attrNameLst>
                                      </p:cBhvr>
                                      <p:to>
                                        <p:strVal val="visible"/>
                                      </p:to>
                                    </p:set>
                                  </p:childTnLst>
                                </p:cTn>
                              </p:par>
                            </p:childTnLst>
                          </p:cTn>
                        </p:par>
                        <p:par>
                          <p:cTn id="44" fill="hold">
                            <p:stCondLst>
                              <p:cond delay="34500"/>
                            </p:stCondLst>
                            <p:childTnLst>
                              <p:par>
                                <p:cTn id="45" presetID="10" presetClass="exit" presetSubtype="0" fill="hold" grpId="1" nodeType="afterEffect">
                                  <p:stCondLst>
                                    <p:cond delay="3000"/>
                                  </p:stCondLst>
                                  <p:childTnLst>
                                    <p:animEffect transition="out" filter="fade">
                                      <p:cBhvr>
                                        <p:cTn id="46" dur="2000"/>
                                        <p:tgtEl>
                                          <p:spTgt spid="4107"/>
                                        </p:tgtEl>
                                      </p:cBhvr>
                                    </p:animEffect>
                                    <p:set>
                                      <p:cBhvr>
                                        <p:cTn id="47" dur="1" fill="hold">
                                          <p:stCondLst>
                                            <p:cond delay="1999"/>
                                          </p:stCondLst>
                                        </p:cTn>
                                        <p:tgtEl>
                                          <p:spTgt spid="4107"/>
                                        </p:tgtEl>
                                        <p:attrNameLst>
                                          <p:attrName>style.visibility</p:attrName>
                                        </p:attrNameLst>
                                      </p:cBhvr>
                                      <p:to>
                                        <p:strVal val="hidden"/>
                                      </p:to>
                                    </p:set>
                                  </p:childTnLst>
                                </p:cTn>
                              </p:par>
                            </p:childTnLst>
                          </p:cTn>
                        </p:par>
                        <p:par>
                          <p:cTn id="48" fill="hold">
                            <p:stCondLst>
                              <p:cond delay="39500"/>
                            </p:stCondLst>
                            <p:childTnLst>
                              <p:par>
                                <p:cTn id="49" presetID="1" presetClass="entr" presetSubtype="0" fill="hold" grpId="0" nodeType="afterEffect">
                                  <p:stCondLst>
                                    <p:cond delay="1000"/>
                                  </p:stCondLst>
                                  <p:childTnLst>
                                    <p:set>
                                      <p:cBhvr>
                                        <p:cTn id="50" dur="1" fill="hold">
                                          <p:stCondLst>
                                            <p:cond delay="0"/>
                                          </p:stCondLst>
                                        </p:cTn>
                                        <p:tgtEl>
                                          <p:spTgt spid="4108"/>
                                        </p:tgtEl>
                                        <p:attrNameLst>
                                          <p:attrName>style.visibility</p:attrName>
                                        </p:attrNameLst>
                                      </p:cBhvr>
                                      <p:to>
                                        <p:strVal val="visible"/>
                                      </p:to>
                                    </p:set>
                                  </p:childTnLst>
                                </p:cTn>
                              </p:par>
                            </p:childTnLst>
                          </p:cTn>
                        </p:par>
                        <p:par>
                          <p:cTn id="51" fill="hold">
                            <p:stCondLst>
                              <p:cond delay="40500"/>
                            </p:stCondLst>
                            <p:childTnLst>
                              <p:par>
                                <p:cTn id="52" presetID="10" presetClass="exit" presetSubtype="0" fill="hold" grpId="1" nodeType="afterEffect">
                                  <p:stCondLst>
                                    <p:cond delay="3000"/>
                                  </p:stCondLst>
                                  <p:childTnLst>
                                    <p:animEffect transition="out" filter="fade">
                                      <p:cBhvr>
                                        <p:cTn id="53" dur="2000"/>
                                        <p:tgtEl>
                                          <p:spTgt spid="4108"/>
                                        </p:tgtEl>
                                      </p:cBhvr>
                                    </p:animEffect>
                                    <p:set>
                                      <p:cBhvr>
                                        <p:cTn id="54" dur="1" fill="hold">
                                          <p:stCondLst>
                                            <p:cond delay="1999"/>
                                          </p:stCondLst>
                                        </p:cTn>
                                        <p:tgtEl>
                                          <p:spTgt spid="4108"/>
                                        </p:tgtEl>
                                        <p:attrNameLst>
                                          <p:attrName>style.visibility</p:attrName>
                                        </p:attrNameLst>
                                      </p:cBhvr>
                                      <p:to>
                                        <p:strVal val="hidden"/>
                                      </p:to>
                                    </p:set>
                                  </p:childTnLst>
                                </p:cTn>
                              </p:par>
                            </p:childTnLst>
                          </p:cTn>
                        </p:par>
                        <p:par>
                          <p:cTn id="55" fill="hold">
                            <p:stCondLst>
                              <p:cond delay="45500"/>
                            </p:stCondLst>
                            <p:childTnLst>
                              <p:par>
                                <p:cTn id="56" presetID="2" presetClass="exit" presetSubtype="2" fill="hold" nodeType="afterEffect">
                                  <p:stCondLst>
                                    <p:cond delay="1000"/>
                                  </p:stCondLst>
                                  <p:childTnLst>
                                    <p:anim calcmode="lin" valueType="num">
                                      <p:cBhvr additive="base">
                                        <p:cTn id="57" dur="3000"/>
                                        <p:tgtEl>
                                          <p:spTgt spid="4104"/>
                                        </p:tgtEl>
                                        <p:attrNameLst>
                                          <p:attrName>ppt_x</p:attrName>
                                        </p:attrNameLst>
                                      </p:cBhvr>
                                      <p:tavLst>
                                        <p:tav tm="0">
                                          <p:val>
                                            <p:strVal val="ppt_x"/>
                                          </p:val>
                                        </p:tav>
                                        <p:tav tm="100000">
                                          <p:val>
                                            <p:strVal val="1+ppt_w/2"/>
                                          </p:val>
                                        </p:tav>
                                      </p:tavLst>
                                    </p:anim>
                                    <p:anim calcmode="lin" valueType="num">
                                      <p:cBhvr additive="base">
                                        <p:cTn id="58" dur="3000"/>
                                        <p:tgtEl>
                                          <p:spTgt spid="4104"/>
                                        </p:tgtEl>
                                        <p:attrNameLst>
                                          <p:attrName>ppt_y</p:attrName>
                                        </p:attrNameLst>
                                      </p:cBhvr>
                                      <p:tavLst>
                                        <p:tav tm="0">
                                          <p:val>
                                            <p:strVal val="ppt_y"/>
                                          </p:val>
                                        </p:tav>
                                        <p:tav tm="100000">
                                          <p:val>
                                            <p:strVal val="ppt_y"/>
                                          </p:val>
                                        </p:tav>
                                      </p:tavLst>
                                    </p:anim>
                                    <p:set>
                                      <p:cBhvr>
                                        <p:cTn id="59" dur="1" fill="hold">
                                          <p:stCondLst>
                                            <p:cond delay="2999"/>
                                          </p:stCondLst>
                                        </p:cTn>
                                        <p:tgtEl>
                                          <p:spTgt spid="4104"/>
                                        </p:tgtEl>
                                        <p:attrNameLst>
                                          <p:attrName>style.visibility</p:attrName>
                                        </p:attrNameLst>
                                      </p:cBhvr>
                                      <p:to>
                                        <p:strVal val="hidden"/>
                                      </p:to>
                                    </p:set>
                                  </p:childTnLst>
                                </p:cTn>
                              </p:par>
                            </p:childTnLst>
                          </p:cTn>
                        </p:par>
                        <p:par>
                          <p:cTn id="60" fill="hold">
                            <p:stCondLst>
                              <p:cond delay="49500"/>
                            </p:stCondLst>
                            <p:childTnLst>
                              <p:par>
                                <p:cTn id="61" presetID="2" presetClass="entr" presetSubtype="2" fill="hold" nodeType="afterEffect">
                                  <p:stCondLst>
                                    <p:cond delay="500"/>
                                  </p:stCondLst>
                                  <p:childTnLst>
                                    <p:set>
                                      <p:cBhvr>
                                        <p:cTn id="62" dur="1" fill="hold">
                                          <p:stCondLst>
                                            <p:cond delay="0"/>
                                          </p:stCondLst>
                                        </p:cTn>
                                        <p:tgtEl>
                                          <p:spTgt spid="4109"/>
                                        </p:tgtEl>
                                        <p:attrNameLst>
                                          <p:attrName>style.visibility</p:attrName>
                                        </p:attrNameLst>
                                      </p:cBhvr>
                                      <p:to>
                                        <p:strVal val="visible"/>
                                      </p:to>
                                    </p:set>
                                    <p:anim calcmode="lin" valueType="num">
                                      <p:cBhvr additive="base">
                                        <p:cTn id="63" dur="3000" fill="hold"/>
                                        <p:tgtEl>
                                          <p:spTgt spid="4109"/>
                                        </p:tgtEl>
                                        <p:attrNameLst>
                                          <p:attrName>ppt_x</p:attrName>
                                        </p:attrNameLst>
                                      </p:cBhvr>
                                      <p:tavLst>
                                        <p:tav tm="0">
                                          <p:val>
                                            <p:strVal val="1+#ppt_w/2"/>
                                          </p:val>
                                        </p:tav>
                                        <p:tav tm="100000">
                                          <p:val>
                                            <p:strVal val="#ppt_x"/>
                                          </p:val>
                                        </p:tav>
                                      </p:tavLst>
                                    </p:anim>
                                    <p:anim calcmode="lin" valueType="num">
                                      <p:cBhvr additive="base">
                                        <p:cTn id="64" dur="3000" fill="hold"/>
                                        <p:tgtEl>
                                          <p:spTgt spid="4109"/>
                                        </p:tgtEl>
                                        <p:attrNameLst>
                                          <p:attrName>ppt_y</p:attrName>
                                        </p:attrNameLst>
                                      </p:cBhvr>
                                      <p:tavLst>
                                        <p:tav tm="0">
                                          <p:val>
                                            <p:strVal val="#ppt_y"/>
                                          </p:val>
                                        </p:tav>
                                        <p:tav tm="100000">
                                          <p:val>
                                            <p:strVal val="#ppt_y"/>
                                          </p:val>
                                        </p:tav>
                                      </p:tavLst>
                                    </p:anim>
                                  </p:childTnLst>
                                </p:cTn>
                              </p:par>
                            </p:childTnLst>
                          </p:cTn>
                        </p:par>
                        <p:par>
                          <p:cTn id="65" fill="hold">
                            <p:stCondLst>
                              <p:cond delay="53000"/>
                            </p:stCondLst>
                            <p:childTnLst>
                              <p:par>
                                <p:cTn id="66" presetID="1" presetClass="entr" presetSubtype="0" fill="hold" grpId="0" nodeType="afterEffect">
                                  <p:stCondLst>
                                    <p:cond delay="1000"/>
                                  </p:stCondLst>
                                  <p:childTnLst>
                                    <p:set>
                                      <p:cBhvr>
                                        <p:cTn id="67" dur="1" fill="hold">
                                          <p:stCondLst>
                                            <p:cond delay="0"/>
                                          </p:stCondLst>
                                        </p:cTn>
                                        <p:tgtEl>
                                          <p:spTgt spid="4110"/>
                                        </p:tgtEl>
                                        <p:attrNameLst>
                                          <p:attrName>style.visibility</p:attrName>
                                        </p:attrNameLst>
                                      </p:cBhvr>
                                      <p:to>
                                        <p:strVal val="visible"/>
                                      </p:to>
                                    </p:set>
                                  </p:childTnLst>
                                </p:cTn>
                              </p:par>
                            </p:childTnLst>
                          </p:cTn>
                        </p:par>
                        <p:par>
                          <p:cTn id="68" fill="hold">
                            <p:stCondLst>
                              <p:cond delay="54000"/>
                            </p:stCondLst>
                            <p:childTnLst>
                              <p:par>
                                <p:cTn id="69" presetID="10" presetClass="exit" presetSubtype="0" fill="hold" grpId="1" nodeType="afterEffect">
                                  <p:stCondLst>
                                    <p:cond delay="3000"/>
                                  </p:stCondLst>
                                  <p:childTnLst>
                                    <p:animEffect transition="out" filter="fade">
                                      <p:cBhvr>
                                        <p:cTn id="70" dur="2000"/>
                                        <p:tgtEl>
                                          <p:spTgt spid="4110"/>
                                        </p:tgtEl>
                                      </p:cBhvr>
                                    </p:animEffect>
                                    <p:set>
                                      <p:cBhvr>
                                        <p:cTn id="71" dur="1" fill="hold">
                                          <p:stCondLst>
                                            <p:cond delay="1999"/>
                                          </p:stCondLst>
                                        </p:cTn>
                                        <p:tgtEl>
                                          <p:spTgt spid="4110"/>
                                        </p:tgtEl>
                                        <p:attrNameLst>
                                          <p:attrName>style.visibility</p:attrName>
                                        </p:attrNameLst>
                                      </p:cBhvr>
                                      <p:to>
                                        <p:strVal val="hidden"/>
                                      </p:to>
                                    </p:set>
                                  </p:childTnLst>
                                </p:cTn>
                              </p:par>
                            </p:childTnLst>
                          </p:cTn>
                        </p:par>
                        <p:par>
                          <p:cTn id="72" fill="hold">
                            <p:stCondLst>
                              <p:cond delay="59000"/>
                            </p:stCondLst>
                            <p:childTnLst>
                              <p:par>
                                <p:cTn id="73" presetID="1" presetClass="entr" presetSubtype="0" fill="hold" grpId="0" nodeType="afterEffect">
                                  <p:stCondLst>
                                    <p:cond delay="1000"/>
                                  </p:stCondLst>
                                  <p:childTnLst>
                                    <p:set>
                                      <p:cBhvr>
                                        <p:cTn id="74" dur="1" fill="hold">
                                          <p:stCondLst>
                                            <p:cond delay="0"/>
                                          </p:stCondLst>
                                        </p:cTn>
                                        <p:tgtEl>
                                          <p:spTgt spid="4111"/>
                                        </p:tgtEl>
                                        <p:attrNameLst>
                                          <p:attrName>style.visibility</p:attrName>
                                        </p:attrNameLst>
                                      </p:cBhvr>
                                      <p:to>
                                        <p:strVal val="visible"/>
                                      </p:to>
                                    </p:set>
                                  </p:childTnLst>
                                </p:cTn>
                              </p:par>
                            </p:childTnLst>
                          </p:cTn>
                        </p:par>
                        <p:par>
                          <p:cTn id="75" fill="hold">
                            <p:stCondLst>
                              <p:cond delay="60000"/>
                            </p:stCondLst>
                            <p:childTnLst>
                              <p:par>
                                <p:cTn id="76" presetID="10" presetClass="exit" presetSubtype="0" fill="hold" grpId="1" nodeType="afterEffect">
                                  <p:stCondLst>
                                    <p:cond delay="3000"/>
                                  </p:stCondLst>
                                  <p:childTnLst>
                                    <p:animEffect transition="out" filter="fade">
                                      <p:cBhvr>
                                        <p:cTn id="77" dur="2000"/>
                                        <p:tgtEl>
                                          <p:spTgt spid="4111"/>
                                        </p:tgtEl>
                                      </p:cBhvr>
                                    </p:animEffect>
                                    <p:set>
                                      <p:cBhvr>
                                        <p:cTn id="78" dur="1" fill="hold">
                                          <p:stCondLst>
                                            <p:cond delay="1999"/>
                                          </p:stCondLst>
                                        </p:cTn>
                                        <p:tgtEl>
                                          <p:spTgt spid="4111"/>
                                        </p:tgtEl>
                                        <p:attrNameLst>
                                          <p:attrName>style.visibility</p:attrName>
                                        </p:attrNameLst>
                                      </p:cBhvr>
                                      <p:to>
                                        <p:strVal val="hidden"/>
                                      </p:to>
                                    </p:set>
                                  </p:childTnLst>
                                </p:cTn>
                              </p:par>
                            </p:childTnLst>
                          </p:cTn>
                        </p:par>
                        <p:par>
                          <p:cTn id="79" fill="hold">
                            <p:stCondLst>
                              <p:cond delay="65000"/>
                            </p:stCondLst>
                            <p:childTnLst>
                              <p:par>
                                <p:cTn id="80" presetID="1" presetClass="entr" presetSubtype="0" fill="hold" grpId="0" nodeType="afterEffect">
                                  <p:stCondLst>
                                    <p:cond delay="1000"/>
                                  </p:stCondLst>
                                  <p:childTnLst>
                                    <p:set>
                                      <p:cBhvr>
                                        <p:cTn id="81" dur="1" fill="hold">
                                          <p:stCondLst>
                                            <p:cond delay="0"/>
                                          </p:stCondLst>
                                        </p:cTn>
                                        <p:tgtEl>
                                          <p:spTgt spid="4112"/>
                                        </p:tgtEl>
                                        <p:attrNameLst>
                                          <p:attrName>style.visibility</p:attrName>
                                        </p:attrNameLst>
                                      </p:cBhvr>
                                      <p:to>
                                        <p:strVal val="visible"/>
                                      </p:to>
                                    </p:set>
                                  </p:childTnLst>
                                </p:cTn>
                              </p:par>
                            </p:childTnLst>
                          </p:cTn>
                        </p:par>
                        <p:par>
                          <p:cTn id="82" fill="hold">
                            <p:stCondLst>
                              <p:cond delay="66000"/>
                            </p:stCondLst>
                            <p:childTnLst>
                              <p:par>
                                <p:cTn id="83" presetID="10" presetClass="exit" presetSubtype="0" fill="hold" grpId="1" nodeType="afterEffect">
                                  <p:stCondLst>
                                    <p:cond delay="3000"/>
                                  </p:stCondLst>
                                  <p:childTnLst>
                                    <p:animEffect transition="out" filter="fade">
                                      <p:cBhvr>
                                        <p:cTn id="84" dur="2000"/>
                                        <p:tgtEl>
                                          <p:spTgt spid="4112"/>
                                        </p:tgtEl>
                                      </p:cBhvr>
                                    </p:animEffect>
                                    <p:set>
                                      <p:cBhvr>
                                        <p:cTn id="85" dur="1" fill="hold">
                                          <p:stCondLst>
                                            <p:cond delay="1999"/>
                                          </p:stCondLst>
                                        </p:cTn>
                                        <p:tgtEl>
                                          <p:spTgt spid="4112"/>
                                        </p:tgtEl>
                                        <p:attrNameLst>
                                          <p:attrName>style.visibility</p:attrName>
                                        </p:attrNameLst>
                                      </p:cBhvr>
                                      <p:to>
                                        <p:strVal val="hidden"/>
                                      </p:to>
                                    </p:set>
                                  </p:childTnLst>
                                </p:cTn>
                              </p:par>
                            </p:childTnLst>
                          </p:cTn>
                        </p:par>
                        <p:par>
                          <p:cTn id="86" fill="hold">
                            <p:stCondLst>
                              <p:cond delay="71000"/>
                            </p:stCondLst>
                            <p:childTnLst>
                              <p:par>
                                <p:cTn id="87" presetID="27" presetClass="entr" presetSubtype="0" fill="hold" grpId="0" nodeType="afterEffect">
                                  <p:stCondLst>
                                    <p:cond delay="1000"/>
                                  </p:stCondLst>
                                  <p:iterate type="lt">
                                    <p:tmPct val="50000"/>
                                  </p:iterate>
                                  <p:childTnLst>
                                    <p:set>
                                      <p:cBhvr>
                                        <p:cTn id="88" dur="1" fill="hold">
                                          <p:stCondLst>
                                            <p:cond delay="0"/>
                                          </p:stCondLst>
                                        </p:cTn>
                                        <p:tgtEl>
                                          <p:spTgt spid="4113"/>
                                        </p:tgtEl>
                                        <p:attrNameLst>
                                          <p:attrName>style.visibility</p:attrName>
                                        </p:attrNameLst>
                                      </p:cBhvr>
                                      <p:to>
                                        <p:strVal val="visible"/>
                                      </p:to>
                                    </p:set>
                                    <p:anim calcmode="discrete" valueType="clr">
                                      <p:cBhvr override="childStyle">
                                        <p:cTn id="89" dur="80"/>
                                        <p:tgtEl>
                                          <p:spTgt spid="4113"/>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4113"/>
                                        </p:tgtEl>
                                        <p:attrNameLst>
                                          <p:attrName>fillcolor</p:attrName>
                                        </p:attrNameLst>
                                      </p:cBhvr>
                                      <p:tavLst>
                                        <p:tav tm="0">
                                          <p:val>
                                            <p:clrVal>
                                              <a:schemeClr val="accent2"/>
                                            </p:clrVal>
                                          </p:val>
                                        </p:tav>
                                        <p:tav tm="50000">
                                          <p:val>
                                            <p:clrVal>
                                              <a:schemeClr val="hlink"/>
                                            </p:clrVal>
                                          </p:val>
                                        </p:tav>
                                      </p:tavLst>
                                    </p:anim>
                                    <p:set>
                                      <p:cBhvr>
                                        <p:cTn id="91" dur="80"/>
                                        <p:tgtEl>
                                          <p:spTgt spid="4113"/>
                                        </p:tgtEl>
                                        <p:attrNameLst>
                                          <p:attrName>fill.type</p:attrName>
                                        </p:attrNameLst>
                                      </p:cBhvr>
                                      <p:to>
                                        <p:strVal val="solid"/>
                                      </p:to>
                                    </p:set>
                                  </p:childTnLst>
                                </p:cTn>
                              </p:par>
                            </p:childTnLst>
                          </p:cTn>
                        </p:par>
                        <p:par>
                          <p:cTn id="92" fill="hold">
                            <p:stCondLst>
                              <p:cond delay="76640"/>
                            </p:stCondLst>
                            <p:childTnLst>
                              <p:par>
                                <p:cTn id="93" presetID="1" presetClass="entr" presetSubtype="0" fill="hold" grpId="0" nodeType="afterEffect">
                                  <p:stCondLst>
                                    <p:cond delay="3000"/>
                                  </p:stCondLst>
                                  <p:childTnLst>
                                    <p:set>
                                      <p:cBhvr>
                                        <p:cTn id="94" dur="1" fill="hold">
                                          <p:stCondLst>
                                            <p:cond delay="0"/>
                                          </p:stCondLst>
                                        </p:cTn>
                                        <p:tgtEl>
                                          <p:spTgt spid="4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1" grpId="1"/>
      <p:bldP spid="4103" grpId="0" animBg="1"/>
      <p:bldP spid="4103" grpId="1" animBg="1"/>
      <p:bldP spid="4106" grpId="0" animBg="1"/>
      <p:bldP spid="4106" grpId="1" animBg="1"/>
      <p:bldP spid="4108" grpId="0" animBg="1"/>
      <p:bldP spid="4108" grpId="1" animBg="1"/>
      <p:bldP spid="4107" grpId="0" animBg="1"/>
      <p:bldP spid="4107" grpId="1" animBg="1"/>
      <p:bldP spid="4102" grpId="0" animBg="1"/>
      <p:bldP spid="4102" grpId="1" animBg="1"/>
      <p:bldP spid="4110" grpId="0" animBg="1"/>
      <p:bldP spid="4110" grpId="1" animBg="1"/>
      <p:bldP spid="4111" grpId="0" animBg="1"/>
      <p:bldP spid="4111" grpId="1" animBg="1"/>
      <p:bldP spid="4112" grpId="0" animBg="1"/>
      <p:bldP spid="4112" grpId="1" animBg="1"/>
      <p:bldP spid="4113" grpId="0"/>
      <p:bldP spid="41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Documents and Settings\User\My Documents\_Mariasun\_1 AGOSTO 2010\_PRESENTACIONES\MONTI\FOTOS - PESO\SOL AGUA-GOTAS oro viejo2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050" name="Text Box 2"/>
          <p:cNvSpPr txBox="1">
            <a:spLocks noChangeArrowheads="1"/>
          </p:cNvSpPr>
          <p:nvPr/>
        </p:nvSpPr>
        <p:spPr bwMode="auto">
          <a:xfrm>
            <a:off x="0" y="0"/>
            <a:ext cx="9144000" cy="6801862"/>
          </a:xfrm>
          <a:prstGeom prst="rect">
            <a:avLst/>
          </a:prstGeom>
          <a:solidFill>
            <a:srgbClr val="FFFF99">
              <a:alpha val="50000"/>
            </a:srgbClr>
          </a:solidFill>
          <a:ln w="9525">
            <a:noFill/>
            <a:miter lim="800000"/>
            <a:headEnd/>
            <a:tailEnd/>
          </a:ln>
          <a:effectLst/>
        </p:spPr>
        <p:txBody>
          <a:bodyPr>
            <a:spAutoFit/>
          </a:bodyPr>
          <a:lstStyle/>
          <a:p>
            <a:pPr algn="ctr"/>
            <a:r>
              <a:rPr lang="es-ES" sz="3200" dirty="0" smtClean="0">
                <a:effectLst>
                  <a:outerShdw blurRad="38100" dist="38100" dir="2700000" algn="tl">
                    <a:srgbClr val="FFFFFF"/>
                  </a:outerShdw>
                </a:effectLst>
                <a:latin typeface="Comic Sans MS" pitchFamily="66" charset="0"/>
              </a:rPr>
              <a:t>1. Ser justos en la palabra no es hacer actos de justicia (actos de caridad), sino es ser justos (vida de caridad). </a:t>
            </a:r>
          </a:p>
          <a:p>
            <a:pPr algn="ctr"/>
            <a:endParaRPr lang="es-ES" sz="1800" dirty="0" smtClean="0">
              <a:effectLst>
                <a:outerShdw blurRad="38100" dist="38100" dir="2700000" algn="tl">
                  <a:srgbClr val="FFFFFF"/>
                </a:outerShdw>
              </a:effectLst>
              <a:latin typeface="Comic Sans MS" pitchFamily="66" charset="0"/>
            </a:endParaRPr>
          </a:p>
          <a:p>
            <a:pPr algn="ctr"/>
            <a:endParaRPr lang="es-ES" dirty="0" smtClean="0">
              <a:effectLst>
                <a:outerShdw blurRad="38100" dist="38100" dir="2700000" algn="tl">
                  <a:srgbClr val="FFFFFF"/>
                </a:outerShdw>
              </a:effectLst>
              <a:latin typeface="Comic Sans MS" pitchFamily="66" charset="0"/>
            </a:endParaRPr>
          </a:p>
          <a:p>
            <a:pPr algn="ctr"/>
            <a:endParaRPr lang="es-ES" sz="1800" dirty="0" smtClean="0">
              <a:effectLst>
                <a:outerShdw blurRad="38100" dist="38100" dir="2700000" algn="tl">
                  <a:srgbClr val="FFFFFF"/>
                </a:outerShdw>
              </a:effectLst>
              <a:latin typeface="Comic Sans MS" pitchFamily="66" charset="0"/>
            </a:endParaRPr>
          </a:p>
          <a:p>
            <a:pPr algn="ctr"/>
            <a:endParaRPr lang="es-ES" dirty="0" smtClean="0">
              <a:effectLst>
                <a:outerShdw blurRad="38100" dist="38100" dir="2700000" algn="tl">
                  <a:srgbClr val="FFFFFF"/>
                </a:outerShdw>
              </a:effectLst>
              <a:latin typeface="Comic Sans MS" pitchFamily="66" charset="0"/>
            </a:endParaRPr>
          </a:p>
          <a:p>
            <a:pPr algn="ctr"/>
            <a:endParaRPr lang="es-ES" sz="1800" dirty="0" smtClean="0">
              <a:effectLst>
                <a:outerShdw blurRad="38100" dist="38100" dir="2700000" algn="tl">
                  <a:srgbClr val="FFFFFF"/>
                </a:outerShdw>
              </a:effectLst>
              <a:latin typeface="Comic Sans MS" pitchFamily="66" charset="0"/>
            </a:endParaRPr>
          </a:p>
          <a:p>
            <a:pPr algn="ctr"/>
            <a:endParaRPr lang="es-ES" dirty="0" smtClean="0">
              <a:effectLst>
                <a:outerShdw blurRad="38100" dist="38100" dir="2700000" algn="tl">
                  <a:srgbClr val="FFFFFF"/>
                </a:outerShdw>
              </a:effectLst>
              <a:latin typeface="Comic Sans MS" pitchFamily="66" charset="0"/>
            </a:endParaRPr>
          </a:p>
          <a:p>
            <a:pPr algn="ctr"/>
            <a:endParaRPr lang="es-ES" sz="1800" dirty="0" smtClean="0">
              <a:effectLst>
                <a:outerShdw blurRad="38100" dist="38100" dir="2700000" algn="tl">
                  <a:srgbClr val="FFFFFF"/>
                </a:outerShdw>
              </a:effectLst>
              <a:latin typeface="Comic Sans MS" pitchFamily="66" charset="0"/>
            </a:endParaRPr>
          </a:p>
          <a:p>
            <a:pPr algn="ctr"/>
            <a:endParaRPr lang="es-ES" dirty="0" smtClean="0">
              <a:effectLst>
                <a:outerShdw blurRad="38100" dist="38100" dir="2700000" algn="tl">
                  <a:srgbClr val="FFFFFF"/>
                </a:outerShdw>
              </a:effectLst>
              <a:latin typeface="Comic Sans MS" pitchFamily="66" charset="0"/>
            </a:endParaRPr>
          </a:p>
          <a:p>
            <a:pPr algn="ctr"/>
            <a:endParaRPr lang="es-ES" sz="1800" dirty="0" smtClean="0">
              <a:effectLst>
                <a:outerShdw blurRad="38100" dist="38100" dir="2700000" algn="tl">
                  <a:srgbClr val="FFFFFF"/>
                </a:outerShdw>
              </a:effectLst>
              <a:latin typeface="Comic Sans MS" pitchFamily="66" charset="0"/>
            </a:endParaRPr>
          </a:p>
          <a:p>
            <a:pPr algn="ctr"/>
            <a:endParaRPr lang="es-ES" dirty="0" smtClean="0">
              <a:effectLst>
                <a:outerShdw blurRad="38100" dist="38100" dir="2700000" algn="tl">
                  <a:srgbClr val="FFFFFF"/>
                </a:outerShdw>
              </a:effectLst>
              <a:latin typeface="Comic Sans MS" pitchFamily="66" charset="0"/>
            </a:endParaRPr>
          </a:p>
          <a:p>
            <a:pPr algn="ctr"/>
            <a:r>
              <a:rPr lang="es-ES" sz="3200" dirty="0" smtClean="0">
                <a:effectLst>
                  <a:outerShdw blurRad="38100" dist="38100" dir="2700000" algn="tl">
                    <a:srgbClr val="FFFFFF"/>
                  </a:outerShdw>
                </a:effectLst>
                <a:latin typeface="Comic Sans MS" pitchFamily="66" charset="0"/>
              </a:rPr>
              <a:t>La </a:t>
            </a:r>
            <a:r>
              <a:rPr lang="es-ES" sz="3200" dirty="0">
                <a:effectLst>
                  <a:outerShdw blurRad="38100" dist="38100" dir="2700000" algn="tl">
                    <a:srgbClr val="FFFFFF"/>
                  </a:outerShdw>
                </a:effectLst>
                <a:latin typeface="Comic Sans MS" pitchFamily="66" charset="0"/>
              </a:rPr>
              <a:t>intención es obligarnos a considerar nuestra vida, nuestro comportamiento</a:t>
            </a:r>
            <a:br>
              <a:rPr lang="es-ES" sz="3200" dirty="0">
                <a:effectLst>
                  <a:outerShdw blurRad="38100" dist="38100" dir="2700000" algn="tl">
                    <a:srgbClr val="FFFFFF"/>
                  </a:outerShdw>
                </a:effectLst>
                <a:latin typeface="Comic Sans MS" pitchFamily="66" charset="0"/>
              </a:rPr>
            </a:br>
            <a:r>
              <a:rPr lang="es-ES" sz="3200" dirty="0">
                <a:effectLst>
                  <a:outerShdw blurRad="38100" dist="38100" dir="2700000" algn="tl">
                    <a:srgbClr val="FFFFFF"/>
                  </a:outerShdw>
                </a:effectLst>
                <a:latin typeface="Comic Sans MS" pitchFamily="66" charset="0"/>
              </a:rPr>
              <a:t>y nuestro propio mundo desde una perspectiva distinta.</a:t>
            </a:r>
          </a:p>
          <a:p>
            <a:pPr algn="ctr"/>
            <a:r>
              <a:rPr lang="es-ES" sz="3200" i="1" dirty="0" err="1" smtClean="0">
                <a:effectLst>
                  <a:outerShdw blurRad="38100" dist="38100" dir="2700000" algn="tl">
                    <a:srgbClr val="FFFFFF"/>
                  </a:outerShdw>
                </a:effectLst>
                <a:latin typeface="Comic Sans MS" pitchFamily="66" charset="0"/>
              </a:rPr>
              <a:t>E.Schillebeeckx</a:t>
            </a:r>
            <a:r>
              <a:rPr lang="es-ES" sz="3200" i="1" dirty="0">
                <a:effectLst>
                  <a:outerShdw blurRad="38100" dist="38100" dir="2700000" algn="tl">
                    <a:srgbClr val="FFFFFF"/>
                  </a:outerShdw>
                </a:effectLst>
                <a:latin typeface="Comic Sans MS" pitchFamily="66" charset="0"/>
              </a:rPr>
              <a:t>.</a:t>
            </a:r>
          </a:p>
        </p:txBody>
      </p:sp>
    </p:spTree>
  </p:cSld>
  <p:clrMapOvr>
    <a:masterClrMapping/>
  </p:clrMapOvr>
  <p:transition spd="slow">
    <p:random/>
    <p:sndAc>
      <p:stSnd loop="1">
        <p:snd r:embed="rId2" name="Haendel Largo 55 Kb 06.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User\My Documents\_Mariasun\JPG para diapositivas\JPG JOSÉ ANTONIO\FONDOS\CHICO .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075" name="Text Box 3"/>
          <p:cNvSpPr txBox="1">
            <a:spLocks noChangeArrowheads="1"/>
          </p:cNvSpPr>
          <p:nvPr/>
        </p:nvSpPr>
        <p:spPr bwMode="auto">
          <a:xfrm>
            <a:off x="0" y="214290"/>
            <a:ext cx="9144000" cy="3416320"/>
          </a:xfrm>
          <a:prstGeom prst="rect">
            <a:avLst/>
          </a:prstGeom>
          <a:solidFill>
            <a:schemeClr val="tx2">
              <a:alpha val="50000"/>
            </a:schemeClr>
          </a:solidFill>
          <a:ln w="9525">
            <a:noFill/>
            <a:miter lim="800000"/>
            <a:headEnd/>
            <a:tailEnd/>
          </a:ln>
          <a:effectLst/>
        </p:spPr>
        <p:txBody>
          <a:bodyPr>
            <a:spAutoFit/>
          </a:bodyPr>
          <a:lstStyle/>
          <a:p>
            <a:r>
              <a:rPr lang="es-ES" sz="5400" dirty="0" smtClean="0">
                <a:solidFill>
                  <a:srgbClr val="FFFF00"/>
                </a:solidFill>
                <a:effectLst>
                  <a:outerShdw blurRad="38100" dist="38100" dir="2700000" algn="tl">
                    <a:srgbClr val="FFFFFF"/>
                  </a:outerShdw>
                </a:effectLst>
                <a:latin typeface="Comic Sans MS" pitchFamily="66" charset="0"/>
              </a:rPr>
              <a:t>2. Las riquezas son medios no fines: su riqueza no esta en las cosas sino en el Señor.</a:t>
            </a:r>
            <a:endParaRPr lang="es-ES" sz="5400" dirty="0">
              <a:solidFill>
                <a:srgbClr val="FFFF00"/>
              </a:solidFill>
              <a:effectLst>
                <a:outerShdw blurRad="38100" dist="38100" dir="2700000" algn="tl">
                  <a:srgbClr val="FFFFFF"/>
                </a:outerShdw>
              </a:effectLst>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21000"/>
                                  </p:stCondLst>
                                  <p:childTnLst>
                                    <p:set>
                                      <p:cBhvr>
                                        <p:cTn id="6" dur="1" fill="hold">
                                          <p:stCondLst>
                                            <p:cond delay="0"/>
                                          </p:stCondLst>
                                        </p:cTn>
                                        <p:tgtEl>
                                          <p:spTgt spid="3075"/>
                                        </p:tgtEl>
                                        <p:attrNameLst>
                                          <p:attrName>style.visibility</p:attrName>
                                        </p:attrNameLst>
                                      </p:cBhvr>
                                      <p:to>
                                        <p:strVal val="visible"/>
                                      </p:to>
                                    </p:set>
                                    <p:animEffect transition="in" filter="box(in)">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C:\Documents and Settings\User\My Documents\_Mariasun\_1 AGOSTO 2010\_ JPG DIAPOSITIVAS\MANOS\mano escribiendo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098" name="Rectangle 2"/>
          <p:cNvSpPr>
            <a:spLocks noChangeArrowheads="1"/>
          </p:cNvSpPr>
          <p:nvPr/>
        </p:nvSpPr>
        <p:spPr bwMode="auto">
          <a:xfrm>
            <a:off x="0" y="0"/>
            <a:ext cx="9144000" cy="1323439"/>
          </a:xfrm>
          <a:prstGeom prst="rect">
            <a:avLst/>
          </a:prstGeom>
          <a:solidFill>
            <a:srgbClr val="993300">
              <a:alpha val="50000"/>
            </a:srgbClr>
          </a:solidFill>
          <a:ln w="9525">
            <a:noFill/>
            <a:miter lim="800000"/>
            <a:headEnd/>
            <a:tailEnd/>
          </a:ln>
          <a:effectLst/>
        </p:spPr>
        <p:txBody>
          <a:bodyPr>
            <a:spAutoFit/>
          </a:bodyPr>
          <a:lstStyle/>
          <a:p>
            <a:r>
              <a:rPr lang="es-ES" sz="4000" dirty="0" smtClean="0">
                <a:solidFill>
                  <a:schemeClr val="bg1"/>
                </a:solidFill>
                <a:effectLst>
                  <a:outerShdw blurRad="38100" dist="38100" dir="2700000" algn="tl">
                    <a:srgbClr val="000000"/>
                  </a:outerShdw>
                </a:effectLst>
                <a:latin typeface="Georgia" pitchFamily="18" charset="0"/>
              </a:rPr>
              <a:t>3. La verdadera finalidad es el reino de Dios.  </a:t>
            </a:r>
            <a:endParaRPr lang="es-ES" sz="4000" dirty="0">
              <a:solidFill>
                <a:schemeClr val="bg1"/>
              </a:solidFill>
              <a:effectLst>
                <a:outerShdw blurRad="38100" dist="38100" dir="2700000" algn="tl">
                  <a:srgbClr val="000000"/>
                </a:outerShdw>
              </a:effectLst>
            </a:endParaRPr>
          </a:p>
        </p:txBody>
      </p:sp>
      <p:sp>
        <p:nvSpPr>
          <p:cNvPr id="4099" name="Rectangle 3"/>
          <p:cNvSpPr>
            <a:spLocks noChangeArrowheads="1"/>
          </p:cNvSpPr>
          <p:nvPr/>
        </p:nvSpPr>
        <p:spPr bwMode="auto">
          <a:xfrm>
            <a:off x="0" y="1348800"/>
            <a:ext cx="9144000" cy="5509200"/>
          </a:xfrm>
          <a:prstGeom prst="rect">
            <a:avLst/>
          </a:prstGeom>
          <a:solidFill>
            <a:srgbClr val="DDDDDD">
              <a:alpha val="50000"/>
            </a:srgbClr>
          </a:solidFill>
          <a:ln w="9525">
            <a:noFill/>
            <a:miter lim="800000"/>
            <a:headEnd/>
            <a:tailEnd/>
          </a:ln>
          <a:effectLst/>
        </p:spPr>
        <p:txBody>
          <a:bodyPr>
            <a:spAutoFit/>
          </a:bodyPr>
          <a:lstStyle/>
          <a:p>
            <a:endParaRPr lang="es-ES" sz="3200" dirty="0" smtClean="0">
              <a:effectLst>
                <a:outerShdw blurRad="38100" dist="38100" dir="2700000" algn="tl">
                  <a:srgbClr val="FFFFFF"/>
                </a:outerShdw>
              </a:effectLst>
              <a:latin typeface="Comic Sans MS" pitchFamily="66" charset="0"/>
            </a:endParaRPr>
          </a:p>
          <a:p>
            <a:endParaRPr lang="es-ES" sz="3200" dirty="0" smtClean="0">
              <a:effectLst>
                <a:outerShdw blurRad="38100" dist="38100" dir="2700000" algn="tl">
                  <a:srgbClr val="FFFFFF"/>
                </a:outerShdw>
              </a:effectLst>
              <a:latin typeface="Comic Sans MS" pitchFamily="66" charset="0"/>
            </a:endParaRPr>
          </a:p>
          <a:p>
            <a:endParaRPr lang="es-ES" sz="3200" dirty="0" smtClean="0">
              <a:effectLst>
                <a:outerShdw blurRad="38100" dist="38100" dir="2700000" algn="tl">
                  <a:srgbClr val="FFFFFF"/>
                </a:outerShdw>
              </a:effectLst>
              <a:latin typeface="Comic Sans MS" pitchFamily="66" charset="0"/>
            </a:endParaRPr>
          </a:p>
          <a:p>
            <a:endParaRPr lang="es-ES" sz="3200" dirty="0" smtClean="0">
              <a:effectLst>
                <a:outerShdw blurRad="38100" dist="38100" dir="2700000" algn="tl">
                  <a:srgbClr val="FFFFFF"/>
                </a:outerShdw>
              </a:effectLst>
              <a:latin typeface="Comic Sans MS" pitchFamily="66" charset="0"/>
            </a:endParaRPr>
          </a:p>
          <a:p>
            <a:endParaRPr lang="es-ES" sz="3200" dirty="0" smtClean="0">
              <a:effectLst>
                <a:outerShdw blurRad="38100" dist="38100" dir="2700000" algn="tl">
                  <a:srgbClr val="FFFFFF"/>
                </a:outerShdw>
              </a:effectLst>
              <a:latin typeface="Comic Sans MS" pitchFamily="66" charset="0"/>
            </a:endParaRPr>
          </a:p>
          <a:p>
            <a:endParaRPr lang="es-ES" sz="3200" dirty="0" smtClean="0">
              <a:effectLst>
                <a:outerShdw blurRad="38100" dist="38100" dir="2700000" algn="tl">
                  <a:srgbClr val="FFFFFF"/>
                </a:outerShdw>
              </a:effectLst>
              <a:latin typeface="Comic Sans MS" pitchFamily="66" charset="0"/>
            </a:endParaRPr>
          </a:p>
          <a:p>
            <a:r>
              <a:rPr lang="es-ES" sz="3200" dirty="0" smtClean="0">
                <a:effectLst>
                  <a:outerShdw blurRad="38100" dist="38100" dir="2700000" algn="tl">
                    <a:srgbClr val="FFFFFF"/>
                  </a:outerShdw>
                </a:effectLst>
                <a:latin typeface="Comic Sans MS" pitchFamily="66" charset="0"/>
              </a:rPr>
              <a:t>Es </a:t>
            </a:r>
            <a:r>
              <a:rPr lang="es-ES" sz="3200" dirty="0">
                <a:effectLst>
                  <a:outerShdw blurRad="38100" dist="38100" dir="2700000" algn="tl">
                    <a:srgbClr val="FFFFFF"/>
                  </a:outerShdw>
                </a:effectLst>
                <a:latin typeface="Comic Sans MS" pitchFamily="66" charset="0"/>
              </a:rPr>
              <a:t>una invitación a no dejarnos paralizar por la rutina, la pasividad y el miedo. </a:t>
            </a:r>
          </a:p>
          <a:p>
            <a:r>
              <a:rPr lang="es-ES" sz="3200" dirty="0">
                <a:effectLst>
                  <a:outerShdw blurRad="38100" dist="38100" dir="2700000" algn="tl">
                    <a:srgbClr val="FFFFFF"/>
                  </a:outerShdw>
                </a:effectLst>
                <a:latin typeface="Comic Sans MS" pitchFamily="66" charset="0"/>
              </a:rPr>
              <a:t>Un reto y un estímulo a la imaginación, a la creatividad y a la búsqueda de nuevos caminos y formas de actuar.</a:t>
            </a:r>
          </a:p>
        </p:txBody>
      </p:sp>
      <p:sp>
        <p:nvSpPr>
          <p:cNvPr id="4107" name="Rectangle 11"/>
          <p:cNvSpPr>
            <a:spLocks noChangeArrowheads="1"/>
          </p:cNvSpPr>
          <p:nvPr/>
        </p:nvSpPr>
        <p:spPr bwMode="auto">
          <a:xfrm>
            <a:off x="0" y="2895600"/>
            <a:ext cx="184150" cy="366713"/>
          </a:xfrm>
          <a:prstGeom prst="rect">
            <a:avLst/>
          </a:prstGeom>
          <a:solidFill>
            <a:schemeClr val="bg1"/>
          </a:solidFill>
          <a:ln w="9525">
            <a:noFill/>
            <a:miter lim="800000"/>
            <a:headEnd/>
            <a:tailEnd/>
          </a:ln>
          <a:effectLst/>
        </p:spPr>
        <p:txBody>
          <a:bodyPr wrap="none">
            <a:spAutoFit/>
          </a:bodyPr>
          <a:lstStyle/>
          <a:p>
            <a:endParaRPr lang="es-CO" sz="1800">
              <a:effectLst>
                <a:outerShdw blurRad="38100" dist="38100" dir="2700000" algn="tl">
                  <a:srgbClr val="C0C0C0"/>
                </a:outerShdw>
              </a:effectLst>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1000"/>
                                  </p:stCondLst>
                                  <p:childTnLst>
                                    <p:set>
                                      <p:cBhvr>
                                        <p:cTn id="6" dur="1" fill="hold">
                                          <p:stCondLst>
                                            <p:cond delay="0"/>
                                          </p:stCondLst>
                                        </p:cTn>
                                        <p:tgtEl>
                                          <p:spTgt spid="4098"/>
                                        </p:tgtEl>
                                        <p:attrNameLst>
                                          <p:attrName>style.visibility</p:attrName>
                                        </p:attrNameLst>
                                      </p:cBhvr>
                                      <p:to>
                                        <p:strVal val="visible"/>
                                      </p:to>
                                    </p:set>
                                    <p:animEffect transition="in" filter="barn(inHorizontal)">
                                      <p:cBhvr>
                                        <p:cTn id="7" dur="500"/>
                                        <p:tgtEl>
                                          <p:spTgt spid="4098"/>
                                        </p:tgtEl>
                                      </p:cBhvr>
                                    </p:animEffect>
                                  </p:childTnLst>
                                </p:cTn>
                              </p:par>
                            </p:childTnLst>
                          </p:cTn>
                        </p:par>
                        <p:par>
                          <p:cTn id="8" fill="hold">
                            <p:stCondLst>
                              <p:cond delay="1500"/>
                            </p:stCondLst>
                            <p:childTnLst>
                              <p:par>
                                <p:cTn id="9" presetID="4" presetClass="entr" presetSubtype="16" fill="hold" grpId="0" nodeType="afterEffect">
                                  <p:stCondLst>
                                    <p:cond delay="12000"/>
                                  </p:stCondLst>
                                  <p:childTnLst>
                                    <p:set>
                                      <p:cBhvr>
                                        <p:cTn id="10" dur="1" fill="hold">
                                          <p:stCondLst>
                                            <p:cond delay="0"/>
                                          </p:stCondLst>
                                        </p:cTn>
                                        <p:tgtEl>
                                          <p:spTgt spid="4099"/>
                                        </p:tgtEl>
                                        <p:attrNameLst>
                                          <p:attrName>style.visibility</p:attrName>
                                        </p:attrNameLst>
                                      </p:cBhvr>
                                      <p:to>
                                        <p:strVal val="visible"/>
                                      </p:to>
                                    </p:set>
                                    <p:animEffect transition="in" filter="box(in)">
                                      <p:cBhvr>
                                        <p:cTn id="1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099"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 name="Picture 20" descr="C:\Documents and Settings\User\My Documents\_Mariasun\_1 AGOSTO 2010\_ JPG DIAPOSITIVAS\RELIGIOSAS\FORO ESTELLA círculo clausura200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2" name="Rectangle 2"/>
          <p:cNvSpPr>
            <a:spLocks noChangeArrowheads="1"/>
          </p:cNvSpPr>
          <p:nvPr/>
        </p:nvSpPr>
        <p:spPr bwMode="auto">
          <a:xfrm>
            <a:off x="0" y="0"/>
            <a:ext cx="9144000" cy="1107996"/>
          </a:xfrm>
          <a:prstGeom prst="rect">
            <a:avLst/>
          </a:prstGeom>
          <a:noFill/>
          <a:ln w="9525">
            <a:noFill/>
            <a:miter lim="800000"/>
            <a:headEnd/>
            <a:tailEnd/>
          </a:ln>
          <a:effectLst/>
        </p:spPr>
        <p:txBody>
          <a:bodyPr>
            <a:spAutoFit/>
          </a:bodyPr>
          <a:lstStyle/>
          <a:p>
            <a:r>
              <a:rPr lang="es-ES" sz="6600" dirty="0" smtClean="0">
                <a:solidFill>
                  <a:srgbClr val="FFFF00"/>
                </a:solidFill>
                <a:effectLst>
                  <a:outerShdw blurRad="38100" dist="38100" dir="2700000" algn="tl">
                    <a:srgbClr val="C0C0C0"/>
                  </a:outerShdw>
                </a:effectLst>
                <a:latin typeface="Georgia" pitchFamily="18" charset="0"/>
              </a:rPr>
              <a:t>Meditemos…</a:t>
            </a:r>
            <a:r>
              <a:rPr lang="es-ES" sz="1200" dirty="0" smtClean="0">
                <a:solidFill>
                  <a:srgbClr val="FFFF00"/>
                </a:solidFill>
                <a:effectLst>
                  <a:outerShdw blurRad="38100" dist="38100" dir="2700000" algn="tl">
                    <a:srgbClr val="C0C0C0"/>
                  </a:outerShdw>
                </a:effectLst>
                <a:latin typeface="Georgia" pitchFamily="18" charset="0"/>
              </a:rPr>
              <a:t> </a:t>
            </a:r>
            <a:endParaRPr lang="es-ES" sz="2000" dirty="0">
              <a:solidFill>
                <a:srgbClr val="FFFF00"/>
              </a:solidFill>
              <a:effectLst>
                <a:outerShdw blurRad="38100" dist="38100" dir="2700000" algn="tl">
                  <a:srgbClr val="C0C0C0"/>
                </a:outerShdw>
              </a:effectLst>
              <a:latin typeface="Georgia" pitchFamily="18" charset="0"/>
            </a:endParaRPr>
          </a:p>
        </p:txBody>
      </p:sp>
      <p:sp>
        <p:nvSpPr>
          <p:cNvPr id="5123" name="Text Box 3"/>
          <p:cNvSpPr txBox="1">
            <a:spLocks noChangeArrowheads="1"/>
          </p:cNvSpPr>
          <p:nvPr/>
        </p:nvSpPr>
        <p:spPr bwMode="auto">
          <a:xfrm>
            <a:off x="0" y="1142984"/>
            <a:ext cx="9144000" cy="5909310"/>
          </a:xfrm>
          <a:prstGeom prst="rect">
            <a:avLst/>
          </a:prstGeom>
          <a:solidFill>
            <a:srgbClr val="808000">
              <a:alpha val="50000"/>
            </a:srgbClr>
          </a:solidFill>
          <a:ln w="9525">
            <a:noFill/>
            <a:miter lim="800000"/>
            <a:headEnd/>
            <a:tailEnd/>
          </a:ln>
          <a:effectLst/>
        </p:spPr>
        <p:txBody>
          <a:bodyPr>
            <a:spAutoFit/>
          </a:bodyPr>
          <a:lstStyle/>
          <a:p>
            <a:r>
              <a:rPr lang="es-ES" sz="1800" dirty="0">
                <a:solidFill>
                  <a:srgbClr val="FFFFCC"/>
                </a:solidFill>
                <a:effectLst>
                  <a:outerShdw blurRad="38100" dist="38100" dir="2700000" algn="tl">
                    <a:srgbClr val="000000"/>
                  </a:outerShdw>
                </a:effectLst>
                <a:latin typeface="Comic Sans MS" pitchFamily="66" charset="0"/>
              </a:rPr>
              <a:t/>
            </a:r>
            <a:br>
              <a:rPr lang="es-ES" sz="1800" dirty="0">
                <a:solidFill>
                  <a:srgbClr val="FFFFCC"/>
                </a:solidFill>
                <a:effectLst>
                  <a:outerShdw blurRad="38100" dist="38100" dir="2700000" algn="tl">
                    <a:srgbClr val="000000"/>
                  </a:outerShdw>
                </a:effectLst>
                <a:latin typeface="Comic Sans MS" pitchFamily="66" charset="0"/>
              </a:rPr>
            </a:br>
            <a:r>
              <a:rPr lang="es-ES" sz="6000" dirty="0">
                <a:solidFill>
                  <a:srgbClr val="FFFFCC"/>
                </a:solidFill>
                <a:effectLst>
                  <a:outerShdw blurRad="38100" dist="38100" dir="2700000" algn="tl">
                    <a:srgbClr val="000000"/>
                  </a:outerShdw>
                </a:effectLst>
                <a:latin typeface="Comic Sans MS" pitchFamily="66" charset="0"/>
              </a:rPr>
              <a:t>Todo lo que tenemos y hacemos es provisional y encaminado hacia la Vida Definitiva y realmente </a:t>
            </a:r>
            <a:r>
              <a:rPr lang="es-ES" sz="6000" dirty="0" smtClean="0">
                <a:solidFill>
                  <a:srgbClr val="FFFFCC"/>
                </a:solidFill>
                <a:effectLst>
                  <a:outerShdw blurRad="38100" dist="38100" dir="2700000" algn="tl">
                    <a:srgbClr val="000000"/>
                  </a:outerShdw>
                </a:effectLst>
                <a:latin typeface="Comic Sans MS" pitchFamily="66" charset="0"/>
              </a:rPr>
              <a:t>importante: </a:t>
            </a:r>
            <a:r>
              <a:rPr lang="es-ES" sz="6000" dirty="0">
                <a:solidFill>
                  <a:srgbClr val="FFFFCC"/>
                </a:solidFill>
                <a:effectLst>
                  <a:outerShdw blurRad="38100" dist="38100" dir="2700000" algn="tl">
                    <a:srgbClr val="000000"/>
                  </a:outerShdw>
                </a:effectLst>
                <a:latin typeface="Comic Sans MS" pitchFamily="66" charset="0"/>
              </a:rPr>
              <a:t>la </a:t>
            </a:r>
            <a:r>
              <a:rPr lang="es-ES" sz="6000" i="1" dirty="0">
                <a:solidFill>
                  <a:srgbClr val="FFFFCC"/>
                </a:solidFill>
                <a:effectLst>
                  <a:outerShdw blurRad="38100" dist="38100" dir="2700000" algn="tl">
                    <a:srgbClr val="000000"/>
                  </a:outerShdw>
                </a:effectLst>
                <a:latin typeface="Comic Sans MS" pitchFamily="66" charset="0"/>
              </a:rPr>
              <a:t>utopía del </a:t>
            </a:r>
            <a:r>
              <a:rPr lang="es-ES" sz="6000" i="1" dirty="0" smtClean="0">
                <a:solidFill>
                  <a:srgbClr val="FFFFCC"/>
                </a:solidFill>
                <a:effectLst>
                  <a:outerShdw blurRad="38100" dist="38100" dir="2700000" algn="tl">
                    <a:srgbClr val="000000"/>
                  </a:outerShdw>
                </a:effectLst>
                <a:latin typeface="Comic Sans MS" pitchFamily="66" charset="0"/>
              </a:rPr>
              <a:t>Reino (hoy y siempre)</a:t>
            </a:r>
            <a:r>
              <a:rPr lang="es-ES" sz="6000" dirty="0" smtClean="0">
                <a:solidFill>
                  <a:srgbClr val="FFFFCC"/>
                </a:solidFill>
                <a:effectLst>
                  <a:outerShdw blurRad="38100" dist="38100" dir="2700000" algn="tl">
                    <a:srgbClr val="000000"/>
                  </a:outerShdw>
                </a:effectLst>
                <a:latin typeface="Comic Sans MS" pitchFamily="66" charset="0"/>
              </a:rPr>
              <a:t>. </a:t>
            </a:r>
            <a:endParaRPr lang="es-ES" sz="6000" dirty="0">
              <a:solidFill>
                <a:srgbClr val="FFFFCC"/>
              </a:solidFill>
              <a:effectLst>
                <a:outerShdw blurRad="38100" dist="38100" dir="2700000" algn="tl">
                  <a:srgbClr val="000000"/>
                </a:outerShdw>
              </a:effectLst>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par>
                          <p:cTn id="8" fill="hold">
                            <p:stCondLst>
                              <p:cond delay="1500"/>
                            </p:stCondLst>
                            <p:childTnLst>
                              <p:par>
                                <p:cTn id="9" presetID="17" presetClass="entr" presetSubtype="10" fill="hold" grpId="0" nodeType="afterEffect">
                                  <p:stCondLst>
                                    <p:cond delay="11000"/>
                                  </p:stCondLst>
                                  <p:childTnLst>
                                    <p:set>
                                      <p:cBhvr>
                                        <p:cTn id="10" dur="1" fill="hold">
                                          <p:stCondLst>
                                            <p:cond delay="0"/>
                                          </p:stCondLst>
                                        </p:cTn>
                                        <p:tgtEl>
                                          <p:spTgt spid="5123"/>
                                        </p:tgtEl>
                                        <p:attrNameLst>
                                          <p:attrName>style.visibility</p:attrName>
                                        </p:attrNameLst>
                                      </p:cBhvr>
                                      <p:to>
                                        <p:strVal val="visible"/>
                                      </p:to>
                                    </p:set>
                                    <p:anim calcmode="lin" valueType="num">
                                      <p:cBhvr>
                                        <p:cTn id="11" dur="500" fill="hold"/>
                                        <p:tgtEl>
                                          <p:spTgt spid="5123"/>
                                        </p:tgtEl>
                                        <p:attrNameLst>
                                          <p:attrName>ppt_w</p:attrName>
                                        </p:attrNameLst>
                                      </p:cBhvr>
                                      <p:tavLst>
                                        <p:tav tm="0">
                                          <p:val>
                                            <p:fltVal val="0"/>
                                          </p:val>
                                        </p:tav>
                                        <p:tav tm="100000">
                                          <p:val>
                                            <p:strVal val="#ppt_w"/>
                                          </p:val>
                                        </p:tav>
                                      </p:tavLst>
                                    </p:anim>
                                    <p:anim calcmode="lin" valueType="num">
                                      <p:cBhvr>
                                        <p:cTn id="12" dur="500" fill="hold"/>
                                        <p:tgtEl>
                                          <p:spTgt spid="51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85728"/>
            <a:ext cx="8715436" cy="4678204"/>
          </a:xfrm>
          <a:prstGeom prst="rect">
            <a:avLst/>
          </a:prstGeom>
        </p:spPr>
        <p:txBody>
          <a:bodyPr wrap="square">
            <a:spAutoFit/>
          </a:bodyPr>
          <a:lstStyle/>
          <a:p>
            <a:pPr algn="ctr"/>
            <a:r>
              <a:rPr lang="es-CO" sz="6600" b="1" i="1" dirty="0" smtClean="0">
                <a:solidFill>
                  <a:srgbClr val="002060"/>
                </a:solidFill>
                <a:effectLst>
                  <a:outerShdw blurRad="38100" dist="38100" dir="2700000" algn="tl">
                    <a:srgbClr val="000000">
                      <a:alpha val="43137"/>
                    </a:srgbClr>
                  </a:outerShdw>
                </a:effectLst>
                <a:latin typeface="Constantia" pitchFamily="18" charset="0"/>
              </a:rPr>
              <a:t>TODOS:</a:t>
            </a:r>
          </a:p>
          <a:p>
            <a:endParaRPr lang="es-CO" sz="7200" b="1" i="1" dirty="0">
              <a:latin typeface="Constantia" pitchFamily="18" charset="0"/>
            </a:endParaRPr>
          </a:p>
          <a:p>
            <a:pPr algn="ctr"/>
            <a:r>
              <a:rPr lang="es-CO" sz="8000" b="1" i="1" dirty="0" smtClean="0">
                <a:latin typeface="Constantia" pitchFamily="18" charset="0"/>
              </a:rPr>
              <a:t>Padre nuestro, escúchanos. </a:t>
            </a:r>
            <a:endParaRPr lang="es-ES" sz="8000" b="1" i="1" dirty="0">
              <a:latin typeface="Constant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User\My Documents\_Mariasun\JPG para diapositivas\TERREMOTO\escombros personas.jpg"/>
          <p:cNvPicPr>
            <a:picLocks noChangeAspect="1" noChangeArrowheads="1"/>
          </p:cNvPicPr>
          <p:nvPr/>
        </p:nvPicPr>
        <p:blipFill>
          <a:blip r:embed="rId2"/>
          <a:srcRect/>
          <a:stretch>
            <a:fillRect/>
          </a:stretch>
        </p:blipFill>
        <p:spPr bwMode="auto">
          <a:xfrm>
            <a:off x="0" y="0"/>
            <a:ext cx="4572000" cy="3962400"/>
          </a:xfrm>
          <a:prstGeom prst="rect">
            <a:avLst/>
          </a:prstGeom>
          <a:noFill/>
        </p:spPr>
      </p:pic>
      <p:sp>
        <p:nvSpPr>
          <p:cNvPr id="8194" name="Rectangle 2"/>
          <p:cNvSpPr>
            <a:spLocks noChangeArrowheads="1"/>
          </p:cNvSpPr>
          <p:nvPr/>
        </p:nvSpPr>
        <p:spPr bwMode="auto">
          <a:xfrm>
            <a:off x="0" y="3962400"/>
            <a:ext cx="8915400" cy="2862322"/>
          </a:xfrm>
          <a:prstGeom prst="rect">
            <a:avLst/>
          </a:prstGeom>
          <a:noFill/>
          <a:ln w="9525">
            <a:noFill/>
            <a:miter lim="800000"/>
            <a:headEnd/>
            <a:tailEnd/>
          </a:ln>
          <a:effectLst/>
        </p:spPr>
        <p:txBody>
          <a:bodyPr>
            <a:spAutoFit/>
          </a:bodyPr>
          <a:lstStyle/>
          <a:p>
            <a:pPr>
              <a:spcBef>
                <a:spcPct val="50000"/>
              </a:spcBef>
            </a:pPr>
            <a:r>
              <a:rPr lang="es-ES" b="1" dirty="0" smtClean="0">
                <a:solidFill>
                  <a:srgbClr val="FF0000"/>
                </a:solidFill>
                <a:latin typeface="Arial" pitchFamily="34" charset="0"/>
                <a:cs typeface="Arial" pitchFamily="34" charset="0"/>
              </a:rPr>
              <a:t>¿</a:t>
            </a:r>
            <a:r>
              <a:rPr lang="es-ES" sz="2000" b="1" dirty="0" smtClean="0">
                <a:solidFill>
                  <a:srgbClr val="FF0000"/>
                </a:solidFill>
                <a:latin typeface="Arial" pitchFamily="34" charset="0"/>
                <a:cs typeface="Arial" pitchFamily="34" charset="0"/>
              </a:rPr>
              <a:t>Soy </a:t>
            </a:r>
            <a:r>
              <a:rPr lang="es-ES" sz="2000" b="1" dirty="0">
                <a:solidFill>
                  <a:srgbClr val="FF0000"/>
                </a:solidFill>
                <a:latin typeface="Arial" pitchFamily="34" charset="0"/>
                <a:cs typeface="Arial" pitchFamily="34" charset="0"/>
              </a:rPr>
              <a:t>pobre?</a:t>
            </a:r>
            <a:br>
              <a:rPr lang="es-ES" sz="2000" b="1" dirty="0">
                <a:solidFill>
                  <a:srgbClr val="FF0000"/>
                </a:solidFill>
                <a:latin typeface="Arial" pitchFamily="34" charset="0"/>
                <a:cs typeface="Arial" pitchFamily="34" charset="0"/>
              </a:rPr>
            </a:br>
            <a:r>
              <a:rPr lang="es-ES" sz="2000" b="1" dirty="0">
                <a:solidFill>
                  <a:srgbClr val="FF0000"/>
                </a:solidFill>
                <a:latin typeface="Arial" pitchFamily="34" charset="0"/>
                <a:cs typeface="Arial" pitchFamily="34" charset="0"/>
              </a:rPr>
              <a:t> Vivo en una sociedad con más medios y comodidades que el 80% de la humanidad.</a:t>
            </a:r>
            <a:br>
              <a:rPr lang="es-ES" sz="2000" b="1" dirty="0">
                <a:solidFill>
                  <a:srgbClr val="FF0000"/>
                </a:solidFill>
                <a:latin typeface="Arial" pitchFamily="34" charset="0"/>
                <a:cs typeface="Arial" pitchFamily="34" charset="0"/>
              </a:rPr>
            </a:br>
            <a:r>
              <a:rPr lang="es-ES" sz="2000" b="1" dirty="0">
                <a:solidFill>
                  <a:srgbClr val="FF0000"/>
                </a:solidFill>
                <a:latin typeface="Arial" pitchFamily="34" charset="0"/>
                <a:cs typeface="Arial" pitchFamily="34" charset="0"/>
              </a:rPr>
              <a:t>¿Me he convencido de que puedo servir a Dios sin cambiar nada de mi nivel de vida, mientras tantas personas mueren de hambre en el mundo?</a:t>
            </a:r>
            <a:br>
              <a:rPr lang="es-ES" sz="2000" b="1" dirty="0">
                <a:solidFill>
                  <a:srgbClr val="FF0000"/>
                </a:solidFill>
                <a:latin typeface="Arial" pitchFamily="34" charset="0"/>
                <a:cs typeface="Arial" pitchFamily="34" charset="0"/>
              </a:rPr>
            </a:br>
            <a:r>
              <a:rPr lang="es-ES" sz="2000" b="1" dirty="0">
                <a:solidFill>
                  <a:srgbClr val="FF0000"/>
                </a:solidFill>
                <a:latin typeface="Arial" pitchFamily="34" charset="0"/>
                <a:cs typeface="Arial" pitchFamily="34" charset="0"/>
              </a:rPr>
              <a:t>¿Prefiero remediar la necesidad ajena a guardar el dinero en el banco?</a:t>
            </a:r>
            <a:br>
              <a:rPr lang="es-ES" sz="2000" b="1" dirty="0">
                <a:solidFill>
                  <a:srgbClr val="FF0000"/>
                </a:solidFill>
                <a:latin typeface="Arial" pitchFamily="34" charset="0"/>
                <a:cs typeface="Arial" pitchFamily="34" charset="0"/>
              </a:rPr>
            </a:br>
            <a:r>
              <a:rPr lang="es-ES" sz="2000" b="1" dirty="0">
                <a:solidFill>
                  <a:srgbClr val="FF0000"/>
                </a:solidFill>
                <a:latin typeface="Arial" pitchFamily="34" charset="0"/>
                <a:cs typeface="Arial" pitchFamily="34" charset="0"/>
              </a:rPr>
              <a:t>¿Creo que estoy construyendo el  Reino? </a:t>
            </a:r>
            <a:br>
              <a:rPr lang="es-ES" sz="2000" b="1" dirty="0">
                <a:solidFill>
                  <a:srgbClr val="FF0000"/>
                </a:solidFill>
                <a:latin typeface="Arial" pitchFamily="34" charset="0"/>
                <a:cs typeface="Arial" pitchFamily="34" charset="0"/>
              </a:rPr>
            </a:br>
            <a:r>
              <a:rPr lang="es-ES" sz="2000" b="1" dirty="0">
                <a:solidFill>
                  <a:srgbClr val="FF0000"/>
                </a:solidFill>
                <a:latin typeface="Arial" pitchFamily="34" charset="0"/>
                <a:cs typeface="Arial" pitchFamily="34" charset="0"/>
              </a:rPr>
              <a:t>¿Sirvo a dos, a tres... a cuántos señores?</a:t>
            </a:r>
          </a:p>
        </p:txBody>
      </p:sp>
      <p:pic>
        <p:nvPicPr>
          <p:cNvPr id="8196" name="Picture 4" descr="C:\Documents and Settings\User\My Documents\_Mariasun\JPG para diapositivas\TERREMOTO\niña herida.jpg"/>
          <p:cNvPicPr>
            <a:picLocks noChangeAspect="1" noChangeArrowheads="1"/>
          </p:cNvPicPr>
          <p:nvPr/>
        </p:nvPicPr>
        <p:blipFill>
          <a:blip r:embed="rId3"/>
          <a:srcRect/>
          <a:stretch>
            <a:fillRect/>
          </a:stretch>
        </p:blipFill>
        <p:spPr bwMode="auto">
          <a:xfrm>
            <a:off x="4572000" y="0"/>
            <a:ext cx="4572000" cy="3886200"/>
          </a:xfrm>
          <a:prstGeom prst="rect">
            <a:avLst/>
          </a:prstGeom>
          <a:noFill/>
        </p:spPr>
      </p:pic>
      <p:sp>
        <p:nvSpPr>
          <p:cNvPr id="5" name="4 CuadroTexto"/>
          <p:cNvSpPr txBox="1"/>
          <p:nvPr/>
        </p:nvSpPr>
        <p:spPr>
          <a:xfrm>
            <a:off x="285720" y="285728"/>
            <a:ext cx="8572560" cy="1569660"/>
          </a:xfrm>
          <a:prstGeom prst="rect">
            <a:avLst/>
          </a:prstGeom>
          <a:noFill/>
        </p:spPr>
        <p:txBody>
          <a:bodyPr wrap="square" rtlCol="0">
            <a:spAutoFit/>
          </a:bodyPr>
          <a:lstStyle/>
          <a:p>
            <a:r>
              <a:rPr lang="es-CO" sz="4800" dirty="0" smtClean="0">
                <a:solidFill>
                  <a:srgbClr val="FF0000"/>
                </a:solidFill>
              </a:rPr>
              <a:t>Ofrendas…hoy colecta universal por el día del Migrante</a:t>
            </a:r>
            <a:endParaRPr lang="es-CO" sz="4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MAGENES\litany3b-hostia.jpg"/>
          <p:cNvPicPr>
            <a:picLocks noChangeAspect="1" noChangeArrowheads="1"/>
          </p:cNvPicPr>
          <p:nvPr/>
        </p:nvPicPr>
        <p:blipFill>
          <a:blip r:embed="rId3" cstate="print"/>
          <a:srcRect/>
          <a:stretch>
            <a:fillRect/>
          </a:stretch>
        </p:blipFill>
        <p:spPr bwMode="auto">
          <a:xfrm>
            <a:off x="2947461" y="986736"/>
            <a:ext cx="3267613" cy="5514098"/>
          </a:xfrm>
          <a:prstGeom prst="rect">
            <a:avLst/>
          </a:prstGeom>
          <a:ln>
            <a:noFill/>
          </a:ln>
          <a:effectLst>
            <a:softEdge rad="112500"/>
          </a:effectLst>
        </p:spPr>
      </p:pic>
      <p:sp>
        <p:nvSpPr>
          <p:cNvPr id="17410" name="Rectangle 1"/>
          <p:cNvSpPr>
            <a:spLocks noChangeArrowheads="1"/>
          </p:cNvSpPr>
          <p:nvPr/>
        </p:nvSpPr>
        <p:spPr bwMode="auto">
          <a:xfrm>
            <a:off x="0" y="71414"/>
            <a:ext cx="9144000" cy="6801862"/>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6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marL="742950" indent="-742950" algn="ctr" eaLnBrk="0" hangingPunct="0">
              <a:tabLst>
                <a:tab pos="5943600" algn="r"/>
              </a:tabLst>
              <a:defRPr/>
            </a:pPr>
            <a:r>
              <a:rPr lang="es-ES" sz="3600" b="1" dirty="0" smtClean="0">
                <a:latin typeface="Constantia" pitchFamily="18" charset="0"/>
              </a:rPr>
              <a:t>Una espiga dorada por el sol,</a:t>
            </a:r>
          </a:p>
          <a:p>
            <a:pPr marL="742950" indent="-742950" algn="ctr" eaLnBrk="0" hangingPunct="0">
              <a:tabLst>
                <a:tab pos="5943600" algn="r"/>
              </a:tabLst>
              <a:defRPr/>
            </a:pPr>
            <a:r>
              <a:rPr lang="es-ES" sz="3600" b="1" dirty="0" smtClean="0">
                <a:latin typeface="Constantia" pitchFamily="18" charset="0"/>
              </a:rPr>
              <a:t> el racimo que corta el viñador, </a:t>
            </a:r>
          </a:p>
          <a:p>
            <a:pPr marL="742950" indent="-742950" algn="ctr" eaLnBrk="0" hangingPunct="0">
              <a:tabLst>
                <a:tab pos="5943600" algn="r"/>
              </a:tabLst>
              <a:defRPr/>
            </a:pPr>
            <a:r>
              <a:rPr lang="es-ES" sz="3600" b="1" dirty="0" smtClean="0">
                <a:latin typeface="Constantia" pitchFamily="18" charset="0"/>
              </a:rPr>
              <a:t>/se convierten ahora en pan y en vino de amor, en el cuerpo y la sangre del señor/</a:t>
            </a:r>
          </a:p>
          <a:p>
            <a:pPr marL="742950" indent="-742950" algn="ctr" eaLnBrk="0" hangingPunct="0">
              <a:tabLst>
                <a:tab pos="5943600" algn="r"/>
              </a:tabLst>
              <a:defRPr/>
            </a:pPr>
            <a:endParaRPr lang="es-ES" sz="3600" b="1" dirty="0" smtClean="0">
              <a:latin typeface="Constantia" pitchFamily="18" charset="0"/>
            </a:endParaRPr>
          </a:p>
          <a:p>
            <a:pPr marL="742950" indent="-742950" algn="ctr" eaLnBrk="0" hangingPunct="0">
              <a:tabLst>
                <a:tab pos="5943600" algn="r"/>
              </a:tabLst>
              <a:defRPr/>
            </a:pPr>
            <a:r>
              <a:rPr lang="es-ES" sz="3600" b="1" dirty="0" smtClean="0">
                <a:latin typeface="Constantia" pitchFamily="18" charset="0"/>
              </a:rPr>
              <a:t> Compartimos la misma comunión somos trigo del mismo sembrador, /un molino la vida nos tritura con dolor Dios nos hace eucaristía en el amor/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57158" y="476321"/>
            <a:ext cx="6286544" cy="4524315"/>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600" dirty="0" smtClean="0">
                <a:latin typeface="Constantia" pitchFamily="18" charset="0"/>
                <a:ea typeface="Times New Roman" pitchFamily="18" charset="0"/>
                <a:cs typeface="Times New Roman" pitchFamily="18" charset="0"/>
              </a:rPr>
              <a:t>Ten piedad, Señor ten piedad.</a:t>
            </a:r>
          </a:p>
          <a:p>
            <a:pPr algn="ctr" eaLnBrk="0" hangingPunct="0">
              <a:tabLst>
                <a:tab pos="5943600" algn="r"/>
              </a:tabLst>
              <a:defRPr/>
            </a:pPr>
            <a:r>
              <a:rPr lang="es-ES" sz="3600" dirty="0" smtClean="0">
                <a:latin typeface="Constantia" pitchFamily="18" charset="0"/>
                <a:ea typeface="Times New Roman" pitchFamily="18" charset="0"/>
                <a:cs typeface="Times New Roman" pitchFamily="18" charset="0"/>
              </a:rPr>
              <a:t>Soy pecador, ten  piedad. (BIS)</a:t>
            </a:r>
          </a:p>
          <a:p>
            <a:pPr algn="ctr" eaLnBrk="0" hangingPunct="0">
              <a:tabLst>
                <a:tab pos="5943600" algn="r"/>
              </a:tabLst>
              <a:defRPr/>
            </a:pPr>
            <a:endParaRPr lang="es-ES" sz="3600"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600" b="1" dirty="0" smtClean="0">
                <a:latin typeface="Constantia" pitchFamily="18" charset="0"/>
                <a:ea typeface="Times New Roman" pitchFamily="18" charset="0"/>
                <a:cs typeface="Times New Roman" pitchFamily="18" charset="0"/>
              </a:rPr>
              <a:t>Y de mi Cristo apiádate, contra ti yo peque (BIS)</a:t>
            </a:r>
          </a:p>
          <a:p>
            <a:pPr algn="ctr" eaLnBrk="0" hangingPunct="0">
              <a:tabLst>
                <a:tab pos="5943600" algn="r"/>
              </a:tabLst>
              <a:defRPr/>
            </a:pPr>
            <a:endParaRPr lang="es-ES" sz="3600"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600" dirty="0" smtClean="0">
                <a:latin typeface="Constantia" pitchFamily="18" charset="0"/>
                <a:ea typeface="Times New Roman" pitchFamily="18" charset="0"/>
                <a:cs typeface="Times New Roman" pitchFamily="18" charset="0"/>
              </a:rPr>
              <a:t>Ten piedad, Señor ten piedad.</a:t>
            </a:r>
          </a:p>
          <a:p>
            <a:pPr algn="ctr" eaLnBrk="0" hangingPunct="0">
              <a:tabLst>
                <a:tab pos="5943600" algn="r"/>
              </a:tabLst>
              <a:defRPr/>
            </a:pPr>
            <a:r>
              <a:rPr lang="es-ES" sz="3600" dirty="0" smtClean="0">
                <a:latin typeface="Constantia" pitchFamily="18" charset="0"/>
                <a:ea typeface="Times New Roman" pitchFamily="18" charset="0"/>
                <a:cs typeface="Times New Roman" pitchFamily="18" charset="0"/>
              </a:rPr>
              <a:t>Soy pecador, ten  piedad. (BIS)</a:t>
            </a:r>
          </a:p>
        </p:txBody>
      </p:sp>
      <p:pic>
        <p:nvPicPr>
          <p:cNvPr id="5" name="Picture 2" descr="C:\Documents and Settings\Parroquia\Mis documentos\Mis imágenes\IMAGENES\Jesus_1002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6357950" y="4286256"/>
            <a:ext cx="2547899" cy="23590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85752" y="428604"/>
            <a:ext cx="8786842" cy="5632311"/>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36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36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200" dirty="0" smtClean="0">
                <a:latin typeface="Constantia" pitchFamily="18" charset="0"/>
                <a:cs typeface="Times New Roman" pitchFamily="18" charset="0"/>
              </a:rPr>
              <a:t>Santo es el señor mi Dios digno de alabanza a él, el poder el honor y la gloria (bis) </a:t>
            </a:r>
          </a:p>
          <a:p>
            <a:pPr algn="ctr" eaLnBrk="0" hangingPunct="0">
              <a:tabLst>
                <a:tab pos="5943600" algn="r"/>
              </a:tabLst>
            </a:pPr>
            <a:endParaRPr lang="es-CO" sz="3200" dirty="0" smtClean="0">
              <a:latin typeface="Constantia" pitchFamily="18" charset="0"/>
              <a:cs typeface="Times New Roman" pitchFamily="18" charset="0"/>
            </a:endParaRPr>
          </a:p>
          <a:p>
            <a:pPr algn="ctr" eaLnBrk="0" hangingPunct="0">
              <a:tabLst>
                <a:tab pos="5943600" algn="r"/>
              </a:tabLst>
            </a:pPr>
            <a:r>
              <a:rPr lang="es-CO" sz="3200" dirty="0" smtClean="0">
                <a:latin typeface="Constantia" pitchFamily="18" charset="0"/>
                <a:cs typeface="Times New Roman" pitchFamily="18" charset="0"/>
              </a:rPr>
              <a:t>Hosanna (Hosanna)</a:t>
            </a:r>
          </a:p>
          <a:p>
            <a:pPr algn="ctr" eaLnBrk="0" hangingPunct="0">
              <a:tabLst>
                <a:tab pos="5943600" algn="r"/>
              </a:tabLst>
            </a:pPr>
            <a:r>
              <a:rPr lang="es-CO" sz="3200" dirty="0" smtClean="0">
                <a:latin typeface="Constantia" pitchFamily="18" charset="0"/>
                <a:cs typeface="Times New Roman" pitchFamily="18" charset="0"/>
              </a:rPr>
              <a:t>Hosanna (Hosanna)</a:t>
            </a:r>
          </a:p>
          <a:p>
            <a:pPr algn="ctr" eaLnBrk="0" hangingPunct="0">
              <a:tabLst>
                <a:tab pos="5943600" algn="r"/>
              </a:tabLst>
            </a:pPr>
            <a:r>
              <a:rPr lang="es-CO" sz="3200" dirty="0" smtClean="0">
                <a:latin typeface="Constantia" pitchFamily="18" charset="0"/>
                <a:cs typeface="Times New Roman" pitchFamily="18" charset="0"/>
              </a:rPr>
              <a:t>Hosanna, oh Señor!</a:t>
            </a:r>
          </a:p>
          <a:p>
            <a:pPr algn="ctr" eaLnBrk="0" hangingPunct="0">
              <a:tabLst>
                <a:tab pos="5943600" algn="r"/>
              </a:tabLst>
            </a:pPr>
            <a:endParaRPr lang="es-CO" sz="3200" dirty="0" smtClean="0">
              <a:latin typeface="Constantia" pitchFamily="18" charset="0"/>
              <a:cs typeface="Times New Roman" pitchFamily="18" charset="0"/>
            </a:endParaRPr>
          </a:p>
          <a:p>
            <a:pPr algn="ctr" eaLnBrk="0" hangingPunct="0">
              <a:tabLst>
                <a:tab pos="5943600" algn="r"/>
              </a:tabLst>
            </a:pPr>
            <a:r>
              <a:rPr lang="es-CO" sz="3200" dirty="0" smtClean="0">
                <a:latin typeface="Constantia" pitchFamily="18" charset="0"/>
                <a:cs typeface="Times New Roman" pitchFamily="18" charset="0"/>
              </a:rPr>
              <a:t>Bendito el que viene en nombre del Señor con todos los santos cantamos para ti.</a:t>
            </a:r>
          </a:p>
        </p:txBody>
      </p:sp>
      <p:pic>
        <p:nvPicPr>
          <p:cNvPr id="2" name="Picture 2" descr="C:\Documents and Settings\Parroquia\Mis documentos\Mis imágenes\IMAGENES\hablemosdeangeles_111.gif"/>
          <p:cNvPicPr>
            <a:picLocks noChangeAspect="1" noChangeArrowheads="1" noCrop="1"/>
          </p:cNvPicPr>
          <p:nvPr/>
        </p:nvPicPr>
        <p:blipFill>
          <a:blip r:embed="rId3"/>
          <a:srcRect/>
          <a:stretch>
            <a:fillRect/>
          </a:stretch>
        </p:blipFill>
        <p:spPr bwMode="auto">
          <a:xfrm>
            <a:off x="285720" y="214290"/>
            <a:ext cx="1500198" cy="15152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Parroquia\Mis documentos\Mis imágenes\IMAGENES\jesus_y_la_obeja_perdida.jpg"/>
          <p:cNvPicPr>
            <a:picLocks noChangeAspect="1" noChangeArrowheads="1"/>
          </p:cNvPicPr>
          <p:nvPr/>
        </p:nvPicPr>
        <p:blipFill>
          <a:blip r:embed="rId3">
            <a:lum bright="70000" contrast="-70000"/>
          </a:blip>
          <a:srcRect/>
          <a:stretch>
            <a:fillRect/>
          </a:stretch>
        </p:blipFill>
        <p:spPr bwMode="auto">
          <a:xfrm>
            <a:off x="2214546" y="428604"/>
            <a:ext cx="4369551" cy="5810258"/>
          </a:xfrm>
          <a:prstGeom prst="rect">
            <a:avLst/>
          </a:prstGeom>
          <a:ln>
            <a:noFill/>
          </a:ln>
          <a:effectLst>
            <a:softEdge rad="112500"/>
          </a:effectLst>
        </p:spPr>
      </p:pic>
      <p:sp>
        <p:nvSpPr>
          <p:cNvPr id="4" name="Rectangle 1"/>
          <p:cNvSpPr>
            <a:spLocks noChangeArrowheads="1"/>
          </p:cNvSpPr>
          <p:nvPr/>
        </p:nvSpPr>
        <p:spPr bwMode="auto">
          <a:xfrm>
            <a:off x="214282" y="214290"/>
            <a:ext cx="8643966" cy="6247864"/>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CORDERO</a:t>
            </a:r>
          </a:p>
          <a:p>
            <a:pPr algn="ctr" eaLnBrk="0" hangingPunct="0">
              <a:tabLst>
                <a:tab pos="5943600" algn="r"/>
              </a:tabLst>
            </a:pPr>
            <a:endParaRPr lang="es-ES" sz="40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000" dirty="0" smtClean="0">
                <a:effectLst>
                  <a:outerShdw blurRad="38100" dist="38100" dir="2700000" algn="tl">
                    <a:srgbClr val="000000">
                      <a:alpha val="43137"/>
                    </a:srgbClr>
                  </a:outerShdw>
                </a:effectLst>
                <a:latin typeface="Constantia" pitchFamily="18" charset="0"/>
                <a:cs typeface="Times New Roman" pitchFamily="18" charset="0"/>
              </a:rPr>
              <a:t>Cordero de Dios que quitas el pecado de este mundo, Bis.</a:t>
            </a:r>
          </a:p>
          <a:p>
            <a:pPr algn="ctr" eaLnBrk="0" hangingPunct="0">
              <a:tabLst>
                <a:tab pos="5943600" algn="r"/>
              </a:tabLst>
            </a:pPr>
            <a:r>
              <a:rPr lang="es-ES" sz="4000" dirty="0" smtClean="0">
                <a:effectLst>
                  <a:outerShdw blurRad="38100" dist="38100" dir="2700000" algn="tl">
                    <a:srgbClr val="000000">
                      <a:alpha val="43137"/>
                    </a:srgbClr>
                  </a:outerShdw>
                </a:effectLst>
                <a:latin typeface="Constantia" pitchFamily="18" charset="0"/>
                <a:cs typeface="Times New Roman" pitchFamily="18" charset="0"/>
              </a:rPr>
              <a:t> Ten piedad, ten piedad, de nosotros ten piedad, Bis</a:t>
            </a:r>
          </a:p>
          <a:p>
            <a:pPr algn="ctr" eaLnBrk="0" hangingPunct="0">
              <a:tabLst>
                <a:tab pos="5943600" algn="r"/>
              </a:tabLst>
            </a:pPr>
            <a:r>
              <a:rPr lang="es-ES" sz="4000" dirty="0" smtClean="0">
                <a:effectLst>
                  <a:outerShdw blurRad="38100" dist="38100" dir="2700000" algn="tl">
                    <a:srgbClr val="000000">
                      <a:alpha val="43137"/>
                    </a:srgbClr>
                  </a:outerShdw>
                </a:effectLst>
                <a:latin typeface="Constantia" pitchFamily="18" charset="0"/>
                <a:cs typeface="Times New Roman" pitchFamily="18" charset="0"/>
              </a:rPr>
              <a:t>Cordero de Dios que quitas el pecado del mundo, Bis</a:t>
            </a:r>
          </a:p>
          <a:p>
            <a:pPr algn="ctr" eaLnBrk="0" hangingPunct="0">
              <a:tabLst>
                <a:tab pos="5943600" algn="r"/>
              </a:tabLst>
            </a:pPr>
            <a:r>
              <a:rPr lang="es-ES" sz="4000" dirty="0" smtClean="0">
                <a:effectLst>
                  <a:outerShdw blurRad="38100" dist="38100" dir="2700000" algn="tl">
                    <a:srgbClr val="000000">
                      <a:alpha val="43137"/>
                    </a:srgbClr>
                  </a:outerShdw>
                </a:effectLst>
                <a:latin typeface="Constantia" pitchFamily="18" charset="0"/>
                <a:cs typeface="Times New Roman" pitchFamily="18" charset="0"/>
              </a:rPr>
              <a:t>Dadnos la paz, Dadnos la paz, Dadnos la paz. Bis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Parroquia\Mis documentos\Mis imágenes\IMAGENES\fotojesusmeditando.jp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1987550" y="381000"/>
            <a:ext cx="5168900" cy="6096000"/>
          </a:xfrm>
          <a:prstGeom prst="rect">
            <a:avLst/>
          </a:prstGeom>
          <a:ln>
            <a:noFill/>
          </a:ln>
          <a:effectLst>
            <a:softEdge rad="112500"/>
          </a:effectLst>
        </p:spPr>
      </p:pic>
      <p:sp>
        <p:nvSpPr>
          <p:cNvPr id="21506" name="2 Marcador de contenido"/>
          <p:cNvSpPr>
            <a:spLocks noGrp="1"/>
          </p:cNvSpPr>
          <p:nvPr>
            <p:ph idx="1"/>
          </p:nvPr>
        </p:nvSpPr>
        <p:spPr>
          <a:xfrm>
            <a:off x="285720" y="71414"/>
            <a:ext cx="8643998" cy="6286500"/>
          </a:xfrm>
        </p:spPr>
        <p:txBody>
          <a:bodyPr>
            <a:noAutofit/>
          </a:bodyPr>
          <a:lstStyle/>
          <a:p>
            <a:pPr>
              <a:buFontTx/>
              <a:buNone/>
            </a:pPr>
            <a:r>
              <a:rPr lang="es-CO" b="1" dirty="0" smtClean="0">
                <a:latin typeface="Constantia" pitchFamily="18" charset="0"/>
              </a:rPr>
              <a:t>CANTO DE COMUNIÓN</a:t>
            </a:r>
            <a:endParaRPr lang="es-ES" b="1" dirty="0" smtClean="0">
              <a:latin typeface="Constantia" pitchFamily="18" charset="0"/>
            </a:endParaRPr>
          </a:p>
          <a:p>
            <a:pPr algn="ctr">
              <a:buFontTx/>
              <a:buNone/>
            </a:pPr>
            <a:r>
              <a:rPr lang="es-ES" b="1" dirty="0" smtClean="0">
                <a:solidFill>
                  <a:srgbClr val="002060"/>
                </a:solidFill>
                <a:effectLst>
                  <a:outerShdw blurRad="38100" dist="38100" dir="2700000" algn="tl">
                    <a:srgbClr val="000000">
                      <a:alpha val="43137"/>
                    </a:srgbClr>
                  </a:outerShdw>
                </a:effectLst>
                <a:latin typeface="Constantia" pitchFamily="18" charset="0"/>
              </a:rPr>
              <a:t>JESUCRISTO ME DEJO INQUIETO</a:t>
            </a:r>
          </a:p>
          <a:p>
            <a:pPr marL="742950" indent="-742950" algn="just" eaLnBrk="0" hangingPunct="0">
              <a:buNone/>
              <a:tabLst>
                <a:tab pos="5943600" algn="r"/>
              </a:tabLst>
              <a:defRPr/>
            </a:pPr>
            <a:endParaRPr lang="es-CO" b="1" i="1" dirty="0" smtClean="0">
              <a:latin typeface="Constantia" pitchFamily="18" charset="0"/>
            </a:endParaRPr>
          </a:p>
          <a:p>
            <a:pPr marL="742950" indent="-742950" algn="just" eaLnBrk="0" hangingPunct="0">
              <a:buNone/>
              <a:tabLst>
                <a:tab pos="5943600" algn="r"/>
              </a:tabLst>
              <a:defRPr/>
            </a:pPr>
            <a:r>
              <a:rPr lang="es-CO" b="1" i="1" dirty="0" smtClean="0">
                <a:latin typeface="Constantia" pitchFamily="18" charset="0"/>
              </a:rPr>
              <a:t>Jesucristo me dejo inquieto, su palabra me lleno de luz, ¡Nunca mas yo pude ver el mundo sin sentir aquello que sintió Jesús!</a:t>
            </a:r>
          </a:p>
          <a:p>
            <a:pPr marL="742950" indent="-742950" algn="just" eaLnBrk="0" hangingPunct="0">
              <a:buNone/>
              <a:tabLst>
                <a:tab pos="5943600" algn="r"/>
              </a:tabLst>
              <a:defRPr/>
            </a:pPr>
            <a:r>
              <a:rPr lang="es-CO" dirty="0" smtClean="0">
                <a:latin typeface="Constantia" pitchFamily="18" charset="0"/>
              </a:rPr>
              <a:t>Yo vivía muy tranquilo y descuidado, y pensaba haber cumplido mi deber, muchas veces yo pensaba equivocado, contentarme con la letra de la ley, mas después que mi Señor paso, nunca mas mi pensamiento descanso.</a:t>
            </a:r>
          </a:p>
          <a:p>
            <a:pPr algn="just">
              <a:buFontTx/>
              <a:buNone/>
            </a:pPr>
            <a:endParaRPr lang="es-ES" dirty="0" smtClean="0">
              <a:latin typeface="Constantia" pitchFamily="18" charset="0"/>
            </a:endParaRPr>
          </a:p>
          <a:p>
            <a:pPr algn="ctr">
              <a:buFontTx/>
              <a:buNone/>
            </a:pPr>
            <a:endParaRPr lang="es-ES" b="1" dirty="0" smtClean="0">
              <a:latin typeface="Constant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Parroquia\Mis documentos\Mis imágenes\IMAGENES\fotojesusmeditando.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1987550" y="381000"/>
            <a:ext cx="5168900" cy="6096000"/>
          </a:xfrm>
          <a:prstGeom prst="rect">
            <a:avLst/>
          </a:prstGeom>
          <a:ln>
            <a:noFill/>
          </a:ln>
          <a:effectLst>
            <a:softEdge rad="112500"/>
          </a:effectLst>
        </p:spPr>
      </p:pic>
      <p:sp>
        <p:nvSpPr>
          <p:cNvPr id="2" name="1 Rectángulo"/>
          <p:cNvSpPr/>
          <p:nvPr/>
        </p:nvSpPr>
        <p:spPr>
          <a:xfrm>
            <a:off x="428596" y="642918"/>
            <a:ext cx="8215370" cy="5016758"/>
          </a:xfrm>
          <a:prstGeom prst="rect">
            <a:avLst/>
          </a:prstGeom>
        </p:spPr>
        <p:txBody>
          <a:bodyPr wrap="square">
            <a:spAutoFit/>
          </a:bodyPr>
          <a:lstStyle/>
          <a:p>
            <a:pPr marL="360363" indent="-360363" algn="just"/>
            <a:r>
              <a:rPr lang="es-CO" sz="3200" b="1" i="1" dirty="0" smtClean="0">
                <a:latin typeface="Constantia" pitchFamily="18" charset="0"/>
              </a:rPr>
              <a:t>Jesucristo me dejo inquieto, su palabra me lleno de luz, ¡Nunca mas yo pude ver el mundo sin sentir aquello que sintió Jesús!</a:t>
            </a:r>
          </a:p>
          <a:p>
            <a:pPr marL="360363" indent="-360363" algn="just"/>
            <a:endParaRPr lang="es-CO" sz="3200" dirty="0" smtClean="0">
              <a:latin typeface="Constantia" pitchFamily="18" charset="0"/>
            </a:endParaRPr>
          </a:p>
          <a:p>
            <a:pPr marL="360363" indent="-360363" algn="just"/>
            <a:r>
              <a:rPr lang="es-CO" sz="3200" dirty="0" smtClean="0">
                <a:latin typeface="Constantia" pitchFamily="18" charset="0"/>
              </a:rPr>
              <a:t>Yo creía estar seguro y realizado, y dejaba  descansar mi corazón, y siguiendo por la vía equivocada, cosechaba en mi vida una ilusión; mas después que mi Señor paso, mi ilusión y me engaño se acabo.</a:t>
            </a:r>
            <a:endParaRPr lang="es-CO" sz="3200" i="1" dirty="0" smtClean="0">
              <a:latin typeface="Constant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Parroquia\Mis documentos\Mis imágenes\IMAGENES\fotojesusmeditando.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1987550" y="381000"/>
            <a:ext cx="5168900" cy="6096000"/>
          </a:xfrm>
          <a:prstGeom prst="rect">
            <a:avLst/>
          </a:prstGeom>
          <a:ln>
            <a:noFill/>
          </a:ln>
          <a:effectLst>
            <a:softEdge rad="112500"/>
          </a:effectLst>
        </p:spPr>
      </p:pic>
      <p:sp>
        <p:nvSpPr>
          <p:cNvPr id="2" name="1 Título"/>
          <p:cNvSpPr>
            <a:spLocks noGrp="1"/>
          </p:cNvSpPr>
          <p:nvPr>
            <p:ph type="ctrTitle"/>
          </p:nvPr>
        </p:nvSpPr>
        <p:spPr>
          <a:xfrm>
            <a:off x="285720" y="357166"/>
            <a:ext cx="8215370" cy="6143667"/>
          </a:xfrm>
        </p:spPr>
        <p:txBody>
          <a:bodyPr>
            <a:noAutofit/>
          </a:bodyPr>
          <a:lstStyle/>
          <a:p>
            <a:pPr marL="360363" indent="-360363" algn="just"/>
            <a:r>
              <a:rPr lang="es-ES" sz="3200" b="1" i="1" dirty="0" smtClean="0">
                <a:latin typeface="Constantia" pitchFamily="18" charset="0"/>
              </a:rPr>
              <a:t>Jesucristo me dejo inquieto, su palabra me lleno de luz, ¡Nunca mas yo pude ver el mundo sin sentir aquello que sintió Jesús!                                                                                  							</a:t>
            </a:r>
            <a:br>
              <a:rPr lang="es-ES" sz="3200" b="1" i="1" dirty="0" smtClean="0">
                <a:latin typeface="Constantia" pitchFamily="18" charset="0"/>
              </a:rPr>
            </a:br>
            <a:r>
              <a:rPr lang="es-CO" sz="3200" dirty="0" smtClean="0">
                <a:latin typeface="Constantia" pitchFamily="18" charset="0"/>
              </a:rPr>
              <a:t>Sigo a veces intranquilo por la vida, sin respuestas al que viene a preguntar, mucha gente aun se encuentra adormecida, y sin ganas de saber ni de llegar, mas yo se que el volverá  a pasar y el descanso en inquietud él va a cambiar.</a:t>
            </a:r>
            <a:endParaRPr lang="pt-BR"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71406" y="246466"/>
            <a:ext cx="8929750" cy="6070832"/>
          </a:xfrm>
          <a:prstGeom prst="rect">
            <a:avLst/>
          </a:prstGeom>
          <a:noFill/>
          <a:ln w="9525">
            <a:noFill/>
            <a:miter lim="800000"/>
            <a:headEnd/>
            <a:tailEnd/>
          </a:ln>
        </p:spPr>
        <p:txBody>
          <a:bodyPr wrap="square" tIns="152352" bIns="38088" anchor="ctr">
            <a:spAutoFit/>
          </a:bodyPr>
          <a:lstStyle/>
          <a:p>
            <a:pPr algn="ctr" eaLnBrk="0" hangingPunct="0"/>
            <a:r>
              <a:rPr lang="es-ES" sz="4400" b="1"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4400"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endParaRPr lang="es-ES" sz="4000" i="1" dirty="0">
              <a:latin typeface="Constantia" pitchFamily="18" charset="0"/>
              <a:ea typeface="Calibri" pitchFamily="34" charset="0"/>
              <a:cs typeface="Times New Roman" pitchFamily="18" charset="0"/>
            </a:endParaRPr>
          </a:p>
          <a:p>
            <a:pPr algn="ctr" eaLnBrk="0" hangingPunct="0"/>
            <a:r>
              <a:rPr lang="es-ES" sz="4000" b="1" i="1" dirty="0">
                <a:latin typeface="Constantia" pitchFamily="18" charset="0"/>
                <a:ea typeface="Calibri" pitchFamily="34" charset="0"/>
                <a:cs typeface="Times New Roman" pitchFamily="18" charset="0"/>
              </a:rPr>
              <a:t>Grupo juvenil: </a:t>
            </a:r>
            <a:r>
              <a:rPr lang="es-ES" sz="4000" i="1" dirty="0">
                <a:latin typeface="Constantia" pitchFamily="18" charset="0"/>
                <a:ea typeface="Calibri" pitchFamily="34" charset="0"/>
                <a:cs typeface="Times New Roman" pitchFamily="18" charset="0"/>
              </a:rPr>
              <a:t>martes 6:00 p.m</a:t>
            </a:r>
            <a:r>
              <a:rPr lang="es-ES" sz="4000" i="1" dirty="0" smtClean="0">
                <a:latin typeface="Constantia" pitchFamily="18" charset="0"/>
                <a:ea typeface="Calibri" pitchFamily="34" charset="0"/>
                <a:cs typeface="Times New Roman" pitchFamily="18" charset="0"/>
              </a:rPr>
              <a:t>.</a:t>
            </a:r>
          </a:p>
          <a:p>
            <a:pPr algn="ctr" eaLnBrk="0" hangingPunct="0"/>
            <a:r>
              <a:rPr lang="es-ES" sz="4000" b="1" i="1" dirty="0" smtClean="0">
                <a:latin typeface="Constantia" pitchFamily="18" charset="0"/>
                <a:ea typeface="Calibri" pitchFamily="34" charset="0"/>
                <a:cs typeface="Times New Roman" pitchFamily="18" charset="0"/>
              </a:rPr>
              <a:t>Alabanza</a:t>
            </a:r>
            <a:r>
              <a:rPr lang="es-ES" sz="4000" b="1" i="1" dirty="0">
                <a:latin typeface="Constantia" pitchFamily="18" charset="0"/>
                <a:ea typeface="Calibri" pitchFamily="34" charset="0"/>
                <a:cs typeface="Times New Roman" pitchFamily="18" charset="0"/>
              </a:rPr>
              <a:t>: </a:t>
            </a:r>
            <a:r>
              <a:rPr lang="es-ES" sz="4000" i="1" dirty="0">
                <a:latin typeface="Constantia" pitchFamily="18" charset="0"/>
                <a:ea typeface="Calibri" pitchFamily="34" charset="0"/>
                <a:cs typeface="Times New Roman" pitchFamily="18" charset="0"/>
              </a:rPr>
              <a:t>miércoles 7:30 p.m.</a:t>
            </a:r>
            <a:r>
              <a:rPr lang="es-ES" sz="4000" i="1" dirty="0">
                <a:solidFill>
                  <a:srgbClr val="336600"/>
                </a:solidFill>
                <a:latin typeface="Constantia" pitchFamily="18" charset="0"/>
                <a:ea typeface="Calibri" pitchFamily="34" charset="0"/>
                <a:cs typeface="Times New Roman" pitchFamily="18" charset="0"/>
              </a:rPr>
              <a:t> </a:t>
            </a:r>
          </a:p>
          <a:p>
            <a:pPr algn="ctr" eaLnBrk="0" hangingPunct="0"/>
            <a:r>
              <a:rPr lang="es-ES" sz="4000" b="1" i="1" dirty="0">
                <a:latin typeface="Constantia" pitchFamily="18" charset="0"/>
                <a:ea typeface="Calibri" pitchFamily="34" charset="0"/>
                <a:cs typeface="Times New Roman" pitchFamily="18" charset="0"/>
              </a:rPr>
              <a:t>Grupo la gran misión: </a:t>
            </a:r>
            <a:r>
              <a:rPr lang="es-ES" sz="4000" i="1" dirty="0">
                <a:latin typeface="Constantia" pitchFamily="18" charset="0"/>
                <a:ea typeface="Calibri" pitchFamily="34" charset="0"/>
                <a:cs typeface="Times New Roman" pitchFamily="18" charset="0"/>
              </a:rPr>
              <a:t>jueves </a:t>
            </a:r>
            <a:r>
              <a:rPr lang="es-ES" sz="4000" i="1" dirty="0" smtClean="0">
                <a:latin typeface="Constantia" pitchFamily="18" charset="0"/>
                <a:ea typeface="Calibri" pitchFamily="34" charset="0"/>
                <a:cs typeface="Times New Roman" pitchFamily="18" charset="0"/>
              </a:rPr>
              <a:t>6:00 </a:t>
            </a:r>
            <a:r>
              <a:rPr lang="es-ES" sz="4000" i="1" dirty="0">
                <a:latin typeface="Constantia" pitchFamily="18" charset="0"/>
                <a:ea typeface="Calibri" pitchFamily="34" charset="0"/>
                <a:cs typeface="Times New Roman" pitchFamily="18" charset="0"/>
              </a:rPr>
              <a:t>p.m</a:t>
            </a:r>
            <a:r>
              <a:rPr lang="es-ES" sz="4000" i="1" dirty="0" smtClean="0">
                <a:latin typeface="Constantia" pitchFamily="18" charset="0"/>
                <a:ea typeface="Calibri" pitchFamily="34" charset="0"/>
                <a:cs typeface="Times New Roman" pitchFamily="18" charset="0"/>
              </a:rPr>
              <a:t>.</a:t>
            </a:r>
          </a:p>
          <a:p>
            <a:pPr algn="ctr" eaLnBrk="0" hangingPunct="0"/>
            <a:endParaRPr lang="es-ES" sz="4400" i="1" dirty="0" smtClean="0">
              <a:latin typeface="Constantia" pitchFamily="18" charset="0"/>
              <a:ea typeface="Calibri" pitchFamily="34" charset="0"/>
              <a:cs typeface="Times New Roman" pitchFamily="18" charset="0"/>
            </a:endParaRPr>
          </a:p>
          <a:p>
            <a:pPr algn="just" eaLnBrk="0" hangingPunct="0"/>
            <a:endParaRPr lang="es-CO" sz="4000" i="1" dirty="0" smtClean="0">
              <a:latin typeface="Constantia" pitchFamily="18" charset="0"/>
              <a:ea typeface="Calibri" pitchFamily="34" charset="0"/>
              <a:cs typeface="Times New Roman" pitchFamily="18" charset="0"/>
            </a:endParaRPr>
          </a:p>
          <a:p>
            <a:pPr algn="just" eaLnBrk="0" hangingPunct="0"/>
            <a:endParaRPr lang="es-ES" sz="4000" i="1" dirty="0" smtClean="0">
              <a:latin typeface="Constantia" pitchFamily="18" charset="0"/>
              <a:ea typeface="Calibri" pitchFamily="34" charset="0"/>
              <a:cs typeface="Times New Roman" pitchFamily="18" charset="0"/>
            </a:endParaRPr>
          </a:p>
          <a:p>
            <a:pPr algn="just" eaLnBrk="0" hangingPunct="0"/>
            <a:r>
              <a:rPr lang="es-ES" sz="4000" b="1" i="1" dirty="0" smtClean="0">
                <a:solidFill>
                  <a:srgbClr val="FF0000"/>
                </a:solidFill>
                <a:latin typeface="Constantia" pitchFamily="18" charset="0"/>
                <a:ea typeface="Calibri" pitchFamily="34" charset="0"/>
                <a:cs typeface="Times New Roman" pitchFamily="18" charset="0"/>
              </a:rPr>
              <a:t>	</a:t>
            </a:r>
            <a:r>
              <a:rPr lang="es-CO" sz="5400" b="1" i="1" dirty="0" smtClean="0">
                <a:solidFill>
                  <a:srgbClr val="C00000"/>
                </a:solidFill>
                <a:latin typeface="Constantia" pitchFamily="18" charset="0"/>
                <a:ea typeface="Calibri" pitchFamily="34" charset="0"/>
                <a:cs typeface="Times New Roman" pitchFamily="18" charset="0"/>
              </a:rPr>
              <a:t>¡TE ESPERAMOS!</a:t>
            </a:r>
            <a:endParaRPr lang="es-ES" sz="5400" b="1" i="1" dirty="0">
              <a:solidFill>
                <a:srgbClr val="C00000"/>
              </a:solidFill>
              <a:latin typeface="Constantia" pitchFamily="18" charset="0"/>
              <a:ea typeface="Calibri" pitchFamily="34" charset="0"/>
              <a:cs typeface="Times New Roman" pitchFamily="18" charset="0"/>
            </a:endParaRPr>
          </a:p>
        </p:txBody>
      </p:sp>
      <p:pic>
        <p:nvPicPr>
          <p:cNvPr id="4098" name="Picture 2" descr="C:\Documents and Settings\Parroquia\Mis documentos\Mis imágenes\PENTECOSTES\led.bmp"/>
          <p:cNvPicPr>
            <a:picLocks noChangeAspect="1" noChangeArrowheads="1"/>
          </p:cNvPicPr>
          <p:nvPr/>
        </p:nvPicPr>
        <p:blipFill>
          <a:blip r:embed="rId3"/>
          <a:srcRect/>
          <a:stretch>
            <a:fillRect/>
          </a:stretch>
        </p:blipFill>
        <p:spPr bwMode="auto">
          <a:xfrm>
            <a:off x="6929454" y="4286256"/>
            <a:ext cx="1908526" cy="2253293"/>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5" name="Picture 9" descr="C:\Documents and Settings\User\My Documents\_Mariasun\5 JULIO 2009\_JPG DIAPOSITIVAS\NIÑOS - NIÑAS\SED NIÑOS MANOS AGU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219" name="WordArt 3"/>
          <p:cNvSpPr>
            <a:spLocks noChangeArrowheads="1" noChangeShapeType="1" noTextEdit="1"/>
          </p:cNvSpPr>
          <p:nvPr/>
        </p:nvSpPr>
        <p:spPr bwMode="auto">
          <a:xfrm>
            <a:off x="533400" y="152400"/>
            <a:ext cx="2209800" cy="428625"/>
          </a:xfrm>
          <a:prstGeom prst="rect">
            <a:avLst/>
          </a:prstGeom>
        </p:spPr>
        <p:txBody>
          <a:bodyPr wrap="none" fromWordArt="1">
            <a:prstTxWarp prst="textPlain">
              <a:avLst>
                <a:gd name="adj" fmla="val 50000"/>
              </a:avLst>
            </a:prstTxWarp>
          </a:bodyPr>
          <a:lstStyle/>
          <a:p>
            <a:pPr algn="ctr"/>
            <a:r>
              <a:rPr lang="es-CO" kern="10">
                <a:ln w="12700">
                  <a:solidFill>
                    <a:srgbClr val="EAEAEA"/>
                  </a:solidFill>
                  <a:round/>
                  <a:headEnd/>
                  <a:tailEnd/>
                </a:ln>
                <a:gradFill rotWithShape="0">
                  <a:gsLst>
                    <a:gs pos="0">
                      <a:srgbClr val="CCCC00"/>
                    </a:gs>
                    <a:gs pos="100000">
                      <a:srgbClr val="336600"/>
                    </a:gs>
                  </a:gsLst>
                  <a:lin ang="18900000" scaled="1"/>
                </a:gradFill>
                <a:effectLst>
                  <a:outerShdw dist="35921" dir="2700000" sy="50000" kx="2115830" algn="bl" rotWithShape="0">
                    <a:srgbClr val="C0C0C0"/>
                  </a:outerShdw>
                </a:effectLst>
                <a:latin typeface="Arial Black"/>
              </a:rPr>
              <a:t>Tenemos sed</a:t>
            </a:r>
          </a:p>
        </p:txBody>
      </p:sp>
      <p:sp>
        <p:nvSpPr>
          <p:cNvPr id="9220" name="Text Box 4"/>
          <p:cNvSpPr txBox="1">
            <a:spLocks noChangeArrowheads="1"/>
          </p:cNvSpPr>
          <p:nvPr/>
        </p:nvSpPr>
        <p:spPr bwMode="auto">
          <a:xfrm>
            <a:off x="381000" y="762000"/>
            <a:ext cx="8763000" cy="5859463"/>
          </a:xfrm>
          <a:prstGeom prst="rect">
            <a:avLst/>
          </a:prstGeom>
          <a:solidFill>
            <a:srgbClr val="FFCC99">
              <a:alpha val="50000"/>
            </a:srgbClr>
          </a:solidFill>
          <a:ln w="9525">
            <a:noFill/>
            <a:miter lim="800000"/>
            <a:headEnd/>
            <a:tailEnd/>
          </a:ln>
          <a:effectLst/>
        </p:spPr>
        <p:txBody>
          <a:bodyPr>
            <a:spAutoFit/>
          </a:bodyPr>
          <a:lstStyle/>
          <a:p>
            <a:r>
              <a:rPr lang="es-ES" sz="1800">
                <a:effectLst>
                  <a:outerShdw blurRad="38100" dist="38100" dir="2700000" algn="tl">
                    <a:srgbClr val="FFFFFF"/>
                  </a:outerShdw>
                </a:effectLst>
                <a:latin typeface="Comic Sans MS" pitchFamily="66" charset="0"/>
              </a:rPr>
              <a:t>Estamos sedientos</a:t>
            </a:r>
            <a:br>
              <a:rPr lang="es-ES" sz="1800">
                <a:effectLst>
                  <a:outerShdw blurRad="38100" dist="38100" dir="2700000" algn="tl">
                    <a:srgbClr val="FFFFFF"/>
                  </a:outerShdw>
                </a:effectLst>
                <a:latin typeface="Comic Sans MS" pitchFamily="66" charset="0"/>
              </a:rPr>
            </a:br>
            <a:r>
              <a:rPr lang="es-ES" sz="1800">
                <a:effectLst>
                  <a:outerShdw blurRad="38100" dist="38100" dir="2700000" algn="tl">
                    <a:srgbClr val="FFFFFF"/>
                  </a:outerShdw>
                </a:effectLst>
                <a:latin typeface="Comic Sans MS" pitchFamily="66" charset="0"/>
              </a:rPr>
              <a:t>pero acudimos a otras fuentes a saciarnos:</a:t>
            </a:r>
          </a:p>
          <a:p>
            <a:r>
              <a:rPr lang="es-ES" sz="1800">
                <a:effectLst>
                  <a:outerShdw blurRad="38100" dist="38100" dir="2700000" algn="tl">
                    <a:srgbClr val="FFFFFF"/>
                  </a:outerShdw>
                </a:effectLst>
                <a:latin typeface="Comic Sans MS" pitchFamily="66" charset="0"/>
              </a:rPr>
              <a:t>sus anuncios nos regalan la “felicidad” en una bandeja</a:t>
            </a:r>
          </a:p>
          <a:p>
            <a:r>
              <a:rPr lang="es-ES" sz="1800">
                <a:effectLst>
                  <a:outerShdw blurRad="38100" dist="38100" dir="2700000" algn="tl">
                    <a:srgbClr val="FFFFFF"/>
                  </a:outerShdw>
                </a:effectLst>
                <a:latin typeface="Comic Sans MS" pitchFamily="66" charset="0"/>
              </a:rPr>
              <a:t>y volvemos a ellos una y otra vez.</a:t>
            </a:r>
          </a:p>
          <a:p>
            <a:r>
              <a:rPr lang="es-ES" sz="1800" i="1">
                <a:effectLst>
                  <a:outerShdw blurRad="38100" dist="38100" dir="2700000" algn="tl">
                    <a:srgbClr val="FFFFFF"/>
                  </a:outerShdw>
                </a:effectLst>
                <a:latin typeface="Comic Sans MS" pitchFamily="66" charset="0"/>
              </a:rPr>
              <a:t>Tenemos sed de Justicia</a:t>
            </a:r>
            <a:r>
              <a:rPr lang="es-ES" sz="1800">
                <a:effectLst>
                  <a:outerShdw blurRad="38100" dist="38100" dir="2700000" algn="tl">
                    <a:srgbClr val="FFFFFF"/>
                  </a:outerShdw>
                </a:effectLst>
                <a:latin typeface="Comic Sans MS" pitchFamily="66" charset="0"/>
              </a:rPr>
              <a:t>,</a:t>
            </a:r>
          </a:p>
          <a:p>
            <a:r>
              <a:rPr lang="es-ES" sz="1800">
                <a:effectLst>
                  <a:outerShdw blurRad="38100" dist="38100" dir="2700000" algn="tl">
                    <a:srgbClr val="FFFFFF"/>
                  </a:outerShdw>
                </a:effectLst>
                <a:latin typeface="Comic Sans MS" pitchFamily="66" charset="0"/>
              </a:rPr>
              <a:t>pero tratamos de calmarla dando un vistoso donativo de vez en cuando.</a:t>
            </a:r>
          </a:p>
          <a:p>
            <a:r>
              <a:rPr lang="es-ES" sz="1800" i="1">
                <a:effectLst>
                  <a:outerShdw blurRad="38100" dist="38100" dir="2700000" algn="tl">
                    <a:srgbClr val="FFFFFF"/>
                  </a:outerShdw>
                </a:effectLst>
                <a:latin typeface="Comic Sans MS" pitchFamily="66" charset="0"/>
              </a:rPr>
              <a:t>Tenemos sed de un mundo más igualitario,</a:t>
            </a:r>
          </a:p>
          <a:p>
            <a:r>
              <a:rPr lang="es-ES" sz="1800">
                <a:effectLst>
                  <a:outerShdw blurRad="38100" dist="38100" dir="2700000" algn="tl">
                    <a:srgbClr val="FFFFFF"/>
                  </a:outerShdw>
                </a:effectLst>
                <a:latin typeface="Comic Sans MS" pitchFamily="66" charset="0"/>
              </a:rPr>
              <a:t>pero se nos quita al llegar las vacaciones y hacer bellos planes de viajar</a:t>
            </a:r>
          </a:p>
          <a:p>
            <a:r>
              <a:rPr lang="es-ES" sz="1800">
                <a:effectLst>
                  <a:outerShdw blurRad="38100" dist="38100" dir="2700000" algn="tl">
                    <a:srgbClr val="FFFFFF"/>
                  </a:outerShdw>
                </a:effectLst>
                <a:latin typeface="Comic Sans MS" pitchFamily="66" charset="0"/>
              </a:rPr>
              <a:t>para “dorar” la piel en exóticos lugares en los que gastar tanto,</a:t>
            </a:r>
          </a:p>
          <a:p>
            <a:r>
              <a:rPr lang="es-ES" sz="1800">
                <a:effectLst>
                  <a:outerShdw blurRad="38100" dist="38100" dir="2700000" algn="tl">
                    <a:srgbClr val="FFFFFF"/>
                  </a:outerShdw>
                </a:effectLst>
                <a:latin typeface="Comic Sans MS" pitchFamily="66" charset="0"/>
              </a:rPr>
              <a:t>es una indudable ofensa para tantos y tantas pobres.</a:t>
            </a:r>
          </a:p>
          <a:p>
            <a:r>
              <a:rPr lang="es-ES" sz="1800" i="1">
                <a:effectLst>
                  <a:outerShdw blurRad="38100" dist="38100" dir="2700000" algn="tl">
                    <a:srgbClr val="FFFFFF"/>
                  </a:outerShdw>
                </a:effectLst>
                <a:latin typeface="Comic Sans MS" pitchFamily="66" charset="0"/>
              </a:rPr>
              <a:t>Tenemos sed de compartir</a:t>
            </a:r>
            <a:r>
              <a:rPr lang="es-ES" sz="1800">
                <a:effectLst>
                  <a:outerShdw blurRad="38100" dist="38100" dir="2700000" algn="tl">
                    <a:srgbClr val="FFFFFF"/>
                  </a:outerShdw>
                </a:effectLst>
                <a:latin typeface="Comic Sans MS" pitchFamily="66" charset="0"/>
              </a:rPr>
              <a:t>,</a:t>
            </a:r>
          </a:p>
          <a:p>
            <a:r>
              <a:rPr lang="es-ES" sz="1800">
                <a:effectLst>
                  <a:outerShdw blurRad="38100" dist="38100" dir="2700000" algn="tl">
                    <a:srgbClr val="FFFFFF"/>
                  </a:outerShdw>
                </a:effectLst>
                <a:latin typeface="Comic Sans MS" pitchFamily="66" charset="0"/>
              </a:rPr>
              <a:t>pero, cuando organizamos fastuosos banquetes – en comuniones, bodas....-</a:t>
            </a:r>
            <a:br>
              <a:rPr lang="es-ES" sz="1800">
                <a:effectLst>
                  <a:outerShdw blurRad="38100" dist="38100" dir="2700000" algn="tl">
                    <a:srgbClr val="FFFFFF"/>
                  </a:outerShdw>
                </a:effectLst>
                <a:latin typeface="Comic Sans MS" pitchFamily="66" charset="0"/>
              </a:rPr>
            </a:br>
            <a:r>
              <a:rPr lang="es-ES" sz="1800">
                <a:effectLst>
                  <a:outerShdw blurRad="38100" dist="38100" dir="2700000" algn="tl">
                    <a:srgbClr val="FFFFFF"/>
                  </a:outerShdw>
                </a:effectLst>
                <a:latin typeface="Comic Sans MS" pitchFamily="66" charset="0"/>
              </a:rPr>
              <a:t>o preparamos la fiesta de Navidad, en nuestras mesas se despilfarra,</a:t>
            </a:r>
          </a:p>
          <a:p>
            <a:r>
              <a:rPr lang="es-ES" sz="1800">
                <a:effectLst>
                  <a:outerShdw blurRad="38100" dist="38100" dir="2700000" algn="tl">
                    <a:srgbClr val="FFFFFF"/>
                  </a:outerShdw>
                </a:effectLst>
                <a:latin typeface="Comic Sans MS" pitchFamily="66" charset="0"/>
              </a:rPr>
              <a:t>se desaprovecha y se tira y después, lo justificamos todo porque eso sabemos hacerlo muy bien.</a:t>
            </a:r>
            <a:br>
              <a:rPr lang="es-ES" sz="1800">
                <a:effectLst>
                  <a:outerShdw blurRad="38100" dist="38100" dir="2700000" algn="tl">
                    <a:srgbClr val="FFFFFF"/>
                  </a:outerShdw>
                </a:effectLst>
                <a:latin typeface="Comic Sans MS" pitchFamily="66" charset="0"/>
              </a:rPr>
            </a:br>
            <a:r>
              <a:rPr lang="es-ES" sz="1800" i="1">
                <a:effectLst>
                  <a:outerShdw blurRad="38100" dist="38100" dir="2700000" algn="tl">
                    <a:srgbClr val="FFFFFF"/>
                  </a:outerShdw>
                </a:effectLst>
                <a:latin typeface="Comic Sans MS" pitchFamily="66" charset="0"/>
              </a:rPr>
              <a:t>Tenemos sed de perdón y paz,</a:t>
            </a:r>
          </a:p>
          <a:p>
            <a:r>
              <a:rPr lang="es-ES" sz="1800">
                <a:effectLst>
                  <a:outerShdw blurRad="38100" dist="38100" dir="2700000" algn="tl">
                    <a:srgbClr val="FFFFFF"/>
                  </a:outerShdw>
                </a:effectLst>
                <a:latin typeface="Comic Sans MS" pitchFamily="66" charset="0"/>
              </a:rPr>
              <a:t>pero armamos un lío tremendo por cualquier tontería y guardamos viejas deudas.</a:t>
            </a:r>
          </a:p>
          <a:p>
            <a:r>
              <a:rPr lang="es-ES" sz="1800">
                <a:effectLst>
                  <a:outerShdw blurRad="38100" dist="38100" dir="2700000" algn="tl">
                    <a:srgbClr val="FFFFFF"/>
                  </a:outerShdw>
                </a:effectLst>
                <a:latin typeface="Comic Sans MS" pitchFamily="66" charset="0"/>
              </a:rPr>
              <a:t>nos sigue costando mucho perdonar y olvidar.</a:t>
            </a:r>
          </a:p>
          <a:p>
            <a:r>
              <a:rPr lang="es-ES" sz="1800" i="1">
                <a:effectLst>
                  <a:outerShdw blurRad="38100" dist="38100" dir="2700000" algn="tl">
                    <a:srgbClr val="FFFFFF"/>
                  </a:outerShdw>
                </a:effectLst>
                <a:latin typeface="Comic Sans MS" pitchFamily="66" charset="0"/>
              </a:rPr>
              <a:t>Tenemos sed, Señor</a:t>
            </a:r>
            <a:r>
              <a:rPr lang="es-ES" sz="1800">
                <a:effectLst>
                  <a:outerShdw blurRad="38100" dist="38100" dir="2700000" algn="tl">
                    <a:srgbClr val="FFFFFF"/>
                  </a:outerShdw>
                </a:effectLst>
                <a:latin typeface="Comic Sans MS" pitchFamily="66" charset="0"/>
              </a:rPr>
              <a:t>, pero, como ves, se nos nota poco.</a:t>
            </a:r>
            <a:br>
              <a:rPr lang="es-ES" sz="1800">
                <a:effectLst>
                  <a:outerShdw blurRad="38100" dist="38100" dir="2700000" algn="tl">
                    <a:srgbClr val="FFFFFF"/>
                  </a:outerShdw>
                </a:effectLst>
                <a:latin typeface="Comic Sans MS" pitchFamily="66" charset="0"/>
              </a:rPr>
            </a:br>
            <a:r>
              <a:rPr lang="es-ES" sz="1800" b="1" i="1">
                <a:effectLst>
                  <a:outerShdw blurRad="38100" dist="38100" dir="2700000" algn="tl">
                    <a:srgbClr val="FFFFFF"/>
                  </a:outerShdw>
                </a:effectLst>
                <a:latin typeface="Comic Sans MS" pitchFamily="66" charset="0"/>
              </a:rPr>
              <a:t>Danos sed</a:t>
            </a:r>
            <a:r>
              <a:rPr lang="es-ES" sz="1800">
                <a:effectLst>
                  <a:outerShdw blurRad="38100" dist="38100" dir="2700000" algn="tl">
                    <a:srgbClr val="FFFFFF"/>
                  </a:outerShdw>
                </a:effectLst>
                <a:latin typeface="Comic Sans MS" pitchFamily="66" charset="0"/>
              </a:rPr>
              <a:t>. Haz que pasemos auténtica sed, para que hablemos menos</a:t>
            </a:r>
            <a:br>
              <a:rPr lang="es-ES" sz="1800">
                <a:effectLst>
                  <a:outerShdw blurRad="38100" dist="38100" dir="2700000" algn="tl">
                    <a:srgbClr val="FFFFFF"/>
                  </a:outerShdw>
                </a:effectLst>
                <a:latin typeface="Comic Sans MS" pitchFamily="66" charset="0"/>
              </a:rPr>
            </a:br>
            <a:r>
              <a:rPr lang="es-ES" sz="1800">
                <a:effectLst>
                  <a:outerShdw blurRad="38100" dist="38100" dir="2700000" algn="tl">
                    <a:srgbClr val="FFFFFF"/>
                  </a:outerShdw>
                </a:effectLst>
                <a:latin typeface="Comic Sans MS" pitchFamily="66" charset="0"/>
              </a:rPr>
              <a:t> y aprendamos a ser más coherentes.      </a:t>
            </a:r>
            <a:r>
              <a:rPr lang="es-ES" sz="1600">
                <a:effectLst>
                  <a:outerShdw blurRad="38100" dist="38100" dir="2700000" algn="tl">
                    <a:srgbClr val="FFFFFF"/>
                  </a:outerShdw>
                </a:effectLst>
                <a:latin typeface="Monotype Corsiva" pitchFamily="66" charset="0"/>
              </a:rPr>
              <a:t>(Juanjo Elezkano)</a:t>
            </a:r>
          </a:p>
        </p:txBody>
      </p:sp>
      <p:sp>
        <p:nvSpPr>
          <p:cNvPr id="9221" name="WordArt 5"/>
          <p:cNvSpPr>
            <a:spLocks noChangeArrowheads="1" noChangeShapeType="1" noTextEdit="1"/>
          </p:cNvSpPr>
          <p:nvPr/>
        </p:nvSpPr>
        <p:spPr bwMode="auto">
          <a:xfrm>
            <a:off x="7924800" y="6096000"/>
            <a:ext cx="942975" cy="428625"/>
          </a:xfrm>
          <a:prstGeom prst="rect">
            <a:avLst/>
          </a:prstGeom>
        </p:spPr>
        <p:txBody>
          <a:bodyPr wrap="none" fromWordArt="1">
            <a:prstTxWarp prst="textPlain">
              <a:avLst>
                <a:gd name="adj" fmla="val 50000"/>
              </a:avLst>
            </a:prstTxWarp>
          </a:bodyPr>
          <a:lstStyle/>
          <a:p>
            <a:pPr algn="ctr"/>
            <a:r>
              <a:rPr lang="es-CO" kern="10">
                <a:ln w="12700">
                  <a:solidFill>
                    <a:srgbClr val="EAEAEA"/>
                  </a:solidFill>
                  <a:round/>
                  <a:headEnd/>
                  <a:tailEnd/>
                </a:ln>
                <a:gradFill rotWithShape="0">
                  <a:gsLst>
                    <a:gs pos="0">
                      <a:srgbClr val="CCCC00"/>
                    </a:gs>
                    <a:gs pos="100000">
                      <a:srgbClr val="336600"/>
                    </a:gs>
                  </a:gsLst>
                  <a:lin ang="5400000" scaled="1"/>
                </a:gradFill>
                <a:effectLst>
                  <a:outerShdw dist="35921" dir="2700000" sy="50000" kx="2115830" algn="bl" rotWithShape="0">
                    <a:srgbClr val="C0C0C0"/>
                  </a:outerShdw>
                </a:effectLst>
                <a:latin typeface="Arial Black"/>
              </a:rPr>
              <a:t>Amén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2000"/>
                                  </p:stCondLst>
                                  <p:childTnLst>
                                    <p:set>
                                      <p:cBhvr>
                                        <p:cTn id="6" dur="1" fill="hold">
                                          <p:stCondLst>
                                            <p:cond delay="499"/>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childTnLst>
                          </p:cTn>
                        </p:par>
                        <p:par>
                          <p:cTn id="8" fill="hold">
                            <p:stCondLst>
                              <p:cond delay="2500"/>
                            </p:stCondLst>
                            <p:childTnLst>
                              <p:par>
                                <p:cTn id="9" presetID="16" presetClass="entr" presetSubtype="37" fill="hold" grpId="0" nodeType="afterEffect">
                                  <p:stCondLst>
                                    <p:cond delay="2000"/>
                                  </p:stCondLst>
                                  <p:childTnLst>
                                    <p:set>
                                      <p:cBhvr>
                                        <p:cTn id="10" dur="1" fill="hold">
                                          <p:stCondLst>
                                            <p:cond delay="0"/>
                                          </p:stCondLst>
                                        </p:cTn>
                                        <p:tgtEl>
                                          <p:spTgt spid="9220"/>
                                        </p:tgtEl>
                                        <p:attrNameLst>
                                          <p:attrName>style.visibility</p:attrName>
                                        </p:attrNameLst>
                                      </p:cBhvr>
                                      <p:to>
                                        <p:strVal val="visible"/>
                                      </p:to>
                                    </p:set>
                                    <p:animEffect transition="in" filter="barn(outVertical)">
                                      <p:cBhvr>
                                        <p:cTn id="11" dur="500"/>
                                        <p:tgtEl>
                                          <p:spTgt spid="9220"/>
                                        </p:tgtEl>
                                      </p:cBhvr>
                                    </p:animEffect>
                                  </p:childTnLst>
                                </p:cTn>
                              </p:par>
                            </p:childTnLst>
                          </p:cTn>
                        </p:par>
                        <p:par>
                          <p:cTn id="12" fill="hold">
                            <p:stCondLst>
                              <p:cond delay="5000"/>
                            </p:stCondLst>
                            <p:childTnLst>
                              <p:par>
                                <p:cTn id="13" presetID="24" presetClass="entr" presetSubtype="0" fill="hold" grpId="0" nodeType="afterEffect">
                                  <p:stCondLst>
                                    <p:cond delay="60000"/>
                                  </p:stCondLst>
                                  <p:childTnLst>
                                    <p:set>
                                      <p:cBhvr>
                                        <p:cTn id="14" dur="1" fill="hold">
                                          <p:stCondLst>
                                            <p:cond delay="499"/>
                                          </p:stCondLst>
                                        </p:cTn>
                                        <p:tgtEl>
                                          <p:spTgt spid="9221"/>
                                        </p:tgtEl>
                                        <p:attrNameLst>
                                          <p:attrName>style.visibility</p:attrName>
                                        </p:attrNameLst>
                                      </p:cBhvr>
                                      <p:to>
                                        <p:strVal val="visible"/>
                                      </p:to>
                                    </p:set>
                                    <p:anim to="" calcmode="lin" valueType="num">
                                      <p:cBhvr>
                                        <p:cTn id="15" dur="1" fill="hold"/>
                                        <p:tgtEl>
                                          <p:spTgt spid="92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autoUpdateAnimBg="0"/>
      <p:bldP spid="92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Mauricio Galeano R\Documents\CONACED\Afiche_Conaced 3.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Padre Wilson\Pictures\45097_127614540617676_100001073933944_155830_6333671_n[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0" y="420130"/>
            <a:ext cx="9144000" cy="6186309"/>
          </a:xfrm>
          <a:prstGeom prst="rect">
            <a:avLst/>
          </a:prstGeom>
          <a:noFill/>
          <a:ln w="9525">
            <a:noFill/>
            <a:miter lim="800000"/>
            <a:headEnd/>
            <a:tailEnd/>
          </a:ln>
        </p:spPr>
        <p:txBody>
          <a:bodyPr wrap="square">
            <a:spAutoFit/>
          </a:bodyPr>
          <a:lstStyle/>
          <a:p>
            <a:pPr algn="ctr"/>
            <a:r>
              <a:rPr lang="es-ES" sz="3600" b="1" i="1" dirty="0">
                <a:solidFill>
                  <a:srgbClr val="002060"/>
                </a:solidFill>
                <a:effectLst>
                  <a:outerShdw blurRad="38100" dist="38100" dir="2700000" algn="tl">
                    <a:srgbClr val="000000">
                      <a:alpha val="43137"/>
                    </a:srgbClr>
                  </a:outerShdw>
                </a:effectLst>
                <a:latin typeface="Constantia" pitchFamily="18" charset="0"/>
              </a:rPr>
              <a:t>Gloria a Dios en el cielo y en la tierra paz a los hombres que ama el </a:t>
            </a:r>
            <a:r>
              <a:rPr lang="es-ES" sz="3600" b="1" i="1" dirty="0" smtClean="0">
                <a:solidFill>
                  <a:srgbClr val="002060"/>
                </a:solidFill>
                <a:effectLst>
                  <a:outerShdw blurRad="38100" dist="38100" dir="2700000" algn="tl">
                    <a:srgbClr val="000000">
                      <a:alpha val="43137"/>
                    </a:srgbClr>
                  </a:outerShdw>
                </a:effectLst>
                <a:latin typeface="Constantia" pitchFamily="18" charset="0"/>
              </a:rPr>
              <a:t>Señor</a:t>
            </a:r>
          </a:p>
          <a:p>
            <a:pPr algn="ctr"/>
            <a:endParaRPr lang="es-ES" sz="3600" i="1" dirty="0">
              <a:solidFill>
                <a:srgbClr val="C00000"/>
              </a:solidFill>
              <a:latin typeface="Constantia" pitchFamily="18" charset="0"/>
            </a:endParaRPr>
          </a:p>
          <a:p>
            <a:pPr algn="ctr"/>
            <a:r>
              <a:rPr lang="es-ES" sz="3600" b="1" i="1" dirty="0">
                <a:latin typeface="Constantia" pitchFamily="18" charset="0"/>
              </a:rPr>
              <a:t>Por tu inmensa gloria te alabamos te bendecimos te adoramos</a:t>
            </a:r>
            <a:r>
              <a:rPr lang="es-ES" sz="3600" b="1" i="1" dirty="0" smtClean="0">
                <a:latin typeface="Constantia" pitchFamily="18" charset="0"/>
              </a:rPr>
              <a:t>, </a:t>
            </a:r>
            <a:r>
              <a:rPr lang="es-ES" sz="3600" b="1" i="1" dirty="0">
                <a:latin typeface="Constantia" pitchFamily="18" charset="0"/>
              </a:rPr>
              <a:t>te damos gracias Señor.</a:t>
            </a:r>
          </a:p>
          <a:p>
            <a:pPr algn="ctr"/>
            <a:endParaRPr lang="es-ES" sz="3600" b="1" i="1" dirty="0">
              <a:latin typeface="Constantia" pitchFamily="18" charset="0"/>
            </a:endParaRPr>
          </a:p>
          <a:p>
            <a:pPr algn="ctr"/>
            <a:r>
              <a:rPr lang="es-ES" sz="3600" b="1" i="1" dirty="0">
                <a:latin typeface="Constantia" pitchFamily="18" charset="0"/>
              </a:rPr>
              <a:t>Señor Dios rey celestial</a:t>
            </a:r>
          </a:p>
          <a:p>
            <a:pPr algn="ctr"/>
            <a:r>
              <a:rPr lang="es-ES" sz="3600" b="1" i="1" dirty="0">
                <a:latin typeface="Constantia" pitchFamily="18" charset="0"/>
              </a:rPr>
              <a:t>Dios padre todo poderoso</a:t>
            </a:r>
          </a:p>
          <a:p>
            <a:pPr algn="ctr"/>
            <a:r>
              <a:rPr lang="es-ES" sz="3600" b="1" i="1" dirty="0">
                <a:latin typeface="Constantia" pitchFamily="18" charset="0"/>
              </a:rPr>
              <a:t>Señor hijo único Jesucristo</a:t>
            </a:r>
          </a:p>
          <a:p>
            <a:pPr algn="ctr"/>
            <a:r>
              <a:rPr lang="es-ES" sz="3600" b="1" i="1" dirty="0">
                <a:latin typeface="Constantia" pitchFamily="18" charset="0"/>
              </a:rPr>
              <a:t>Señor Dios cordero de Dios hijo del </a:t>
            </a:r>
            <a:r>
              <a:rPr lang="es-ES" sz="3600" b="1" i="1" dirty="0" smtClean="0">
                <a:latin typeface="Constantia" pitchFamily="18" charset="0"/>
              </a:rPr>
              <a:t>padre</a:t>
            </a:r>
            <a:endParaRPr lang="es-ES" sz="3600" b="1" i="1" dirty="0">
              <a:latin typeface="Constantia"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Rectángulo"/>
          <p:cNvSpPr>
            <a:spLocks noChangeArrowheads="1"/>
          </p:cNvSpPr>
          <p:nvPr/>
        </p:nvSpPr>
        <p:spPr bwMode="auto">
          <a:xfrm>
            <a:off x="71406" y="71414"/>
            <a:ext cx="8929718" cy="6740307"/>
          </a:xfrm>
          <a:prstGeom prst="rect">
            <a:avLst/>
          </a:prstGeom>
          <a:noFill/>
          <a:ln w="9525">
            <a:noFill/>
            <a:miter lim="800000"/>
            <a:headEnd/>
            <a:tailEnd/>
          </a:ln>
        </p:spPr>
        <p:txBody>
          <a:bodyPr wrap="square">
            <a:spAutoFit/>
          </a:bodyPr>
          <a:lstStyle/>
          <a:p>
            <a:pPr algn="ctr"/>
            <a:r>
              <a:rPr lang="es-ES" sz="3600" b="1" i="1" dirty="0">
                <a:latin typeface="Constantia" pitchFamily="18" charset="0"/>
              </a:rPr>
              <a:t>Tu que quitas el pecado del mundo</a:t>
            </a:r>
          </a:p>
          <a:p>
            <a:pPr algn="ctr"/>
            <a:r>
              <a:rPr lang="es-ES" sz="3600" b="1" i="1" dirty="0">
                <a:latin typeface="Constantia" pitchFamily="18" charset="0"/>
              </a:rPr>
              <a:t>Ten piedad de nosotros.</a:t>
            </a:r>
          </a:p>
          <a:p>
            <a:pPr algn="ctr"/>
            <a:r>
              <a:rPr lang="es-ES" sz="3600" b="1" i="1" dirty="0">
                <a:latin typeface="Constantia" pitchFamily="18" charset="0"/>
              </a:rPr>
              <a:t>Tu que quitas el pecado del mundo</a:t>
            </a:r>
          </a:p>
          <a:p>
            <a:pPr algn="ctr"/>
            <a:r>
              <a:rPr lang="es-ES" sz="3600" b="1" i="1" dirty="0">
                <a:latin typeface="Constantia" pitchFamily="18" charset="0"/>
              </a:rPr>
              <a:t>Atiende nuestras suplicas</a:t>
            </a:r>
          </a:p>
          <a:p>
            <a:pPr algn="ctr"/>
            <a:r>
              <a:rPr lang="es-ES" sz="3600" b="1" i="1" dirty="0">
                <a:latin typeface="Constantia" pitchFamily="18" charset="0"/>
              </a:rPr>
              <a:t>Tu que estas sentado a la derecha del padre</a:t>
            </a:r>
          </a:p>
          <a:p>
            <a:pPr algn="ctr"/>
            <a:r>
              <a:rPr lang="es-ES" sz="3600" b="1" i="1" dirty="0">
                <a:latin typeface="Constantia" pitchFamily="18" charset="0"/>
              </a:rPr>
              <a:t>Ten piedad de nosotros.</a:t>
            </a:r>
          </a:p>
          <a:p>
            <a:pPr algn="ctr"/>
            <a:r>
              <a:rPr lang="es-ES" sz="3600" b="1" i="1" dirty="0" smtClean="0">
                <a:latin typeface="Constantia" pitchFamily="18" charset="0"/>
              </a:rPr>
              <a:t>Porque </a:t>
            </a:r>
            <a:r>
              <a:rPr lang="es-ES" sz="3600" b="1" i="1" dirty="0">
                <a:latin typeface="Constantia" pitchFamily="18" charset="0"/>
              </a:rPr>
              <a:t>solo tu eres santo</a:t>
            </a:r>
          </a:p>
          <a:p>
            <a:pPr algn="ctr"/>
            <a:r>
              <a:rPr lang="es-ES" sz="3600" b="1" i="1" dirty="0">
                <a:latin typeface="Constantia" pitchFamily="18" charset="0"/>
              </a:rPr>
              <a:t>Solo tu Señor</a:t>
            </a:r>
          </a:p>
          <a:p>
            <a:pPr algn="ctr"/>
            <a:r>
              <a:rPr lang="es-ES" sz="3600" b="1" i="1" dirty="0">
                <a:latin typeface="Constantia" pitchFamily="18" charset="0"/>
              </a:rPr>
              <a:t>Solo tu altísimo Jesucristo con el espíritu santo</a:t>
            </a:r>
          </a:p>
          <a:p>
            <a:pPr algn="ctr"/>
            <a:r>
              <a:rPr lang="es-ES" sz="3600" b="1" i="1" dirty="0">
                <a:latin typeface="Constantia" pitchFamily="18" charset="0"/>
              </a:rPr>
              <a:t>En la gloria de Dios Padre.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85720" y="714356"/>
            <a:ext cx="8643998" cy="4708981"/>
          </a:xfrm>
          <a:prstGeom prst="rect">
            <a:avLst/>
          </a:prstGeom>
          <a:noFill/>
          <a:ln w="9525">
            <a:noFill/>
            <a:miter lim="800000"/>
            <a:headEnd/>
            <a:tailEnd/>
          </a:ln>
        </p:spPr>
        <p:txBody>
          <a:bodyPr wrap="square">
            <a:spAutoFit/>
          </a:bodyPr>
          <a:lstStyle/>
          <a:p>
            <a:pPr algn="ctr"/>
            <a:r>
              <a:rPr lang="es-ES" sz="6000" b="1" i="1" dirty="0" smtClean="0">
                <a:solidFill>
                  <a:srgbClr val="002060"/>
                </a:solidFill>
                <a:effectLst>
                  <a:outerShdw blurRad="38100" dist="38100" dir="2700000" algn="tl">
                    <a:srgbClr val="000000">
                      <a:alpha val="43137"/>
                    </a:srgbClr>
                  </a:outerShdw>
                </a:effectLst>
                <a:latin typeface="Constantia" pitchFamily="18" charset="0"/>
              </a:rPr>
              <a:t>Lectura </a:t>
            </a:r>
            <a:r>
              <a:rPr lang="it-IT" sz="6000" b="1" i="1" dirty="0" smtClean="0">
                <a:solidFill>
                  <a:srgbClr val="002060"/>
                </a:solidFill>
                <a:effectLst>
                  <a:outerShdw blurRad="38100" dist="38100" dir="2700000" algn="tl">
                    <a:srgbClr val="000000">
                      <a:alpha val="43137"/>
                    </a:srgbClr>
                  </a:outerShdw>
                </a:effectLst>
                <a:latin typeface="Constantia" pitchFamily="18" charset="0"/>
              </a:rPr>
              <a:t>Del libro de Amos (8, 4 - 7) </a:t>
            </a:r>
            <a:r>
              <a:rPr lang="es-ES" sz="6000" b="1" i="1" dirty="0" smtClean="0">
                <a:solidFill>
                  <a:schemeClr val="accent6">
                    <a:lumMod val="50000"/>
                  </a:schemeClr>
                </a:solidFill>
                <a:latin typeface="Constantia" pitchFamily="18" charset="0"/>
              </a:rPr>
              <a:t/>
            </a:r>
            <a:br>
              <a:rPr lang="es-ES" sz="6000" b="1" i="1" dirty="0" smtClean="0">
                <a:solidFill>
                  <a:schemeClr val="accent6">
                    <a:lumMod val="50000"/>
                  </a:schemeClr>
                </a:solidFill>
                <a:latin typeface="Constantia" pitchFamily="18" charset="0"/>
              </a:rPr>
            </a:br>
            <a:endParaRPr lang="es-ES" sz="6000" b="1" i="1" dirty="0" smtClean="0">
              <a:solidFill>
                <a:schemeClr val="accent6">
                  <a:lumMod val="50000"/>
                </a:schemeClr>
              </a:solidFill>
              <a:latin typeface="Constantia" pitchFamily="18" charset="0"/>
            </a:endParaRPr>
          </a:p>
          <a:p>
            <a:pPr algn="ctr"/>
            <a:r>
              <a:rPr lang="es-ES" sz="6000" i="1" dirty="0" smtClean="0">
                <a:latin typeface="Constantia" pitchFamily="18" charset="0"/>
              </a:rPr>
              <a:t>Contra los que &lt;compran por dinero al pobre&gt;</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357158" y="642918"/>
            <a:ext cx="8286808" cy="4339650"/>
          </a:xfrm>
          <a:prstGeom prst="rect">
            <a:avLst/>
          </a:prstGeom>
          <a:noFill/>
          <a:ln w="9525">
            <a:noFill/>
            <a:miter lim="800000"/>
            <a:headEnd/>
            <a:tailEnd/>
          </a:ln>
        </p:spPr>
        <p:txBody>
          <a:bodyPr wrap="square">
            <a:spAutoFit/>
          </a:bodyPr>
          <a:lstStyle/>
          <a:p>
            <a:pPr algn="ctr"/>
            <a:r>
              <a:rPr lang="es-CO" sz="4800" b="1" i="1" dirty="0" smtClean="0">
                <a:solidFill>
                  <a:srgbClr val="00206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6600" i="1" dirty="0" smtClean="0">
                <a:latin typeface="Constantia" pitchFamily="18" charset="0"/>
              </a:rPr>
              <a:t>Alabad al Señor, que alza al pobre.</a:t>
            </a:r>
            <a:endParaRPr lang="es-CO" sz="4800" i="1" dirty="0">
              <a:latin typeface="Constantia"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28596" y="214290"/>
            <a:ext cx="8215370" cy="6370975"/>
          </a:xfrm>
          <a:prstGeom prst="rect">
            <a:avLst/>
          </a:prstGeom>
          <a:noFill/>
          <a:ln w="9525">
            <a:noFill/>
            <a:miter lim="800000"/>
            <a:headEnd/>
            <a:tailEnd/>
          </a:ln>
        </p:spPr>
        <p:txBody>
          <a:bodyPr wrap="square">
            <a:spAutoFit/>
          </a:bodyPr>
          <a:lstStyle/>
          <a:p>
            <a:pPr algn="ctr"/>
            <a:r>
              <a:rPr lang="es-CO" sz="4800" b="1" i="1" dirty="0" smtClean="0">
                <a:solidFill>
                  <a:srgbClr val="002060"/>
                </a:solidFill>
                <a:effectLst>
                  <a:outerShdw blurRad="38100" dist="38100" dir="2700000" algn="tl">
                    <a:srgbClr val="000000">
                      <a:alpha val="43137"/>
                    </a:srgbClr>
                  </a:outerShdw>
                </a:effectLst>
                <a:latin typeface="Constantia" pitchFamily="18" charset="0"/>
              </a:rPr>
              <a:t>Lectura </a:t>
            </a:r>
            <a:r>
              <a:rPr lang="es-ES" sz="4800" b="1" i="1" dirty="0" smtClean="0">
                <a:solidFill>
                  <a:srgbClr val="002060"/>
                </a:solidFill>
                <a:effectLst>
                  <a:outerShdw blurRad="38100" dist="38100" dir="2700000" algn="tl">
                    <a:srgbClr val="000000">
                      <a:alpha val="43137"/>
                    </a:srgbClr>
                  </a:outerShdw>
                </a:effectLst>
                <a:latin typeface="Constantia" pitchFamily="18" charset="0"/>
              </a:rPr>
              <a:t> De la Carta del apóstol san Pablo a Timoteo (2, 1-8)</a:t>
            </a:r>
          </a:p>
          <a:p>
            <a:pPr algn="ctr"/>
            <a:endParaRPr lang="es-ES" sz="4800" b="1" i="1" dirty="0" smtClean="0">
              <a:solidFill>
                <a:srgbClr val="002060"/>
              </a:solidFill>
              <a:effectLst>
                <a:outerShdw blurRad="38100" dist="38100" dir="2700000" algn="tl">
                  <a:srgbClr val="000000">
                    <a:alpha val="43137"/>
                  </a:srgbClr>
                </a:outerShdw>
              </a:effectLst>
              <a:latin typeface="Constantia" pitchFamily="18" charset="0"/>
            </a:endParaRPr>
          </a:p>
          <a:p>
            <a:pPr algn="ctr"/>
            <a:r>
              <a:rPr lang="es-ES" sz="5400" i="1" dirty="0" smtClean="0">
                <a:latin typeface="Constantia" pitchFamily="18" charset="0"/>
              </a:rPr>
              <a:t>Que se hagan oraciones por todos los hombres a Dios, que quiere que todos se salven.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142876" y="3495636"/>
            <a:ext cx="8786842" cy="3108543"/>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2800" b="1" dirty="0" smtClean="0">
                <a:latin typeface="Constantia" pitchFamily="18" charset="0"/>
                <a:cs typeface="Times New Roman" pitchFamily="18" charset="0"/>
              </a:rPr>
              <a:t>Gloria, Gloria, Aleluya, gloria, gloria, aleluya, gloria, gloria, aleluya, en nombre del Señor.</a:t>
            </a:r>
          </a:p>
          <a:p>
            <a:pPr algn="ctr" eaLnBrk="0" hangingPunct="0">
              <a:tabLst>
                <a:tab pos="5943600" algn="r"/>
              </a:tabLst>
              <a:defRPr/>
            </a:pPr>
            <a:endParaRPr lang="es-ES" sz="2800" b="1" dirty="0" smtClean="0">
              <a:latin typeface="Constantia" pitchFamily="18" charset="0"/>
              <a:cs typeface="Times New Roman" pitchFamily="18" charset="0"/>
            </a:endParaRPr>
          </a:p>
          <a:p>
            <a:pPr algn="ctr" eaLnBrk="0" hangingPunct="0">
              <a:tabLst>
                <a:tab pos="5943600" algn="r"/>
              </a:tabLst>
              <a:defRPr/>
            </a:pPr>
            <a:r>
              <a:rPr lang="es-ES" sz="2800" b="1" dirty="0" smtClean="0">
                <a:latin typeface="Constantia" pitchFamily="18" charset="0"/>
                <a:cs typeface="Times New Roman" pitchFamily="18" charset="0"/>
              </a:rPr>
              <a:t>Cuando sientas que tu hermano necesita de tu amor, no le cierres las entrañas ni el calor del corazón, busca pronto en tu recuerdo la palabra del Señor: “Mi ley es el amor”.</a:t>
            </a:r>
          </a:p>
        </p:txBody>
      </p:sp>
      <p:pic>
        <p:nvPicPr>
          <p:cNvPr id="4" name="Picture 2" descr="C:\Documents and Settings\Parroquia\Mis documentos\Mis imágenes\IMAGENES\jesus-bible-g.jpg"/>
          <p:cNvPicPr>
            <a:picLocks noChangeAspect="1" noChangeArrowheads="1"/>
          </p:cNvPicPr>
          <p:nvPr/>
        </p:nvPicPr>
        <p:blipFill>
          <a:blip r:embed="rId2"/>
          <a:srcRect/>
          <a:stretch>
            <a:fillRect/>
          </a:stretch>
        </p:blipFill>
        <p:spPr bwMode="auto">
          <a:xfrm>
            <a:off x="3143240" y="66097"/>
            <a:ext cx="2714644" cy="3434341"/>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28596" y="857232"/>
            <a:ext cx="8215370" cy="5324535"/>
          </a:xfrm>
          <a:prstGeom prst="rect">
            <a:avLst/>
          </a:prstGeom>
          <a:noFill/>
          <a:ln w="9525">
            <a:noFill/>
            <a:miter lim="800000"/>
            <a:headEnd/>
            <a:tailEnd/>
          </a:ln>
        </p:spPr>
        <p:txBody>
          <a:bodyPr wrap="square">
            <a:spAutoFit/>
          </a:bodyPr>
          <a:lstStyle/>
          <a:p>
            <a:pPr algn="ctr"/>
            <a:r>
              <a:rPr lang="es-ES" sz="4400" b="1" i="1" dirty="0" smtClean="0">
                <a:solidFill>
                  <a:srgbClr val="002060"/>
                </a:solidFill>
                <a:effectLst>
                  <a:outerShdw blurRad="38100" dist="38100" dir="2700000" algn="tl">
                    <a:srgbClr val="000000">
                      <a:alpha val="43137"/>
                    </a:srgbClr>
                  </a:outerShdw>
                </a:effectLst>
                <a:latin typeface="Constantia" pitchFamily="18" charset="0"/>
              </a:rPr>
              <a:t>Lectura del Santo  Evangelio de nuestro Señor  Jesucristo según san Lucas (16, 1-13)</a:t>
            </a:r>
          </a:p>
          <a:p>
            <a:pPr algn="ctr"/>
            <a:endParaRPr lang="es-ES" sz="4400" b="1" i="1" dirty="0" smtClean="0">
              <a:solidFill>
                <a:srgbClr val="002060"/>
              </a:solidFill>
              <a:effectLst>
                <a:outerShdw blurRad="38100" dist="38100" dir="2700000" algn="tl">
                  <a:srgbClr val="000000">
                    <a:alpha val="43137"/>
                  </a:srgbClr>
                </a:outerShdw>
              </a:effectLst>
              <a:latin typeface="Constantia" pitchFamily="18" charset="0"/>
            </a:endParaRP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No podéis servir a Dios y al dinero.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3734</TotalTime>
  <Words>976</Words>
  <Application>Microsoft Office PowerPoint</Application>
  <PresentationFormat>Presentación en pantalla (4:3)</PresentationFormat>
  <Paragraphs>158</Paragraphs>
  <Slides>28</Slides>
  <Notes>6</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Esta es nuestra fe.  Esta es la fe de la Iglesia, que nos gloriamos de profesar en Cristo Jesús, nuestro Señor. </vt:lpstr>
      <vt:lpstr>Diapositiva 17</vt:lpstr>
      <vt:lpstr>Diapositiva 18</vt:lpstr>
      <vt:lpstr>Diapositiva 19</vt:lpstr>
      <vt:lpstr>Diapositiva 20</vt:lpstr>
      <vt:lpstr>Diapositiva 21</vt:lpstr>
      <vt:lpstr>Diapositiva 22</vt:lpstr>
      <vt:lpstr>Diapositiva 23</vt:lpstr>
      <vt:lpstr>Jesucristo me dejo inquieto, su palabra me lleno de luz, ¡Nunca mas yo pude ver el mundo sin sentir aquello que sintió Jesús!                                                                                          Sigo a veces intranquilo por la vida, sin respuestas al que viene a preguntar, mucha gente aun se encuentra adormecida, y sin ganas de saber ni de llegar, mas yo se que el volverá  a pasar y el descanso en inquietud él va a cambiar.</vt:lpstr>
      <vt:lpstr>Diapositiva 25</vt:lpstr>
      <vt:lpstr>Diapositiva 26</vt:lpstr>
      <vt:lpstr>Diapositiva 27</vt:lpstr>
      <vt:lpstr>Diapositiva 28</vt:lpstr>
    </vt:vector>
  </TitlesOfParts>
  <Company>Nuestra señora de la salud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 Wilson</cp:lastModifiedBy>
  <cp:revision>398</cp:revision>
  <dcterms:created xsi:type="dcterms:W3CDTF">2010-03-24T14:53:39Z</dcterms:created>
  <dcterms:modified xsi:type="dcterms:W3CDTF">2010-09-19T12:20:33Z</dcterms:modified>
</cp:coreProperties>
</file>