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7" r:id="rId2"/>
    <p:sldId id="258" r:id="rId3"/>
    <p:sldId id="260" r:id="rId4"/>
    <p:sldId id="288" r:id="rId5"/>
    <p:sldId id="289" r:id="rId6"/>
    <p:sldId id="261" r:id="rId7"/>
    <p:sldId id="262" r:id="rId8"/>
    <p:sldId id="264" r:id="rId9"/>
    <p:sldId id="265" r:id="rId10"/>
    <p:sldId id="266" r:id="rId11"/>
    <p:sldId id="305" r:id="rId12"/>
    <p:sldId id="303" r:id="rId13"/>
    <p:sldId id="304" r:id="rId14"/>
    <p:sldId id="306" r:id="rId15"/>
    <p:sldId id="307" r:id="rId16"/>
    <p:sldId id="271" r:id="rId17"/>
    <p:sldId id="272" r:id="rId18"/>
    <p:sldId id="285" r:id="rId19"/>
    <p:sldId id="274" r:id="rId20"/>
    <p:sldId id="297" r:id="rId21"/>
    <p:sldId id="275" r:id="rId22"/>
    <p:sldId id="294" r:id="rId23"/>
    <p:sldId id="296" r:id="rId24"/>
    <p:sldId id="278" r:id="rId25"/>
    <p:sldId id="302" r:id="rId26"/>
    <p:sldId id="299" r:id="rId27"/>
    <p:sldId id="301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5DFFFA-FAEB-420A-9E8E-CA506D2B776B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693B09-E23A-459D-97B9-3E28D8194A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447FDA-24D5-43EF-A66D-66A4BB2E7E3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B4D861-6F7E-4AF6-B4D4-E97C0C78F92A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7419F3-38D0-44DF-97E4-33BA7E7FCFE4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17A38-DDAE-42F0-AA02-162B994AE224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82738C-790A-4A71-B8F5-9F1714EE4889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1C3F49-4A5A-4DD9-8DC6-3EEC098ED399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BBFD-0DEB-469B-A03D-4E643D8BEB26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06BB-3EC7-4040-8C4D-0248CC8BF91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F9C4-2200-49CB-A578-DDE98E097875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1625-8FAC-434E-AA3A-9D812371B03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10A9-CB60-4301-9B01-695D4F155895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2DD0-1949-4BC8-8AC5-120F1E96234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972C-03F7-4322-B5CD-1C1592A9EF67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8EE9-3E5E-4C8D-A7F2-0F111DB822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AA02-65EB-48EE-B730-AC70B518EF3E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E868-6F36-4D9F-906E-2E18CF49CC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B6E1-8F94-4CF6-B83D-97508DD23CDF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1DAE-37C5-4D95-A694-D046794DDA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2DA4-7AC7-4029-A822-1F6DA6D9449B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F310-C756-4354-BD54-32EF64A69B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CBA3F-0452-4509-8A9E-99EFE5310C00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622D-FEEE-43EC-9DEB-5CE28EDA658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39F6-7BBE-47EC-9BE6-C917D5B08A59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EE15-F2FC-44F3-8046-4904619B3BF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6875-1717-49F4-BF10-792526EC4EAA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5280-2612-4195-BADA-4E64BB72A5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1506-E79E-4DA4-AF37-920C85F0CAD7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63C1-7899-42CF-B4CD-E64BE443A2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3260B-D623-4CC7-B937-769F802F3AD1}" type="datetimeFigureOut">
              <a:rPr lang="es-ES"/>
              <a:pPr>
                <a:defRPr/>
              </a:pPr>
              <a:t>30/10/2010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8FFEC-E276-4479-A189-B4968A4762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acebook.com/photo.php?pid=2760863&amp;id=59410515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acebook.com/photo.php?op=1&amp;view=global&amp;subj=700597195&amp;pid=1301168&amp;id=157842491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813" y="357188"/>
            <a:ext cx="73898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PARROQUIA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NUESTRA SEÑORA DE LA SALUD</a:t>
            </a:r>
            <a:endParaRPr lang="es-E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571500" y="2286000"/>
            <a:ext cx="41433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3200" b="1" i="1">
                <a:latin typeface="Constantia" pitchFamily="18" charset="0"/>
              </a:rPr>
              <a:t>Tanto amó Dios al mundo que entregó a su Hijo único. </a:t>
            </a:r>
          </a:p>
          <a:p>
            <a:pPr algn="ctr"/>
            <a:endParaRPr lang="es-ES" sz="3200" b="1" i="1">
              <a:latin typeface="Constantia" pitchFamily="18" charset="0"/>
            </a:endParaRPr>
          </a:p>
          <a:p>
            <a:pPr algn="ctr"/>
            <a:r>
              <a:rPr lang="es-ES" sz="3200" b="1" i="1">
                <a:latin typeface="Constantia" pitchFamily="18" charset="0"/>
              </a:rPr>
              <a:t>Todos el que cree en él tiene vida eterna.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313" y="642938"/>
            <a:ext cx="8501062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Lectura del Santo  Evangelio de nuestro Señor  Jesucristo según san Lucas (19, 1 - 10)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i="1" dirty="0">
                <a:latin typeface="Constantia" pitchFamily="18" charset="0"/>
                <a:cs typeface="+mn-cs"/>
              </a:rPr>
              <a:t>El Hijo del hombre ha venido a buscar y a salvar lo que estaba perdido.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adrepedrojosecjm.com/wp-content/uploads/2009/02/zaqu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photos.ak.fbcdn.net/hphotos-ak-snc4/hs891.snc4/72423_494284040151_594105151_7122967_5325593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00"/>
            <a:ext cx="9144000" cy="68152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871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tx2"/>
                </a:solidFill>
                <a:latin typeface="Snap ITC" pitchFamily="82" charset="0"/>
              </a:rPr>
              <a:t>1. Identidad de Zaqueo: </a:t>
            </a:r>
          </a:p>
          <a:p>
            <a:pPr>
              <a:buFontTx/>
              <a:buChar char="-"/>
            </a:pPr>
            <a:r>
              <a:rPr lang="es-CO" sz="3600" dirty="0" smtClean="0">
                <a:solidFill>
                  <a:schemeClr val="tx2"/>
                </a:solidFill>
                <a:latin typeface="Snap ITC" pitchFamily="82" charset="0"/>
              </a:rPr>
              <a:t>Jefe de publicanos</a:t>
            </a:r>
          </a:p>
          <a:p>
            <a:pPr>
              <a:buFontTx/>
              <a:buChar char="-"/>
            </a:pPr>
            <a:r>
              <a:rPr lang="es-CO" sz="3600" dirty="0" smtClean="0">
                <a:solidFill>
                  <a:schemeClr val="tx2"/>
                </a:solidFill>
                <a:latin typeface="Snap ITC" pitchFamily="82" charset="0"/>
              </a:rPr>
              <a:t>Cobrado de impuestos  </a:t>
            </a:r>
            <a:endParaRPr lang="es-ES" sz="3600" dirty="0">
              <a:solidFill>
                <a:schemeClr val="tx2"/>
              </a:solidFill>
              <a:latin typeface="Snap ITC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photos.ak.fbcdn.net/hphotos-ak-snc4/hs642.snc4/60273_1659887219984_1321268161_1726853_6725679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56" cy="683838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214290"/>
            <a:ext cx="3714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Snap ITC" pitchFamily="82" charset="0"/>
              </a:rPr>
              <a:t>2. El encuentro entre Jesús Y Zaqueo: </a:t>
            </a:r>
            <a:endParaRPr lang="es-ES" sz="3200" b="1" dirty="0">
              <a:solidFill>
                <a:schemeClr val="tx2"/>
              </a:solidFill>
              <a:latin typeface="Snap ITC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mision-catolica-colonia-bonn.de/2_Colonia/Colonia_Graficos/Catequesis/zaqueo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56791"/>
            <a:ext cx="4772026" cy="590120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42844" y="0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3. Zaqueo hoy me hospedaré en tu casa: Zaqueo,, se encuentra que tiene que corresponder a ese amor. Zaqueo decide dar casi todos sus bienes a los pobres y restituir lo que había engañado. En realidad, es para él un cambio total de vida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sion-catolica-colonia-bonn.de/2_Colonia/Colonia_Graficos/Catequesis/H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080500" cy="7137425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u="sng" dirty="0" smtClean="0">
                <a:solidFill>
                  <a:schemeClr val="bg1"/>
                </a:solidFill>
              </a:rPr>
              <a:t>Meditemos hoy </a:t>
            </a:r>
            <a:endParaRPr lang="es-ES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Y </a:t>
            </a:r>
            <a:r>
              <a:rPr lang="es-ES" b="1" u="sng" dirty="0" smtClean="0">
                <a:solidFill>
                  <a:schemeClr val="bg1"/>
                </a:solidFill>
              </a:rPr>
              <a:t>ahora, tú ¿qué dices?:</a:t>
            </a:r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¿Qué tal? ¿Ya has escuchado al Maestro Jesús? No te preocupes si Jesús no te lo ha dicho todavía, basta que estés atento como Zaqueo, "subido al árbol".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La llamada no se descubre de la noche a la mañana, hay que ser paciente y esperar, pero debes estar seguro de que Él hablará.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Y por cierto, para que no quede esto en una catequesis sin más "que al minuto me olvido", estaría bien que de lo dicho en el tema o de tu oración sacases algún compromiso concreto.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No lo dejes pasar, si no tienes esto en cuenta, puede que Jesús pase por tu lado y no le veas.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50" y="642938"/>
            <a:ext cx="7772400" cy="5534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13" y="608013"/>
            <a:ext cx="8715375" cy="467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TODOS: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7200" b="1" i="1" dirty="0"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i="1" dirty="0">
                <a:latin typeface="Constantia" pitchFamily="18" charset="0"/>
                <a:cs typeface="+mn-cs"/>
              </a:rPr>
              <a:t>En ti confiamos, Señor.</a:t>
            </a:r>
            <a:endParaRPr lang="es-ES" sz="8000" b="1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IMAGENES\ofertorio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6406" y="1285860"/>
            <a:ext cx="416854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0"/>
            <a:ext cx="86439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600" b="1">
                <a:latin typeface="Constantia" pitchFamily="18" charset="0"/>
                <a:cs typeface="+mn-cs"/>
              </a:rPr>
              <a:t>No me habéis vosotros elegido, fui yo mismo quien los elegí, ya no os llamo siervos si no amigos, permaneceréis siempre junto a mi.</a:t>
            </a:r>
          </a:p>
          <a:p>
            <a:pPr marL="742950" indent="-742950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600" b="1">
              <a:latin typeface="Constantia" pitchFamily="18" charset="0"/>
              <a:cs typeface="+mn-cs"/>
            </a:endParaRPr>
          </a:p>
          <a:p>
            <a:pPr marL="742950" indent="-742950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600" b="1">
                <a:latin typeface="Constantia" pitchFamily="18" charset="0"/>
                <a:cs typeface="+mn-cs"/>
              </a:rPr>
              <a:t>Tomad y comed este es mi cuerpo que se entrega por vuestra salud.</a:t>
            </a:r>
          </a:p>
          <a:p>
            <a:pPr marL="742950" indent="-742950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600" b="1">
                <a:latin typeface="Constantia" pitchFamily="18" charset="0"/>
                <a:cs typeface="+mn-cs"/>
              </a:rPr>
              <a:t>Tomad y bebed esta es mi sangre que yo derrame por vosotros en la cruz.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3" y="357188"/>
            <a:ext cx="87868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600" dirty="0">
                <a:latin typeface="Constantia" pitchFamily="18" charset="0"/>
                <a:cs typeface="Times New Roman" pitchFamily="18" charset="0"/>
              </a:rPr>
              <a:t>Santo, Santo, Santo, Santo es el Señor, Dios del universo Santo es el Señor. (bis)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600" dirty="0"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CO" sz="3600" dirty="0">
                <a:latin typeface="Constantia" pitchFamily="18" charset="0"/>
                <a:cs typeface="Times New Roman" pitchFamily="18" charset="0"/>
              </a:rPr>
              <a:t>Hosanna en el cielo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CO" sz="3600" dirty="0">
                <a:latin typeface="Constantia" pitchFamily="18" charset="0"/>
                <a:cs typeface="Times New Roman" pitchFamily="18" charset="0"/>
              </a:rPr>
              <a:t>Hosanna en la tierra, bendito el que viene en nombre del señor (bis)</a:t>
            </a:r>
            <a:endParaRPr lang="es-ES" sz="36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5363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15001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50" y="285750"/>
            <a:ext cx="8501063" cy="60007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dirty="0">
                <a:latin typeface="Constantia" pitchFamily="18" charset="0"/>
                <a:cs typeface="+mn-cs"/>
              </a:rPr>
              <a:t>CANTO DE ENTRADA</a:t>
            </a:r>
            <a:endParaRPr lang="es-ES" sz="3200" dirty="0">
              <a:latin typeface="Constantia" pitchFamily="18" charset="0"/>
              <a:cs typeface="+mn-cs"/>
            </a:endParaRPr>
          </a:p>
          <a:p>
            <a:pPr marL="742950" indent="-742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TESTIGO SOY</a:t>
            </a:r>
          </a:p>
          <a:p>
            <a:pPr marL="742950" indent="-7429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i="1" dirty="0">
                <a:latin typeface="Constantia" pitchFamily="18" charset="0"/>
                <a:cs typeface="+mn-cs"/>
              </a:rPr>
              <a:t>Por ti mi Dios, cantando voy, la alegría de ser tu testigo Señor.</a:t>
            </a:r>
          </a:p>
          <a:p>
            <a:pPr marL="742950" indent="-7429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i="1" dirty="0">
                <a:latin typeface="Constantia" pitchFamily="18" charset="0"/>
                <a:cs typeface="+mn-cs"/>
              </a:rPr>
              <a:t>1. Me mandas que cante con toda mi voz, no se como cantar tu mensaje de amor. Los hombres me preguntan cuál es mi misión; les digo testigo soy.</a:t>
            </a:r>
          </a:p>
          <a:p>
            <a:pPr marL="742950" indent="-7429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i="1" dirty="0">
                <a:latin typeface="Constantia" pitchFamily="18" charset="0"/>
                <a:cs typeface="+mn-cs"/>
              </a:rPr>
              <a:t>2. Es fuego tu palabra que mi boca quemó; mis labios ya son llamas y ceniza mi voz. Da miedo proclamarte pero tu me dices: no temas, contigo estoy.  </a:t>
            </a:r>
            <a:endParaRPr lang="es-ES" sz="3200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642938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>
                <a:latin typeface="Calibri" pitchFamily="34" charset="0"/>
              </a:rPr>
              <a:t>NOS PONEMOS DE RODILLAS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500063"/>
            <a:ext cx="8643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000" dirty="0">
                <a:latin typeface="Constantia" pitchFamily="18" charset="0"/>
                <a:cs typeface="Times New Roman" pitchFamily="18" charset="0"/>
              </a:rPr>
              <a:t>Oh cordero que quitas el pecado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000" dirty="0">
                <a:latin typeface="Constantia" pitchFamily="18" charset="0"/>
                <a:cs typeface="Times New Roman" pitchFamily="18" charset="0"/>
              </a:rPr>
              <a:t>Ten piedad de mi, ten piedad de mi.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4000" dirty="0"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000" dirty="0">
                <a:latin typeface="Constantia" pitchFamily="18" charset="0"/>
                <a:cs typeface="Times New Roman" pitchFamily="18" charset="0"/>
              </a:rPr>
              <a:t>Oh cordero que quitas el pecado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000" dirty="0">
                <a:latin typeface="Constantia" pitchFamily="18" charset="0"/>
                <a:cs typeface="Times New Roman" pitchFamily="18" charset="0"/>
              </a:rPr>
              <a:t>Danos la paz, danos la paz.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6286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s-CO" b="1" dirty="0" smtClean="0">
                <a:latin typeface="Constantia" pitchFamily="18" charset="0"/>
              </a:rPr>
              <a:t>CANTO DE COMUNIÓN</a:t>
            </a:r>
            <a:endParaRPr lang="es-ES" b="1" dirty="0" smtClean="0">
              <a:latin typeface="Constantia" pitchFamily="18" charset="0"/>
            </a:endParaRPr>
          </a:p>
          <a:p>
            <a:pPr marL="742950" indent="-742950" algn="just" eaLnBrk="0" fontAlgn="auto" hangingPunct="0">
              <a:spcAft>
                <a:spcPts val="0"/>
              </a:spcAft>
              <a:buFont typeface="Arial" pitchFamily="34" charset="0"/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Andando por el camino te tropezamos Señor, te hiciste el encontradizo nos diste conversación, tenían tus palabras fuerza de vida y amor, ponían fe, esperanza y fuego en el corazón. </a:t>
            </a:r>
          </a:p>
          <a:p>
            <a:pPr marL="742950" indent="-742950" algn="just" eaLnBrk="0" fontAlgn="auto" hangingPunct="0">
              <a:spcAft>
                <a:spcPts val="0"/>
              </a:spcAft>
              <a:buFont typeface="Arial" pitchFamily="34" charset="0"/>
              <a:buNone/>
              <a:tabLst>
                <a:tab pos="5943600" algn="r"/>
              </a:tabLst>
              <a:defRPr/>
            </a:pPr>
            <a:r>
              <a:rPr lang="es-ES" b="1" i="1" dirty="0" smtClean="0">
                <a:latin typeface="Constantia" pitchFamily="18" charset="0"/>
              </a:rPr>
              <a:t>	Te conocimos, Señor, al partir el pan Tú nos conoces Señor, al partir el pan (bis)</a:t>
            </a:r>
          </a:p>
          <a:p>
            <a:pPr marL="742950" indent="-742950" algn="just" eaLnBrk="0" fontAlgn="auto" hangingPunct="0">
              <a:spcAft>
                <a:spcPts val="0"/>
              </a:spcAft>
              <a:buFont typeface="Arial" pitchFamily="34" charset="0"/>
              <a:buNone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2. Llegando a la encrucijada. Tú proseguías, Señor, te dimos nuestra posada techo comida y calor. Sentados como amigos a compartir el cenar allí te conocimos al repartirnos tu pan.</a:t>
            </a:r>
            <a:endParaRPr lang="es-CO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Rectángulo"/>
          <p:cNvSpPr>
            <a:spLocks noChangeArrowheads="1"/>
          </p:cNvSpPr>
          <p:nvPr/>
        </p:nvSpPr>
        <p:spPr bwMode="auto">
          <a:xfrm>
            <a:off x="357188" y="611188"/>
            <a:ext cx="8429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/>
            <a:r>
              <a:rPr lang="es-ES" sz="3200" i="1">
                <a:latin typeface="Constantia" pitchFamily="18" charset="0"/>
              </a:rPr>
              <a:t>3. Andando por el camino te tropezamos Señor, en todos los peregrinos que necesitan amor, esclavos y oprimidos que buscan libertad, hambrientos y desvalidos a quienes damos el pan.</a:t>
            </a:r>
          </a:p>
          <a:p>
            <a:pPr marL="360363" indent="-360363" algn="just"/>
            <a:endParaRPr lang="es-ES" sz="3200" i="1">
              <a:latin typeface="Constantia" pitchFamily="18" charset="0"/>
            </a:endParaRPr>
          </a:p>
          <a:p>
            <a:pPr marL="360363" indent="-360363" algn="ctr"/>
            <a:r>
              <a:rPr lang="es-ES" sz="3200" b="1" i="1">
                <a:latin typeface="Constantia" pitchFamily="18" charset="0"/>
              </a:rPr>
              <a:t>Te conocimos, Señor, al partir el pan Tú nos conoces Señor, al partir el pan (bis)</a:t>
            </a:r>
            <a:endParaRPr lang="es-ES" sz="3200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PENTECOSTES\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600881"/>
            <a:ext cx="1631090" cy="19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2875" y="228600"/>
            <a:ext cx="8929688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600" i="1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martes 6:00 p.m.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</a:t>
            </a:r>
            <a:r>
              <a:rPr lang="es-ES" sz="3600" i="1" dirty="0">
                <a:solidFill>
                  <a:srgbClr val="3366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6:00 p.m.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Conformación Grupo de Música y coro de novenas: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viernes 6:00 p.m.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600" b="1" i="1" dirty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800" b="1" i="1" dirty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7 Rectángulo"/>
          <p:cNvSpPr>
            <a:spLocks noChangeArrowheads="1"/>
          </p:cNvSpPr>
          <p:nvPr/>
        </p:nvSpPr>
        <p:spPr bwMode="auto">
          <a:xfrm>
            <a:off x="755650" y="1125538"/>
            <a:ext cx="77041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 b="1">
                <a:solidFill>
                  <a:srgbClr val="262626"/>
                </a:solidFill>
                <a:latin typeface="Tahoma" pitchFamily="34" charset="0"/>
                <a:cs typeface="Times New Roman" pitchFamily="18" charset="0"/>
              </a:rPr>
              <a:t>PARROQUIA NUESTRA SEÑORA DE LA SALUD </a:t>
            </a:r>
            <a:endParaRPr lang="es-CO" sz="1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s-CO" b="1">
                <a:solidFill>
                  <a:srgbClr val="262626"/>
                </a:solidFill>
                <a:latin typeface="Swis721 Blk BT" pitchFamily="34" charset="0"/>
                <a:cs typeface="Times New Roman" pitchFamily="18" charset="0"/>
              </a:rPr>
              <a:t>VISITA PASTORAL</a:t>
            </a:r>
            <a:endParaRPr lang="es-CO" sz="1400">
              <a:solidFill>
                <a:srgbClr val="000000"/>
              </a:solidFill>
              <a:latin typeface="Swis721 Blk BT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507" name="9 Rectángulo"/>
          <p:cNvSpPr>
            <a:spLocks noChangeArrowheads="1"/>
          </p:cNvSpPr>
          <p:nvPr/>
        </p:nvSpPr>
        <p:spPr bwMode="auto">
          <a:xfrm>
            <a:off x="395288" y="2420938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>
                <a:solidFill>
                  <a:srgbClr val="000000"/>
                </a:solidFill>
                <a:latin typeface="Agency FB" pitchFamily="34" charset="0"/>
                <a:ea typeface="Times New Roman" pitchFamily="18" charset="0"/>
                <a:cs typeface="Tahoma" pitchFamily="34" charset="0"/>
              </a:rPr>
              <a:t>EUCARISTIA SOLEMNE PRESIDIDA</a:t>
            </a:r>
            <a:r>
              <a:rPr lang="es-CO" sz="3600" b="1">
                <a:solidFill>
                  <a:srgbClr val="FFCC00"/>
                </a:solidFill>
                <a:latin typeface="Agency FB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s-CO" sz="36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es-CO" sz="3600" b="1">
                <a:solidFill>
                  <a:srgbClr val="000000"/>
                </a:solidFill>
                <a:latin typeface="Agency FB" pitchFamily="34" charset="0"/>
                <a:ea typeface="Times New Roman" pitchFamily="18" charset="0"/>
                <a:cs typeface="Tahoma" pitchFamily="34" charset="0"/>
              </a:rPr>
              <a:t>por Monseñor Darío de Jesús Monsalve Mejía</a:t>
            </a:r>
            <a:r>
              <a:rPr lang="es-CO" sz="3600" b="1">
                <a:solidFill>
                  <a:srgbClr val="FFCC00"/>
                </a:solidFill>
                <a:latin typeface="Agency FB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s-CO" sz="36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32138" y="3716338"/>
            <a:ext cx="2771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bg2">
                    <a:lumMod val="25000"/>
                  </a:schemeClr>
                </a:solidFill>
                <a:latin typeface="Agency FB"/>
                <a:ea typeface="Times New Roman"/>
                <a:cs typeface="Tahoma"/>
              </a:rPr>
              <a:t>         Arzobispo coadjutor de Cali</a:t>
            </a:r>
            <a:endParaRPr lang="es-CO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5" name="11 Rectángulo"/>
          <p:cNvSpPr>
            <a:spLocks noChangeArrowheads="1"/>
          </p:cNvSpPr>
          <p:nvPr/>
        </p:nvSpPr>
        <p:spPr bwMode="auto">
          <a:xfrm>
            <a:off x="487363" y="4221163"/>
            <a:ext cx="8064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Aharoni" pitchFamily="2" charset="-79"/>
              </a:rPr>
              <a:t>DÍA: DOMINGO 31 DE OCTUBRE</a:t>
            </a:r>
            <a:b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Aharoni" pitchFamily="2" charset="-79"/>
              </a:rPr>
            </a:b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Aharoni" pitchFamily="2" charset="-79"/>
              </a:rPr>
              <a:t>HORA: 9:30 A.M. </a:t>
            </a:r>
            <a:b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Aharoni" pitchFamily="2" charset="-79"/>
              </a:rPr>
            </a:b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Aharoni" pitchFamily="2" charset="-79"/>
              </a:rPr>
              <a:t>LUGAR: TEMPLO PARROQUIAL NUESTRA SEÑORA DE LA SALUD </a:t>
            </a:r>
            <a:b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Aharoni" pitchFamily="2" charset="-79"/>
              </a:rPr>
            </a:b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Aharoni" pitchFamily="2" charset="-79"/>
              </a:rPr>
              <a:t>DIRECCIÓN: CALLE 9 No. 85 - 21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s-CO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Tahoma" pitchFamily="34" charset="0"/>
              </a:rPr>
            </a:br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Tahoma" pitchFamily="34" charset="0"/>
              </a:rPr>
              <a:t>BARRIO: LAS VEGAS</a:t>
            </a:r>
            <a:b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Times New Roman" pitchFamily="18" charset="0"/>
                <a:cs typeface="Tahoma" pitchFamily="34" charset="0"/>
              </a:rPr>
            </a:br>
            <a:endParaRPr lang="es-CO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4213" y="4652963"/>
            <a:ext cx="77771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ea typeface="Times New Roman"/>
                <a:cs typeface="Tahoma"/>
              </a:rPr>
              <a:t>Requisitos: 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ea typeface="Times New Roman"/>
                <a:cs typeface="Tahoma"/>
              </a:rPr>
              <a:t>Traer un disfraz que invite a la paz y no a la violencia o a la maldad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  <a:cs typeface="+mn-cs"/>
            </a:endParaRPr>
          </a:p>
        </p:txBody>
      </p:sp>
      <p:sp>
        <p:nvSpPr>
          <p:cNvPr id="22531" name="4 Rectángulo"/>
          <p:cNvSpPr>
            <a:spLocks noChangeArrowheads="1"/>
          </p:cNvSpPr>
          <p:nvPr/>
        </p:nvSpPr>
        <p:spPr bwMode="auto">
          <a:xfrm>
            <a:off x="749300" y="1052513"/>
            <a:ext cx="7705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200" b="1">
                <a:solidFill>
                  <a:srgbClr val="262626"/>
                </a:solidFill>
                <a:latin typeface="Tahoma" pitchFamily="34" charset="0"/>
                <a:cs typeface="Times New Roman" pitchFamily="18" charset="0"/>
              </a:rPr>
              <a:t>PARROQUIA NUESTRA SEÑORA DE LA SALUD</a:t>
            </a:r>
          </a:p>
          <a:p>
            <a:pPr algn="ctr"/>
            <a:endParaRPr lang="es-CO" sz="1000" b="1">
              <a:solidFill>
                <a:srgbClr val="262626"/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r>
              <a:rPr lang="es-CO" sz="3200" b="1">
                <a:solidFill>
                  <a:srgbClr val="FF0000"/>
                </a:solidFill>
                <a:latin typeface="Swis721 BlkCn BT" pitchFamily="34" charset="0"/>
                <a:ea typeface="DFGothic-EB" pitchFamily="1" charset="-128"/>
                <a:cs typeface="Aharoni" pitchFamily="2" charset="-79"/>
              </a:rPr>
              <a:t>VIGILIA PARA NIÑOS </a:t>
            </a:r>
            <a:endParaRPr lang="es-CO" sz="3200">
              <a:solidFill>
                <a:srgbClr val="FF0000"/>
              </a:solidFill>
              <a:latin typeface="Swis721 BlkCn BT" pitchFamily="34" charset="0"/>
              <a:ea typeface="DFGothic-EB" pitchFamily="1" charset="-128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4213" y="3213100"/>
            <a:ext cx="74517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kern="0" dirty="0">
                <a:latin typeface="Berlin Sans FB Demi" pitchFamily="34" charset="0"/>
                <a:ea typeface="Times New Roman"/>
                <a:cs typeface="Aharoni" pitchFamily="2" charset="-79"/>
              </a:rPr>
              <a:t>DÍA: </a:t>
            </a:r>
            <a:r>
              <a:rPr lang="es-CO" b="1" kern="0" dirty="0">
                <a:latin typeface="Albertus Extra Bold" pitchFamily="34" charset="0"/>
                <a:ea typeface="Times New Roman"/>
                <a:cs typeface="Aharoni" pitchFamily="2" charset="-79"/>
              </a:rPr>
              <a:t>DOMINGO 31 DE OCTUBRE</a:t>
            </a:r>
            <a:r>
              <a:rPr lang="es-CO" b="1" kern="0" dirty="0">
                <a:latin typeface="Berlin Sans FB Demi" pitchFamily="34" charset="0"/>
                <a:ea typeface="Times New Roman"/>
                <a:cs typeface="Aharoni" pitchFamily="2" charset="-79"/>
              </a:rPr>
              <a:t/>
            </a:r>
            <a:br>
              <a:rPr lang="es-CO" b="1" kern="0" dirty="0">
                <a:latin typeface="Berlin Sans FB Demi" pitchFamily="34" charset="0"/>
                <a:ea typeface="Times New Roman"/>
                <a:cs typeface="Aharoni" pitchFamily="2" charset="-79"/>
              </a:rPr>
            </a:br>
            <a:r>
              <a:rPr lang="es-CO" kern="0" dirty="0">
                <a:latin typeface="Berlin Sans FB Demi" pitchFamily="34" charset="0"/>
                <a:ea typeface="Times New Roman"/>
                <a:cs typeface="Tahoma"/>
              </a:rPr>
              <a:t>HORA INICIO:  </a:t>
            </a:r>
            <a:r>
              <a:rPr lang="es-CO" b="1" kern="0" dirty="0">
                <a:latin typeface="Albertus Extra Bold" pitchFamily="34" charset="0"/>
                <a:ea typeface="Times New Roman"/>
                <a:cs typeface="Aharoni" pitchFamily="2" charset="-79"/>
              </a:rPr>
              <a:t>8:00 P.M.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kern="0" dirty="0">
                <a:latin typeface="Berlin Sans FB Demi" pitchFamily="34" charset="0"/>
                <a:ea typeface="Times New Roman"/>
                <a:cs typeface="Tahoma"/>
              </a:rPr>
              <a:t>R</a:t>
            </a:r>
            <a:r>
              <a:rPr lang="es-CO" b="1" dirty="0">
                <a:latin typeface="Berlin Sans FB Demi" pitchFamily="34" charset="0"/>
                <a:ea typeface="Times New Roman"/>
                <a:cs typeface="Tahoma"/>
              </a:rPr>
              <a:t>ECREADORA:  </a:t>
            </a:r>
            <a:r>
              <a:rPr lang="es-CO" b="1" kern="0" dirty="0">
                <a:latin typeface="Albertus Extra Bold" pitchFamily="34" charset="0"/>
                <a:ea typeface="Times New Roman"/>
                <a:cs typeface="Aharoni" pitchFamily="2" charset="-79"/>
              </a:rPr>
              <a:t>YENNY Y SU GRUPO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0000"/>
                </a:solidFill>
                <a:latin typeface="Berlin Sans FB Demi" pitchFamily="34" charset="0"/>
                <a:ea typeface="Times New Roman"/>
                <a:cs typeface="Tahoma"/>
              </a:rPr>
              <a:t>LUGAR: </a:t>
            </a:r>
            <a:r>
              <a:rPr lang="es-CO" b="1" kern="0" dirty="0">
                <a:latin typeface="Albertus Extra Bold" pitchFamily="34" charset="0"/>
                <a:ea typeface="Times New Roman"/>
                <a:cs typeface="Aharoni" pitchFamily="2" charset="-79"/>
              </a:rPr>
              <a:t>TEMPLO Y FRENTE AL TEMPLO EN EL PARQUE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Rectángulo"/>
          <p:cNvSpPr>
            <a:spLocks noChangeArrowheads="1"/>
          </p:cNvSpPr>
          <p:nvPr/>
        </p:nvSpPr>
        <p:spPr bwMode="auto">
          <a:xfrm>
            <a:off x="755650" y="620713"/>
            <a:ext cx="77041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 b="1">
                <a:solidFill>
                  <a:srgbClr val="262626"/>
                </a:solidFill>
                <a:latin typeface="Tahoma" pitchFamily="34" charset="0"/>
                <a:cs typeface="Times New Roman" pitchFamily="18" charset="0"/>
              </a:rPr>
              <a:t>PARROQUIA NUESTRA SEÑORA DE LA SALUD</a:t>
            </a:r>
          </a:p>
          <a:p>
            <a:pPr algn="ctr"/>
            <a:endParaRPr lang="es-CO" sz="1600" b="1">
              <a:solidFill>
                <a:srgbClr val="262626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es-CO" b="1">
                <a:solidFill>
                  <a:srgbClr val="FF0000"/>
                </a:solidFill>
                <a:latin typeface="Swis721 BlkCn BT" pitchFamily="34" charset="0"/>
                <a:ea typeface="DFGothic-EB" pitchFamily="1" charset="-128"/>
                <a:cs typeface="Aharoni" pitchFamily="2" charset="-79"/>
              </a:rPr>
              <a:t>VIGILIA DE ORACIÓN EN ACCIÓN DE GRACIAS AL SEÑOR JESÚS Y NUESTRA PATRONA: NUESTRA SEÑORA DE LA SALUD</a:t>
            </a:r>
            <a:endParaRPr lang="es-CO">
              <a:solidFill>
                <a:srgbClr val="FF0000"/>
              </a:solidFill>
              <a:latin typeface="Swis721 BlkCn BT" pitchFamily="34" charset="0"/>
              <a:ea typeface="DFGothic-EB" pitchFamily="1" charset="-128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2988" y="2411413"/>
            <a:ext cx="7561262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es-CO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Aharoni" pitchFamily="2" charset="-79"/>
              </a:rPr>
              <a:t>DÍA: DOMINGO 31 DE OCTUBRE</a:t>
            </a:r>
            <a:br>
              <a:rPr lang="es-CO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Aharoni" pitchFamily="2" charset="-79"/>
              </a:rPr>
            </a:br>
            <a:r>
              <a:rPr lang="es-CO" b="1" dirty="0">
                <a:solidFill>
                  <a:schemeClr val="accent2"/>
                </a:solidFill>
                <a:latin typeface="Berlin Sans FB" pitchFamily="34" charset="0"/>
                <a:ea typeface="Times New Roman"/>
                <a:cs typeface="Tahoma"/>
              </a:rPr>
              <a:t>HORA INICIO: 7:00 P.M. CON LA EUCARISTÍA Y TESTIMONIOS</a:t>
            </a:r>
          </a:p>
          <a:p>
            <a:pPr algn="ctr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es-CO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Aharoni" pitchFamily="2" charset="-79"/>
              </a:rPr>
              <a:t>LUGAR: TEMPLO PARROQUIAL NUESTRA SEÑORA DE LA SALUD </a:t>
            </a:r>
            <a:br>
              <a:rPr lang="es-CO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Aharoni" pitchFamily="2" charset="-79"/>
              </a:rPr>
            </a:br>
            <a:r>
              <a:rPr lang="es-CO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Aharoni" pitchFamily="2" charset="-79"/>
              </a:rPr>
              <a:t>DIRECCIÓN: CALLE 9 No. 85 - 21</a:t>
            </a:r>
            <a:r>
              <a:rPr lang="es-CO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Tahoma"/>
              </a:rPr>
              <a:t/>
            </a:r>
            <a:br>
              <a:rPr lang="es-CO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Tahoma"/>
              </a:rPr>
            </a:br>
            <a:r>
              <a:rPr lang="es-CO" sz="1400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Tahoma"/>
              </a:rPr>
              <a:t>BARRIO: LAS VEGAS</a:t>
            </a:r>
            <a:br>
              <a:rPr lang="es-CO" sz="1400" b="1" kern="0" dirty="0">
                <a:solidFill>
                  <a:schemeClr val="accent2"/>
                </a:solidFill>
                <a:latin typeface="Berlin Sans FB Demi" pitchFamily="34" charset="0"/>
                <a:ea typeface="Times New Roman"/>
                <a:cs typeface="Tahoma"/>
              </a:rPr>
            </a:br>
            <a:endParaRPr lang="es-CO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23556" name="7 Rectángulo"/>
          <p:cNvSpPr>
            <a:spLocks noChangeArrowheads="1"/>
          </p:cNvSpPr>
          <p:nvPr/>
        </p:nvSpPr>
        <p:spPr bwMode="auto">
          <a:xfrm>
            <a:off x="2987675" y="4365625"/>
            <a:ext cx="439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200" b="1">
                <a:solidFill>
                  <a:srgbClr val="FF0000"/>
                </a:solidFill>
                <a:latin typeface="Geometr415 Blk BT" pitchFamily="34" charset="0"/>
                <a:ea typeface="Times New Roman" pitchFamily="18" charset="0"/>
                <a:cs typeface="Tahoma" pitchFamily="34" charset="0"/>
              </a:rPr>
              <a:t>ANIMACIÓN: MINISTERIO DE MÚSICA  DUBAN </a:t>
            </a:r>
            <a:endParaRPr lang="es-CO" sz="1200">
              <a:solidFill>
                <a:srgbClr val="FF0000"/>
              </a:solidFill>
              <a:latin typeface="Geometr415 Blk BT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557" name="8 Rectángulo"/>
          <p:cNvSpPr>
            <a:spLocks noChangeArrowheads="1"/>
          </p:cNvSpPr>
          <p:nvPr/>
        </p:nvSpPr>
        <p:spPr bwMode="auto">
          <a:xfrm>
            <a:off x="1155700" y="4797425"/>
            <a:ext cx="7273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rgbClr val="000000"/>
                </a:solidFill>
                <a:latin typeface="Agency FB" pitchFamily="34" charset="0"/>
                <a:ea typeface="Times New Roman" pitchFamily="18" charset="0"/>
                <a:cs typeface="Tahoma" pitchFamily="34" charset="0"/>
              </a:rPr>
              <a:t>Testimonios de bendiciones del SEÑOR en: esposos, jóvenes y personas que han tenido una fuerte experiencia de Dios y han encontrado paz en sus corazones. </a:t>
            </a:r>
            <a:endParaRPr lang="es-CO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00313" y="762000"/>
            <a:ext cx="6357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>
                <a:latin typeface="Constantia" pitchFamily="18" charset="0"/>
                <a:cs typeface="Times New Roman" pitchFamily="18" charset="0"/>
              </a:rPr>
              <a:t>Ten piedad de mi, oh Señor ten piedad, ten piedad de mi (BIS)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>
                <a:latin typeface="Constantia" pitchFamily="18" charset="0"/>
                <a:cs typeface="Times New Roman" pitchFamily="18" charset="0"/>
              </a:rPr>
              <a:t>Ten piedad, Jesucristo ten piedad (BIS)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>
                <a:latin typeface="Constantia" pitchFamily="18" charset="0"/>
                <a:cs typeface="Times New Roman" pitchFamily="18" charset="0"/>
              </a:rPr>
              <a:t>Ten piedad de mi, oh Señor ten piedad, ten piedad de mi (BIS)</a:t>
            </a:r>
          </a:p>
        </p:txBody>
      </p:sp>
      <p:pic>
        <p:nvPicPr>
          <p:cNvPr id="4099" name="Picture 2" descr="C:\Documents and Settings\Parroquia\Mis documentos\Mis imágenes\IMAGENES\174719b1gszf8nfu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92906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688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Gloria a Dios en el cielo y en la tierra paz a los hombres que ama el Señor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Por tu inmensa gloria te alabamos te bendecimos te </a:t>
            </a:r>
            <a:r>
              <a:rPr lang="es-ES" sz="3600" b="1" i="1">
                <a:latin typeface="Constantia" pitchFamily="18" charset="0"/>
                <a:cs typeface="+mn-cs"/>
              </a:rPr>
              <a:t>adoramos, te glorificamos, </a:t>
            </a:r>
            <a:r>
              <a:rPr lang="es-ES" sz="3600" b="1" i="1" dirty="0">
                <a:latin typeface="Constantia" pitchFamily="18" charset="0"/>
                <a:cs typeface="+mn-cs"/>
              </a:rPr>
              <a:t>te damos gracias Señor.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i="1" dirty="0"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Señor Dios rey celestial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Dios padre todo poderoso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Señor hijo único Jesucristo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Señor Dios cordero de Dios hijo del padre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71438" y="71438"/>
            <a:ext cx="892968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i="1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Porque solo tu eres santo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313" y="296863"/>
            <a:ext cx="8643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Lectura </a:t>
            </a:r>
            <a:r>
              <a:rPr lang="it-IT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Del libro la Sabiduría (11, 22 – 12,2)</a:t>
            </a:r>
            <a:r>
              <a:rPr lang="es-ES" sz="60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/>
            </a:r>
            <a:br>
              <a:rPr lang="es-ES" sz="60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</a:br>
            <a:endParaRPr lang="es-ES" sz="6000" b="1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i="1" dirty="0">
                <a:latin typeface="Constantia" pitchFamily="18" charset="0"/>
                <a:cs typeface="+mn-cs"/>
              </a:rPr>
              <a:t>Te compadeces, Señor, de todos, porque amas a todos los seres. </a:t>
            </a:r>
            <a:endParaRPr lang="es-ES" sz="4800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88" y="642938"/>
            <a:ext cx="8286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Al Salmo respondemos todos: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4800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i="1" dirty="0">
                <a:latin typeface="Constantia" pitchFamily="18" charset="0"/>
                <a:cs typeface="+mn-cs"/>
              </a:rPr>
              <a:t>Bendeciré tu nombre por siempre, Dios mío, mi rey.</a:t>
            </a:r>
            <a:endParaRPr lang="es-CO" sz="4800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50" y="928688"/>
            <a:ext cx="8501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Lectura </a:t>
            </a:r>
            <a:r>
              <a:rPr lang="es-ES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 De la Carta del apóstol san Pablo a los Tesalonicenses (1, 11-2, 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i="1" dirty="0">
                <a:latin typeface="Constantia" pitchFamily="18" charset="0"/>
                <a:cs typeface="+mn-cs"/>
              </a:rPr>
              <a:t/>
            </a:r>
            <a:br>
              <a:rPr lang="es-ES" sz="5400" i="1" dirty="0">
                <a:latin typeface="Constantia" pitchFamily="18" charset="0"/>
                <a:cs typeface="+mn-cs"/>
              </a:rPr>
            </a:br>
            <a:r>
              <a:rPr lang="es-ES" sz="5400" i="1" dirty="0">
                <a:latin typeface="Constantia" pitchFamily="18" charset="0"/>
                <a:cs typeface="+mn-cs"/>
              </a:rPr>
              <a:t>Que Cristo sea glorificado en vosotros, y vosotros en él.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1438" y="3495675"/>
            <a:ext cx="90725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Aleluya, aleluya, aleluya, aleluya, aleluya, aleluya, el Señor es nuestro Dios.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 b="1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Aleluya, aleluya, aleluya, aleluya, aleluya, aleluya, demos gracias al Señor.</a:t>
            </a:r>
          </a:p>
        </p:txBody>
      </p:sp>
      <p:pic>
        <p:nvPicPr>
          <p:cNvPr id="2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853" y="142852"/>
            <a:ext cx="2730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</TotalTime>
  <Words>976</Words>
  <Application>Microsoft Office PowerPoint</Application>
  <PresentationFormat>Presentación en pantalla (4:3)</PresentationFormat>
  <Paragraphs>124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Esta es nuestra fe.  Esta es la fe de la Iglesia, que nos gloriamos de profesar en Cristo Jesús, nuestro Señor. 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 </cp:lastModifiedBy>
  <cp:revision>381</cp:revision>
  <dcterms:created xsi:type="dcterms:W3CDTF">2010-03-24T14:53:39Z</dcterms:created>
  <dcterms:modified xsi:type="dcterms:W3CDTF">2010-10-30T20:15:53Z</dcterms:modified>
</cp:coreProperties>
</file>