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32"/>
  </p:notesMasterIdLst>
  <p:sldIdLst>
    <p:sldId id="257" r:id="rId3"/>
    <p:sldId id="258" r:id="rId4"/>
    <p:sldId id="260" r:id="rId5"/>
    <p:sldId id="288" r:id="rId6"/>
    <p:sldId id="289" r:id="rId7"/>
    <p:sldId id="261" r:id="rId8"/>
    <p:sldId id="262" r:id="rId9"/>
    <p:sldId id="264" r:id="rId10"/>
    <p:sldId id="265" r:id="rId11"/>
    <p:sldId id="266" r:id="rId12"/>
    <p:sldId id="300" r:id="rId13"/>
    <p:sldId id="301" r:id="rId14"/>
    <p:sldId id="302" r:id="rId15"/>
    <p:sldId id="303" r:id="rId16"/>
    <p:sldId id="308" r:id="rId17"/>
    <p:sldId id="271" r:id="rId18"/>
    <p:sldId id="272" r:id="rId19"/>
    <p:sldId id="307" r:id="rId20"/>
    <p:sldId id="285" r:id="rId21"/>
    <p:sldId id="274" r:id="rId22"/>
    <p:sldId id="298" r:id="rId23"/>
    <p:sldId id="304" r:id="rId24"/>
    <p:sldId id="275" r:id="rId25"/>
    <p:sldId id="294" r:id="rId26"/>
    <p:sldId id="296" r:id="rId27"/>
    <p:sldId id="297" r:id="rId28"/>
    <p:sldId id="278" r:id="rId29"/>
    <p:sldId id="305" r:id="rId30"/>
    <p:sldId id="306"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D95E7-22F0-4E13-A266-2F3FEFEED06D}" type="datetimeFigureOut">
              <a:rPr lang="es-ES" smtClean="0"/>
              <a:pPr/>
              <a:t>10/11/2010</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0C12E-1EEB-4336-8091-4851A47F24A6}" type="slidenum">
              <a:rPr lang="es-ES" smtClean="0"/>
              <a:pPr/>
              <a:t>‹Nº›</a:t>
            </a:fld>
            <a:endParaRPr lang="es-ES" dirty="0"/>
          </a:p>
        </p:txBody>
      </p:sp>
    </p:spTree>
    <p:extLst>
      <p:ext uri="{BB962C8B-B14F-4D97-AF65-F5344CB8AC3E}">
        <p14:creationId xmlns:p14="http://schemas.microsoft.com/office/powerpoint/2010/main" val="3417955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100C12E-1EEB-4336-8091-4851A47F24A6}" type="slidenum">
              <a:rPr lang="es-ES" smtClean="0"/>
              <a:pPr/>
              <a:t>10</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19</a:t>
            </a:fld>
            <a:endParaRPr lang="es-CO"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20</a:t>
            </a:fld>
            <a:endParaRPr lang="es-C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23</a:t>
            </a:fld>
            <a:endParaRPr 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24</a:t>
            </a:fld>
            <a:endParaRPr lang="es-CO"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100C12E-1EEB-4336-8091-4851A47F24A6}" type="slidenum">
              <a:rPr lang="es-ES" smtClean="0"/>
              <a:pPr/>
              <a:t>26</a:t>
            </a:fld>
            <a:endParaRPr lang="es-E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27</a:t>
            </a:fld>
            <a:endParaRPr lang="es-CO"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10/11/2010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10/11/2010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10/11/2010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F5C709-D603-4E1D-A914-9CBB7E75544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444824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302976-BFEB-41A8-9D77-EFF956BFCAD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25173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66AA896-6128-4CAA-AD26-973AF479B41F}"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44070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0A726B-FF5B-4C7A-BB5C-ADBDFE5ACDFD}"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73544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AF91249-20E2-470C-8EFE-9604FE39EBD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340282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69EE5C1-5F69-4ADF-AB5B-57DB725666C0}"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836056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04CCBFF-A62A-467C-A1C6-1D36A85EC01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995794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702E0E8-1FC2-44E4-A317-2B97223355E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761599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10/11/2010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59BA5E7-22FD-4353-A452-B5DE49BDA9D4}"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108558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864EAC-2DFB-49E1-8EAF-650800D9769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42284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CA299D-78AB-4296-814F-4774A52BBFBC}"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79491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F7B1BD-E06F-431F-91FB-222B2CF9A1B8}" type="datetimeFigureOut">
              <a:rPr lang="es-ES" smtClean="0"/>
              <a:pPr/>
              <a:t>10/11/2010</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BF7B1BD-E06F-431F-91FB-222B2CF9A1B8}" type="datetimeFigureOut">
              <a:rPr lang="es-ES" smtClean="0"/>
              <a:pPr/>
              <a:t>10/11/2010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BF7B1BD-E06F-431F-91FB-222B2CF9A1B8}" type="datetimeFigureOut">
              <a:rPr lang="es-ES" smtClean="0"/>
              <a:pPr/>
              <a:t>10/11/2010</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BF7B1BD-E06F-431F-91FB-222B2CF9A1B8}" type="datetimeFigureOut">
              <a:rPr lang="es-ES" smtClean="0"/>
              <a:pPr/>
              <a:t>10/11/2010</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F7B1BD-E06F-431F-91FB-222B2CF9A1B8}" type="datetimeFigureOut">
              <a:rPr lang="es-ES" smtClean="0"/>
              <a:pPr/>
              <a:t>10/11/2010</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10/11/2010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10/11/2010</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B1BD-E06F-431F-91FB-222B2CF9A1B8}" type="datetimeFigureOut">
              <a:rPr lang="es-ES" smtClean="0"/>
              <a:pPr/>
              <a:t>10/11/2010</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8289-8869-43BF-A2FE-DE0F052BAD71}"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3582BBF-FBA6-4A8C-830F-FACBDECB1CB1}"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157349994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facebook.com/photo.php?pid=2799262&amp;id=594105151"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facebook.com/photo.php?pid=2799262&amp;id=594105151" TargetMode="Externa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facebook.com/photo.php?pid=2799262&amp;id=594105151"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facebook.com/photo.php?pid=3781462&amp;id=364324342421"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facebook.com/photo.php?op=1&amp;view=global&amp;subj=100000700991740&amp;pid=1561348&amp;id=1199455669"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facebook.com/photo.php?pid=813313&amp;id=1185377576"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facebook.com/photo.php?pid=3781462&amp;id=36432434242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facebook.com/photo.php?pid=299276&amp;id=100000700991740"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facebook.com/photo.php?op=1&amp;view=global&amp;subj=100000700991740&amp;pid=1561348&amp;id=1199455669"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facebook.com/photo.php?pid=4497728&amp;id=364324342421"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y124w.bay124.mail.live.com/att/GetAttachment.aspx?tnail=0&amp;messageId=18795406-892d-49f3-8d53-97300547ce4b&amp;Aux=44|0|8CBEEED96EB9CD0|"/>
          <p:cNvPicPr>
            <a:picLocks noChangeAspect="1" noChangeArrowheads="1"/>
          </p:cNvPicPr>
          <p:nvPr/>
        </p:nvPicPr>
        <p:blipFill>
          <a:blip r:embed="rId2"/>
          <a:srcRect/>
          <a:stretch>
            <a:fillRect/>
          </a:stretch>
        </p:blipFill>
        <p:spPr bwMode="auto">
          <a:xfrm>
            <a:off x="5214942" y="1500174"/>
            <a:ext cx="3286148" cy="4970603"/>
          </a:xfrm>
          <a:prstGeom prst="rect">
            <a:avLst/>
          </a:prstGeom>
          <a:ln>
            <a:noFill/>
          </a:ln>
          <a:effectLst>
            <a:softEdge rad="112500"/>
          </a:effectLst>
        </p:spPr>
      </p:pic>
      <p:sp>
        <p:nvSpPr>
          <p:cNvPr id="6" name="5 CuadroTexto"/>
          <p:cNvSpPr txBox="1"/>
          <p:nvPr/>
        </p:nvSpPr>
        <p:spPr>
          <a:xfrm>
            <a:off x="785786" y="357166"/>
            <a:ext cx="7390356" cy="1200329"/>
          </a:xfrm>
          <a:prstGeom prst="rect">
            <a:avLst/>
          </a:prstGeom>
          <a:noFill/>
        </p:spPr>
        <p:txBody>
          <a:bodyPr wrap="none" rtlCol="0">
            <a:spAutoFit/>
          </a:bodyPr>
          <a:lstStyle/>
          <a:p>
            <a:pPr algn="ctr"/>
            <a:r>
              <a:rPr lang="es-CO" sz="3600" b="1" dirty="0" smtClean="0">
                <a:solidFill>
                  <a:srgbClr val="002060"/>
                </a:solidFill>
                <a:effectLst>
                  <a:outerShdw blurRad="38100" dist="38100" dir="2700000" algn="tl">
                    <a:srgbClr val="000000">
                      <a:alpha val="43137"/>
                    </a:srgbClr>
                  </a:outerShdw>
                </a:effectLst>
                <a:latin typeface="Constantia" pitchFamily="18" charset="0"/>
              </a:rPr>
              <a:t>PARROQUIA </a:t>
            </a:r>
          </a:p>
          <a:p>
            <a:pPr algn="ctr"/>
            <a:r>
              <a:rPr lang="es-CO" sz="3600" b="1" dirty="0" smtClean="0">
                <a:solidFill>
                  <a:srgbClr val="002060"/>
                </a:solidFill>
                <a:effectLst>
                  <a:outerShdw blurRad="38100" dist="38100" dir="2700000" algn="tl">
                    <a:srgbClr val="000000">
                      <a:alpha val="43137"/>
                    </a:srgbClr>
                  </a:outerShdw>
                </a:effectLst>
                <a:latin typeface="Constantia" pitchFamily="18" charset="0"/>
              </a:rPr>
              <a:t>NUESTRA SEÑORA DE LA SALUD</a:t>
            </a:r>
            <a:endParaRPr lang="es-ES" sz="3600" b="1" dirty="0">
              <a:solidFill>
                <a:srgbClr val="002060"/>
              </a:solidFill>
              <a:effectLst>
                <a:outerShdw blurRad="38100" dist="38100" dir="2700000" algn="tl">
                  <a:srgbClr val="000000">
                    <a:alpha val="43137"/>
                  </a:srgbClr>
                </a:outerShdw>
              </a:effectLst>
              <a:latin typeface="Constantia" pitchFamily="18" charset="0"/>
            </a:endParaRPr>
          </a:p>
        </p:txBody>
      </p:sp>
      <p:sp>
        <p:nvSpPr>
          <p:cNvPr id="7" name="Rectangle 1"/>
          <p:cNvSpPr>
            <a:spLocks noChangeArrowheads="1"/>
          </p:cNvSpPr>
          <p:nvPr/>
        </p:nvSpPr>
        <p:spPr bwMode="auto">
          <a:xfrm>
            <a:off x="1214414" y="2000240"/>
            <a:ext cx="314327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4000" b="1" i="1" dirty="0" smtClean="0">
                <a:latin typeface="Constantia" pitchFamily="18" charset="0"/>
              </a:rPr>
              <a:t>Levantaos, alzad la cabeza: </a:t>
            </a:r>
          </a:p>
          <a:p>
            <a:pPr algn="ctr"/>
            <a:r>
              <a:rPr lang="es-ES" sz="4000" b="1" i="1" dirty="0" smtClean="0">
                <a:latin typeface="Constantia" pitchFamily="18" charset="0"/>
              </a:rPr>
              <a:t>se acerca vuestra liberación.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28596" y="642918"/>
            <a:ext cx="8215370" cy="5570756"/>
          </a:xfrm>
          <a:prstGeom prst="rect">
            <a:avLst/>
          </a:prstGeom>
          <a:noFill/>
          <a:ln w="9525">
            <a:noFill/>
            <a:miter lim="800000"/>
            <a:headEnd/>
            <a:tailEnd/>
          </a:ln>
        </p:spPr>
        <p:txBody>
          <a:bodyPr wrap="square">
            <a:spAutoFit/>
          </a:bodyPr>
          <a:lstStyle/>
          <a:p>
            <a:pPr algn="ctr"/>
            <a:r>
              <a:rPr lang="es-ES" sz="4400" b="1" i="1" dirty="0" smtClean="0">
                <a:solidFill>
                  <a:srgbClr val="002060"/>
                </a:solidFill>
                <a:effectLst>
                  <a:outerShdw blurRad="38100" dist="38100" dir="2700000" algn="tl">
                    <a:srgbClr val="000000">
                      <a:alpha val="43137"/>
                    </a:srgbClr>
                  </a:outerShdw>
                </a:effectLst>
                <a:latin typeface="Constantia" pitchFamily="18" charset="0"/>
              </a:rPr>
              <a:t>Lectura del Santo  Evangelio de nuestro Señor  Jesucristo según san Lucas (21, 5-19)</a:t>
            </a:r>
          </a:p>
          <a:p>
            <a:pPr algn="ctr"/>
            <a:endParaRPr lang="es-ES" sz="4400" b="1" i="1" dirty="0" smtClean="0">
              <a:solidFill>
                <a:srgbClr val="002060"/>
              </a:solidFill>
              <a:effectLst>
                <a:outerShdw blurRad="38100" dist="38100" dir="2700000" algn="tl">
                  <a:srgbClr val="000000">
                    <a:alpha val="43137"/>
                  </a:srgbClr>
                </a:outerShdw>
              </a:effectLst>
              <a:latin typeface="Constantia" pitchFamily="18" charset="0"/>
            </a:endParaRPr>
          </a:p>
          <a:p>
            <a:pPr algn="ctr"/>
            <a:r>
              <a:rPr lang="es-ES" sz="6000" i="1" dirty="0" smtClean="0">
                <a:latin typeface="Constantia" pitchFamily="18" charset="0"/>
              </a:rPr>
              <a:t>Con vuestra perseverancia, salvareis vuestras almas.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descr="Jerusalem%20Model%20Temple%2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 Box 8"/>
          <p:cNvSpPr txBox="1">
            <a:spLocks noChangeArrowheads="1"/>
          </p:cNvSpPr>
          <p:nvPr/>
        </p:nvSpPr>
        <p:spPr bwMode="auto">
          <a:xfrm>
            <a:off x="685800" y="5105400"/>
            <a:ext cx="8001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s-ES" sz="2400" b="1">
                <a:solidFill>
                  <a:srgbClr val="FFFF00"/>
                </a:solidFill>
              </a:rPr>
              <a:t>Algunas personas estaban hablando de los hermosos bloques de piedra que se habían usado para construir el templo y de los preciosos adornos colocados en sus paredes. Jesús dijo:</a:t>
            </a:r>
          </a:p>
        </p:txBody>
      </p:sp>
      <p:pic>
        <p:nvPicPr>
          <p:cNvPr id="3082" name="Picture 10" descr="jesusoooiisii"/>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3000" y="2819400"/>
            <a:ext cx="15716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AutoShape 11"/>
          <p:cNvSpPr>
            <a:spLocks noChangeArrowheads="1"/>
          </p:cNvSpPr>
          <p:nvPr/>
        </p:nvSpPr>
        <p:spPr bwMode="auto">
          <a:xfrm>
            <a:off x="1752600" y="228600"/>
            <a:ext cx="4038600" cy="1828800"/>
          </a:xfrm>
          <a:prstGeom prst="wedgeRoundRectCallout">
            <a:avLst>
              <a:gd name="adj1" fmla="val 48977"/>
              <a:gd name="adj2" fmla="val 91407"/>
              <a:gd name="adj3" fmla="val 16667"/>
            </a:avLst>
          </a:prstGeom>
          <a:solidFill>
            <a:schemeClr val="bg1"/>
          </a:solidFill>
          <a:ln w="9525">
            <a:solidFill>
              <a:schemeClr val="tx1"/>
            </a:solidFill>
            <a:miter lim="800000"/>
            <a:headEnd/>
            <a:tailEnd/>
          </a:ln>
        </p:spPr>
        <p:txBody>
          <a:bodyPr/>
          <a:lstStyle/>
          <a:p>
            <a:pPr algn="ctr" fontAlgn="base">
              <a:spcBef>
                <a:spcPct val="0"/>
              </a:spcBef>
              <a:spcAft>
                <a:spcPct val="0"/>
              </a:spcAft>
            </a:pPr>
            <a:r>
              <a:rPr lang="es-ES" sz="2200" b="1">
                <a:solidFill>
                  <a:srgbClr val="000000"/>
                </a:solidFill>
              </a:rPr>
              <a:t>“Llegará el momento en que todo esto será destruido. Ni una sola pared del templo quedará en pie”.</a:t>
            </a:r>
          </a:p>
        </p:txBody>
      </p:sp>
      <p:sp>
        <p:nvSpPr>
          <p:cNvPr id="3084" name="Text Box 12"/>
          <p:cNvSpPr txBox="1">
            <a:spLocks noChangeArrowheads="1"/>
          </p:cNvSpPr>
          <p:nvPr/>
        </p:nvSpPr>
        <p:spPr bwMode="auto">
          <a:xfrm>
            <a:off x="609600" y="5257800"/>
            <a:ext cx="800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s-ES" sz="2400" b="1">
                <a:solidFill>
                  <a:srgbClr val="FFFF00"/>
                </a:solidFill>
              </a:rPr>
              <a:t>Los discípulos le preguntaron a Jesús:</a:t>
            </a:r>
          </a:p>
        </p:txBody>
      </p:sp>
      <p:sp>
        <p:nvSpPr>
          <p:cNvPr id="3085" name="AutoShape 13"/>
          <p:cNvSpPr>
            <a:spLocks noChangeArrowheads="1"/>
          </p:cNvSpPr>
          <p:nvPr/>
        </p:nvSpPr>
        <p:spPr bwMode="auto">
          <a:xfrm>
            <a:off x="1219200" y="609600"/>
            <a:ext cx="4038600" cy="1828800"/>
          </a:xfrm>
          <a:prstGeom prst="wedgeRoundRectCallout">
            <a:avLst>
              <a:gd name="adj1" fmla="val -113287"/>
              <a:gd name="adj2" fmla="val 129426"/>
              <a:gd name="adj3" fmla="val 16667"/>
            </a:avLst>
          </a:prstGeom>
          <a:solidFill>
            <a:schemeClr val="bg1"/>
          </a:solidFill>
          <a:ln w="9525">
            <a:solidFill>
              <a:schemeClr val="tx1"/>
            </a:solidFill>
            <a:miter lim="800000"/>
            <a:headEnd/>
            <a:tailEnd/>
          </a:ln>
        </p:spPr>
        <p:txBody>
          <a:bodyPr/>
          <a:lstStyle/>
          <a:p>
            <a:pPr algn="ctr" fontAlgn="base">
              <a:spcBef>
                <a:spcPct val="0"/>
              </a:spcBef>
              <a:spcAft>
                <a:spcPct val="0"/>
              </a:spcAft>
            </a:pPr>
            <a:r>
              <a:rPr lang="es-ES" sz="2200" b="1">
                <a:solidFill>
                  <a:srgbClr val="000000"/>
                </a:solidFill>
              </a:rPr>
              <a:t>¿Cuándo será destruido el templo? ¿Cuál será la señal de que todo está por suceder?</a:t>
            </a:r>
          </a:p>
        </p:txBody>
      </p:sp>
      <p:sp>
        <p:nvSpPr>
          <p:cNvPr id="3086" name="AutoShape 14"/>
          <p:cNvSpPr>
            <a:spLocks noChangeArrowheads="1"/>
          </p:cNvSpPr>
          <p:nvPr/>
        </p:nvSpPr>
        <p:spPr bwMode="auto">
          <a:xfrm>
            <a:off x="1066800" y="381000"/>
            <a:ext cx="4876800" cy="1828800"/>
          </a:xfrm>
          <a:prstGeom prst="wedgeRoundRectCallout">
            <a:avLst>
              <a:gd name="adj1" fmla="val 49153"/>
              <a:gd name="adj2" fmla="val 91407"/>
              <a:gd name="adj3" fmla="val 16667"/>
            </a:avLst>
          </a:prstGeom>
          <a:solidFill>
            <a:schemeClr val="bg1"/>
          </a:solidFill>
          <a:ln w="9525">
            <a:solidFill>
              <a:schemeClr val="tx1"/>
            </a:solidFill>
            <a:miter lim="800000"/>
            <a:headEnd/>
            <a:tailEnd/>
          </a:ln>
        </p:spPr>
        <p:txBody>
          <a:bodyPr/>
          <a:lstStyle/>
          <a:p>
            <a:pPr algn="ctr" fontAlgn="base">
              <a:spcBef>
                <a:spcPct val="0"/>
              </a:spcBef>
              <a:spcAft>
                <a:spcPct val="0"/>
              </a:spcAft>
            </a:pPr>
            <a:r>
              <a:rPr lang="es-ES" sz="2200" b="1">
                <a:solidFill>
                  <a:srgbClr val="000000"/>
                </a:solidFill>
              </a:rPr>
              <a:t>Cuidado, no se dejen engañar. Muchos vendrán y se harán pasar por mí diciendo a la gente: “Yo soy el Mesías” o “Ya ha llegado la hora”.</a:t>
            </a:r>
          </a:p>
        </p:txBody>
      </p:sp>
      <p:sp>
        <p:nvSpPr>
          <p:cNvPr id="3087" name="AutoShape 15"/>
          <p:cNvSpPr>
            <a:spLocks noChangeArrowheads="1"/>
          </p:cNvSpPr>
          <p:nvPr/>
        </p:nvSpPr>
        <p:spPr bwMode="auto">
          <a:xfrm>
            <a:off x="914400" y="304800"/>
            <a:ext cx="4876800" cy="1828800"/>
          </a:xfrm>
          <a:prstGeom prst="wedgeRoundRectCallout">
            <a:avLst>
              <a:gd name="adj1" fmla="val 49153"/>
              <a:gd name="adj2" fmla="val 91407"/>
              <a:gd name="adj3" fmla="val 16667"/>
            </a:avLst>
          </a:prstGeom>
          <a:solidFill>
            <a:schemeClr val="bg1"/>
          </a:solidFill>
          <a:ln w="9525">
            <a:solidFill>
              <a:schemeClr val="tx1"/>
            </a:solidFill>
            <a:miter lim="800000"/>
            <a:headEnd/>
            <a:tailEnd/>
          </a:ln>
        </p:spPr>
        <p:txBody>
          <a:bodyPr/>
          <a:lstStyle/>
          <a:p>
            <a:pPr algn="ctr" fontAlgn="base">
              <a:spcBef>
                <a:spcPct val="0"/>
              </a:spcBef>
              <a:spcAft>
                <a:spcPct val="0"/>
              </a:spcAft>
            </a:pPr>
            <a:r>
              <a:rPr lang="es-ES" sz="2200" b="1">
                <a:solidFill>
                  <a:srgbClr val="000000"/>
                </a:solidFill>
              </a:rPr>
              <a:t>Pero no les hagan caso. Ustedes oirán de guerras y revoluciones, no se asusten. Esas cosas pasarán pero todavía no es el fin del mundo.</a:t>
            </a:r>
          </a:p>
        </p:txBody>
      </p:sp>
      <p:sp>
        <p:nvSpPr>
          <p:cNvPr id="3088" name="AutoShape 16"/>
          <p:cNvSpPr>
            <a:spLocks noChangeArrowheads="1"/>
          </p:cNvSpPr>
          <p:nvPr/>
        </p:nvSpPr>
        <p:spPr bwMode="auto">
          <a:xfrm>
            <a:off x="914400" y="304800"/>
            <a:ext cx="4876800" cy="1828800"/>
          </a:xfrm>
          <a:prstGeom prst="wedgeRoundRectCallout">
            <a:avLst>
              <a:gd name="adj1" fmla="val 49153"/>
              <a:gd name="adj2" fmla="val 91407"/>
              <a:gd name="adj3" fmla="val 16667"/>
            </a:avLst>
          </a:prstGeom>
          <a:solidFill>
            <a:schemeClr val="bg1"/>
          </a:solidFill>
          <a:ln w="9525">
            <a:solidFill>
              <a:schemeClr val="tx1"/>
            </a:solidFill>
            <a:miter lim="800000"/>
            <a:headEnd/>
            <a:tailEnd/>
          </a:ln>
        </p:spPr>
        <p:txBody>
          <a:bodyPr/>
          <a:lstStyle/>
          <a:p>
            <a:pPr algn="ctr" fontAlgn="base">
              <a:spcBef>
                <a:spcPct val="0"/>
              </a:spcBef>
              <a:spcAft>
                <a:spcPct val="0"/>
              </a:spcAft>
            </a:pPr>
            <a:r>
              <a:rPr lang="es-ES" sz="2200" b="1">
                <a:solidFill>
                  <a:srgbClr val="000000"/>
                </a:solidFill>
              </a:rPr>
              <a:t>Las naciones pelearán y habrá grandes terremotos. La gente no tendrá nada que comer. En el cielo aparecerán cosas muy extrañas que les darán miedo.</a:t>
            </a:r>
          </a:p>
        </p:txBody>
      </p:sp>
      <p:sp>
        <p:nvSpPr>
          <p:cNvPr id="3089" name="AutoShape 17"/>
          <p:cNvSpPr>
            <a:spLocks noChangeArrowheads="1"/>
          </p:cNvSpPr>
          <p:nvPr/>
        </p:nvSpPr>
        <p:spPr bwMode="auto">
          <a:xfrm>
            <a:off x="914400" y="304800"/>
            <a:ext cx="4876800" cy="1828800"/>
          </a:xfrm>
          <a:prstGeom prst="wedgeRoundRectCallout">
            <a:avLst>
              <a:gd name="adj1" fmla="val 49153"/>
              <a:gd name="adj2" fmla="val 91407"/>
              <a:gd name="adj3" fmla="val 16667"/>
            </a:avLst>
          </a:prstGeom>
          <a:solidFill>
            <a:schemeClr val="bg1"/>
          </a:solidFill>
          <a:ln w="9525">
            <a:solidFill>
              <a:schemeClr val="tx1"/>
            </a:solidFill>
            <a:miter lim="800000"/>
            <a:headEnd/>
            <a:tailEnd/>
          </a:ln>
        </p:spPr>
        <p:txBody>
          <a:bodyPr/>
          <a:lstStyle/>
          <a:p>
            <a:pPr algn="ctr" fontAlgn="base">
              <a:spcBef>
                <a:spcPct val="0"/>
              </a:spcBef>
              <a:spcAft>
                <a:spcPct val="0"/>
              </a:spcAft>
            </a:pPr>
            <a:r>
              <a:rPr lang="es-ES" sz="2200" b="1">
                <a:solidFill>
                  <a:srgbClr val="000000"/>
                </a:solidFill>
              </a:rPr>
              <a:t>Antes de que pase todo esto habrá gente que los perseguirá y los tomará presos. Los entregará a las autoridades para que los castiguen.</a:t>
            </a:r>
          </a:p>
        </p:txBody>
      </p:sp>
      <p:sp>
        <p:nvSpPr>
          <p:cNvPr id="3090" name="AutoShape 18"/>
          <p:cNvSpPr>
            <a:spLocks noChangeArrowheads="1"/>
          </p:cNvSpPr>
          <p:nvPr/>
        </p:nvSpPr>
        <p:spPr bwMode="auto">
          <a:xfrm>
            <a:off x="914400" y="304800"/>
            <a:ext cx="4876800" cy="1828800"/>
          </a:xfrm>
          <a:prstGeom prst="wedgeRoundRectCallout">
            <a:avLst>
              <a:gd name="adj1" fmla="val 49153"/>
              <a:gd name="adj2" fmla="val 91407"/>
              <a:gd name="adj3" fmla="val 16667"/>
            </a:avLst>
          </a:prstGeom>
          <a:solidFill>
            <a:schemeClr val="bg1"/>
          </a:solidFill>
          <a:ln w="9525">
            <a:solidFill>
              <a:schemeClr val="tx1"/>
            </a:solidFill>
            <a:miter lim="800000"/>
            <a:headEnd/>
            <a:tailEnd/>
          </a:ln>
        </p:spPr>
        <p:txBody>
          <a:bodyPr/>
          <a:lstStyle/>
          <a:p>
            <a:pPr algn="ctr" fontAlgn="base">
              <a:spcBef>
                <a:spcPct val="0"/>
              </a:spcBef>
              <a:spcAft>
                <a:spcPct val="0"/>
              </a:spcAft>
            </a:pPr>
            <a:r>
              <a:rPr lang="es-ES" sz="2200" b="1">
                <a:solidFill>
                  <a:srgbClr val="000000"/>
                </a:solidFill>
              </a:rPr>
              <a:t>Esa será una oportunidad para que ustedes hablen de mí. No se preocupen por defenderse que yo les ayudo a contestar bien y nadie los vencerá.</a:t>
            </a:r>
          </a:p>
        </p:txBody>
      </p:sp>
      <p:sp>
        <p:nvSpPr>
          <p:cNvPr id="5133" name="12 CuadroTexto"/>
          <p:cNvSpPr txBox="1">
            <a:spLocks noChangeArrowheads="1"/>
          </p:cNvSpPr>
          <p:nvPr/>
        </p:nvSpPr>
        <p:spPr bwMode="auto">
          <a:xfrm>
            <a:off x="7162800" y="152400"/>
            <a:ext cx="1655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s-CO" sz="2400" b="1">
                <a:solidFill>
                  <a:srgbClr val="FFFFFF"/>
                </a:solidFill>
              </a:rPr>
              <a:t>LECTURA</a:t>
            </a:r>
          </a:p>
        </p:txBody>
      </p:sp>
    </p:spTree>
    <p:extLst>
      <p:ext uri="{BB962C8B-B14F-4D97-AF65-F5344CB8AC3E}">
        <p14:creationId xmlns:p14="http://schemas.microsoft.com/office/powerpoint/2010/main" val="3391553088"/>
      </p:ext>
    </p:extLst>
  </p:cSld>
  <p:clrMapOvr>
    <a:masterClrMapping/>
  </p:clrMapOvr>
  <p:transition spd="slow" advClick="0" advTm="11000">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500"/>
                                  </p:stCondLst>
                                  <p:iterate type="lt">
                                    <p:tmPct val="50000"/>
                                  </p:iterate>
                                  <p:childTnLst>
                                    <p:set>
                                      <p:cBhvr>
                                        <p:cTn id="6" dur="1" fill="hold">
                                          <p:stCondLst>
                                            <p:cond delay="0"/>
                                          </p:stCondLst>
                                        </p:cTn>
                                        <p:tgtEl>
                                          <p:spTgt spid="3080"/>
                                        </p:tgtEl>
                                        <p:attrNameLst>
                                          <p:attrName>style.visibility</p:attrName>
                                        </p:attrNameLst>
                                      </p:cBhvr>
                                      <p:to>
                                        <p:strVal val="visible"/>
                                      </p:to>
                                    </p:set>
                                    <p:anim calcmode="discrete" valueType="clr">
                                      <p:cBhvr override="childStyle">
                                        <p:cTn id="7" dur="80"/>
                                        <p:tgtEl>
                                          <p:spTgt spid="308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80"/>
                                        </p:tgtEl>
                                        <p:attrNameLst>
                                          <p:attrName>fillcolor</p:attrName>
                                        </p:attrNameLst>
                                      </p:cBhvr>
                                      <p:tavLst>
                                        <p:tav tm="0">
                                          <p:val>
                                            <p:clrVal>
                                              <a:schemeClr val="accent2"/>
                                            </p:clrVal>
                                          </p:val>
                                        </p:tav>
                                        <p:tav tm="50000">
                                          <p:val>
                                            <p:clrVal>
                                              <a:schemeClr val="hlink"/>
                                            </p:clrVal>
                                          </p:val>
                                        </p:tav>
                                      </p:tavLst>
                                    </p:anim>
                                    <p:set>
                                      <p:cBhvr>
                                        <p:cTn id="9" dur="80"/>
                                        <p:tgtEl>
                                          <p:spTgt spid="3080"/>
                                        </p:tgtEl>
                                        <p:attrNameLst>
                                          <p:attrName>fill.type</p:attrName>
                                        </p:attrNameLst>
                                      </p:cBhvr>
                                      <p:to>
                                        <p:strVal val="solid"/>
                                      </p:to>
                                    </p:set>
                                  </p:childTnLst>
                                </p:cTn>
                              </p:par>
                            </p:childTnLst>
                          </p:cTn>
                        </p:par>
                        <p:par>
                          <p:cTn id="10" fill="hold" nodeType="afterGroup">
                            <p:stCondLst>
                              <p:cond delay="6500"/>
                            </p:stCondLst>
                            <p:childTnLst>
                              <p:par>
                                <p:cTn id="11" presetID="10" presetClass="entr" presetSubtype="0" fill="hold" nodeType="afterEffect">
                                  <p:stCondLst>
                                    <p:cond delay="500"/>
                                  </p:stCondLst>
                                  <p:childTnLst>
                                    <p:set>
                                      <p:cBhvr>
                                        <p:cTn id="12" dur="1" fill="hold">
                                          <p:stCondLst>
                                            <p:cond delay="0"/>
                                          </p:stCondLst>
                                        </p:cTn>
                                        <p:tgtEl>
                                          <p:spTgt spid="3082"/>
                                        </p:tgtEl>
                                        <p:attrNameLst>
                                          <p:attrName>style.visibility</p:attrName>
                                        </p:attrNameLst>
                                      </p:cBhvr>
                                      <p:to>
                                        <p:strVal val="visible"/>
                                      </p:to>
                                    </p:set>
                                    <p:animEffect transition="in" filter="fade">
                                      <p:cBhvr>
                                        <p:cTn id="13" dur="2000"/>
                                        <p:tgtEl>
                                          <p:spTgt spid="3082"/>
                                        </p:tgtEl>
                                      </p:cBhvr>
                                    </p:animEffect>
                                  </p:childTnLst>
                                </p:cTn>
                              </p:par>
                            </p:childTnLst>
                          </p:cTn>
                        </p:par>
                        <p:par>
                          <p:cTn id="14" fill="hold" nodeType="afterGroup">
                            <p:stCondLst>
                              <p:cond delay="9000"/>
                            </p:stCondLst>
                            <p:childTnLst>
                              <p:par>
                                <p:cTn id="15" presetID="10" presetClass="entr" presetSubtype="0" fill="hold" grpId="0" nodeType="afterEffect">
                                  <p:stCondLst>
                                    <p:cond delay="500"/>
                                  </p:stCondLst>
                                  <p:childTnLst>
                                    <p:set>
                                      <p:cBhvr>
                                        <p:cTn id="16" dur="1" fill="hold">
                                          <p:stCondLst>
                                            <p:cond delay="0"/>
                                          </p:stCondLst>
                                        </p:cTn>
                                        <p:tgtEl>
                                          <p:spTgt spid="3083"/>
                                        </p:tgtEl>
                                        <p:attrNameLst>
                                          <p:attrName>style.visibility</p:attrName>
                                        </p:attrNameLst>
                                      </p:cBhvr>
                                      <p:to>
                                        <p:strVal val="visible"/>
                                      </p:to>
                                    </p:set>
                                    <p:animEffect transition="in" filter="fade">
                                      <p:cBhvr>
                                        <p:cTn id="17" dur="2000"/>
                                        <p:tgtEl>
                                          <p:spTgt spid="3083"/>
                                        </p:tgtEl>
                                      </p:cBhvr>
                                    </p:animEffect>
                                  </p:childTnLst>
                                </p:cTn>
                              </p:par>
                            </p:childTnLst>
                          </p:cTn>
                        </p:par>
                        <p:par>
                          <p:cTn id="18" fill="hold" nodeType="afterGroup">
                            <p:stCondLst>
                              <p:cond delay="11500"/>
                            </p:stCondLst>
                            <p:childTnLst>
                              <p:par>
                                <p:cTn id="19" presetID="10" presetClass="exit" presetSubtype="0" fill="hold" grpId="1" nodeType="afterEffect">
                                  <p:stCondLst>
                                    <p:cond delay="10000"/>
                                  </p:stCondLst>
                                  <p:childTnLst>
                                    <p:animEffect transition="out" filter="fade">
                                      <p:cBhvr>
                                        <p:cTn id="20" dur="2000"/>
                                        <p:tgtEl>
                                          <p:spTgt spid="3083"/>
                                        </p:tgtEl>
                                      </p:cBhvr>
                                    </p:animEffect>
                                    <p:set>
                                      <p:cBhvr>
                                        <p:cTn id="21" dur="1" fill="hold">
                                          <p:stCondLst>
                                            <p:cond delay="1999"/>
                                          </p:stCondLst>
                                        </p:cTn>
                                        <p:tgtEl>
                                          <p:spTgt spid="3083"/>
                                        </p:tgtEl>
                                        <p:attrNameLst>
                                          <p:attrName>style.visibility</p:attrName>
                                        </p:attrNameLst>
                                      </p:cBhvr>
                                      <p:to>
                                        <p:strVal val="hidden"/>
                                      </p:to>
                                    </p:set>
                                  </p:childTnLst>
                                </p:cTn>
                              </p:par>
                            </p:childTnLst>
                          </p:cTn>
                        </p:par>
                        <p:par>
                          <p:cTn id="22" fill="hold" nodeType="afterGroup">
                            <p:stCondLst>
                              <p:cond delay="23500"/>
                            </p:stCondLst>
                            <p:childTnLst>
                              <p:par>
                                <p:cTn id="23" presetID="10" presetClass="exit" presetSubtype="0" fill="hold" grpId="1" nodeType="afterEffect">
                                  <p:stCondLst>
                                    <p:cond delay="500"/>
                                  </p:stCondLst>
                                  <p:iterate type="lt">
                                    <p:tmPct val="0"/>
                                  </p:iterate>
                                  <p:childTnLst>
                                    <p:animEffect transition="out" filter="fade">
                                      <p:cBhvr>
                                        <p:cTn id="24" dur="2000"/>
                                        <p:tgtEl>
                                          <p:spTgt spid="3080"/>
                                        </p:tgtEl>
                                      </p:cBhvr>
                                    </p:animEffect>
                                    <p:set>
                                      <p:cBhvr>
                                        <p:cTn id="25" dur="1" fill="hold">
                                          <p:stCondLst>
                                            <p:cond delay="1999"/>
                                          </p:stCondLst>
                                        </p:cTn>
                                        <p:tgtEl>
                                          <p:spTgt spid="3080"/>
                                        </p:tgtEl>
                                        <p:attrNameLst>
                                          <p:attrName>style.visibility</p:attrName>
                                        </p:attrNameLst>
                                      </p:cBhvr>
                                      <p:to>
                                        <p:strVal val="hidden"/>
                                      </p:to>
                                    </p:set>
                                  </p:childTnLst>
                                </p:cTn>
                              </p:par>
                            </p:childTnLst>
                          </p:cTn>
                        </p:par>
                        <p:par>
                          <p:cTn id="26" fill="hold" nodeType="afterGroup">
                            <p:stCondLst>
                              <p:cond delay="26000"/>
                            </p:stCondLst>
                            <p:childTnLst>
                              <p:par>
                                <p:cTn id="27" presetID="27" presetClass="entr" presetSubtype="0" fill="hold" grpId="0" nodeType="afterEffect">
                                  <p:stCondLst>
                                    <p:cond delay="500"/>
                                  </p:stCondLst>
                                  <p:iterate type="lt">
                                    <p:tmPct val="50000"/>
                                  </p:iterate>
                                  <p:childTnLst>
                                    <p:set>
                                      <p:cBhvr>
                                        <p:cTn id="28" dur="1" fill="hold">
                                          <p:stCondLst>
                                            <p:cond delay="0"/>
                                          </p:stCondLst>
                                        </p:cTn>
                                        <p:tgtEl>
                                          <p:spTgt spid="3084"/>
                                        </p:tgtEl>
                                        <p:attrNameLst>
                                          <p:attrName>style.visibility</p:attrName>
                                        </p:attrNameLst>
                                      </p:cBhvr>
                                      <p:to>
                                        <p:strVal val="visible"/>
                                      </p:to>
                                    </p:set>
                                    <p:anim calcmode="discrete" valueType="clr">
                                      <p:cBhvr override="childStyle">
                                        <p:cTn id="29" dur="80"/>
                                        <p:tgtEl>
                                          <p:spTgt spid="3084"/>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3084"/>
                                        </p:tgtEl>
                                        <p:attrNameLst>
                                          <p:attrName>fillcolor</p:attrName>
                                        </p:attrNameLst>
                                      </p:cBhvr>
                                      <p:tavLst>
                                        <p:tav tm="0">
                                          <p:val>
                                            <p:clrVal>
                                              <a:schemeClr val="accent2"/>
                                            </p:clrVal>
                                          </p:val>
                                        </p:tav>
                                        <p:tav tm="50000">
                                          <p:val>
                                            <p:clrVal>
                                              <a:schemeClr val="hlink"/>
                                            </p:clrVal>
                                          </p:val>
                                        </p:tav>
                                      </p:tavLst>
                                    </p:anim>
                                    <p:set>
                                      <p:cBhvr>
                                        <p:cTn id="31" dur="80"/>
                                        <p:tgtEl>
                                          <p:spTgt spid="3084"/>
                                        </p:tgtEl>
                                        <p:attrNameLst>
                                          <p:attrName>fill.type</p:attrName>
                                        </p:attrNameLst>
                                      </p:cBhvr>
                                      <p:to>
                                        <p:strVal val="solid"/>
                                      </p:to>
                                    </p:set>
                                  </p:childTnLst>
                                </p:cTn>
                              </p:par>
                            </p:childTnLst>
                          </p:cTn>
                        </p:par>
                        <p:par>
                          <p:cTn id="32" fill="hold" nodeType="afterGroup">
                            <p:stCondLst>
                              <p:cond delay="27860"/>
                            </p:stCondLst>
                            <p:childTnLst>
                              <p:par>
                                <p:cTn id="33" presetID="10" presetClass="exit" presetSubtype="0" fill="hold" grpId="1" nodeType="afterEffect">
                                  <p:stCondLst>
                                    <p:cond delay="1500"/>
                                  </p:stCondLst>
                                  <p:iterate type="lt">
                                    <p:tmPct val="0"/>
                                  </p:iterate>
                                  <p:childTnLst>
                                    <p:animEffect transition="out" filter="fade">
                                      <p:cBhvr>
                                        <p:cTn id="34" dur="2000"/>
                                        <p:tgtEl>
                                          <p:spTgt spid="3084"/>
                                        </p:tgtEl>
                                      </p:cBhvr>
                                    </p:animEffect>
                                    <p:set>
                                      <p:cBhvr>
                                        <p:cTn id="35" dur="1" fill="hold">
                                          <p:stCondLst>
                                            <p:cond delay="1999"/>
                                          </p:stCondLst>
                                        </p:cTn>
                                        <p:tgtEl>
                                          <p:spTgt spid="3084"/>
                                        </p:tgtEl>
                                        <p:attrNameLst>
                                          <p:attrName>style.visibility</p:attrName>
                                        </p:attrNameLst>
                                      </p:cBhvr>
                                      <p:to>
                                        <p:strVal val="hidden"/>
                                      </p:to>
                                    </p:set>
                                  </p:childTnLst>
                                </p:cTn>
                              </p:par>
                            </p:childTnLst>
                          </p:cTn>
                        </p:par>
                        <p:par>
                          <p:cTn id="36" fill="hold" nodeType="afterGroup">
                            <p:stCondLst>
                              <p:cond delay="31360"/>
                            </p:stCondLst>
                            <p:childTnLst>
                              <p:par>
                                <p:cTn id="37" presetID="10" presetClass="entr" presetSubtype="0" fill="hold" grpId="0" nodeType="afterEffect">
                                  <p:stCondLst>
                                    <p:cond delay="500"/>
                                  </p:stCondLst>
                                  <p:childTnLst>
                                    <p:set>
                                      <p:cBhvr>
                                        <p:cTn id="38" dur="1" fill="hold">
                                          <p:stCondLst>
                                            <p:cond delay="0"/>
                                          </p:stCondLst>
                                        </p:cTn>
                                        <p:tgtEl>
                                          <p:spTgt spid="3085"/>
                                        </p:tgtEl>
                                        <p:attrNameLst>
                                          <p:attrName>style.visibility</p:attrName>
                                        </p:attrNameLst>
                                      </p:cBhvr>
                                      <p:to>
                                        <p:strVal val="visible"/>
                                      </p:to>
                                    </p:set>
                                    <p:animEffect transition="in" filter="fade">
                                      <p:cBhvr>
                                        <p:cTn id="39" dur="2000"/>
                                        <p:tgtEl>
                                          <p:spTgt spid="3085"/>
                                        </p:tgtEl>
                                      </p:cBhvr>
                                    </p:animEffect>
                                  </p:childTnLst>
                                </p:cTn>
                              </p:par>
                            </p:childTnLst>
                          </p:cTn>
                        </p:par>
                        <p:par>
                          <p:cTn id="40" fill="hold" nodeType="afterGroup">
                            <p:stCondLst>
                              <p:cond delay="33860"/>
                            </p:stCondLst>
                            <p:childTnLst>
                              <p:par>
                                <p:cTn id="41" presetID="10" presetClass="exit" presetSubtype="0" fill="hold" grpId="1" nodeType="afterEffect">
                                  <p:stCondLst>
                                    <p:cond delay="8000"/>
                                  </p:stCondLst>
                                  <p:childTnLst>
                                    <p:animEffect transition="out" filter="fade">
                                      <p:cBhvr>
                                        <p:cTn id="42" dur="2000"/>
                                        <p:tgtEl>
                                          <p:spTgt spid="3085"/>
                                        </p:tgtEl>
                                      </p:cBhvr>
                                    </p:animEffect>
                                    <p:set>
                                      <p:cBhvr>
                                        <p:cTn id="43" dur="1" fill="hold">
                                          <p:stCondLst>
                                            <p:cond delay="1999"/>
                                          </p:stCondLst>
                                        </p:cTn>
                                        <p:tgtEl>
                                          <p:spTgt spid="3085"/>
                                        </p:tgtEl>
                                        <p:attrNameLst>
                                          <p:attrName>style.visibility</p:attrName>
                                        </p:attrNameLst>
                                      </p:cBhvr>
                                      <p:to>
                                        <p:strVal val="hidden"/>
                                      </p:to>
                                    </p:set>
                                  </p:childTnLst>
                                </p:cTn>
                              </p:par>
                            </p:childTnLst>
                          </p:cTn>
                        </p:par>
                        <p:par>
                          <p:cTn id="44" fill="hold" nodeType="afterGroup">
                            <p:stCondLst>
                              <p:cond delay="43860"/>
                            </p:stCondLst>
                            <p:childTnLst>
                              <p:par>
                                <p:cTn id="45" presetID="10" presetClass="entr" presetSubtype="0" fill="hold" grpId="0" nodeType="afterEffect">
                                  <p:stCondLst>
                                    <p:cond delay="500"/>
                                  </p:stCondLst>
                                  <p:childTnLst>
                                    <p:set>
                                      <p:cBhvr>
                                        <p:cTn id="46" dur="1" fill="hold">
                                          <p:stCondLst>
                                            <p:cond delay="0"/>
                                          </p:stCondLst>
                                        </p:cTn>
                                        <p:tgtEl>
                                          <p:spTgt spid="3086"/>
                                        </p:tgtEl>
                                        <p:attrNameLst>
                                          <p:attrName>style.visibility</p:attrName>
                                        </p:attrNameLst>
                                      </p:cBhvr>
                                      <p:to>
                                        <p:strVal val="visible"/>
                                      </p:to>
                                    </p:set>
                                    <p:animEffect transition="in" filter="fade">
                                      <p:cBhvr>
                                        <p:cTn id="47" dur="2000"/>
                                        <p:tgtEl>
                                          <p:spTgt spid="3086"/>
                                        </p:tgtEl>
                                      </p:cBhvr>
                                    </p:animEffect>
                                  </p:childTnLst>
                                </p:cTn>
                              </p:par>
                            </p:childTnLst>
                          </p:cTn>
                        </p:par>
                        <p:par>
                          <p:cTn id="48" fill="hold" nodeType="afterGroup">
                            <p:stCondLst>
                              <p:cond delay="46360"/>
                            </p:stCondLst>
                            <p:childTnLst>
                              <p:par>
                                <p:cTn id="49" presetID="10" presetClass="exit" presetSubtype="0" fill="hold" grpId="1" nodeType="afterEffect">
                                  <p:stCondLst>
                                    <p:cond delay="8000"/>
                                  </p:stCondLst>
                                  <p:childTnLst>
                                    <p:animEffect transition="out" filter="fade">
                                      <p:cBhvr>
                                        <p:cTn id="50" dur="2000"/>
                                        <p:tgtEl>
                                          <p:spTgt spid="3086"/>
                                        </p:tgtEl>
                                      </p:cBhvr>
                                    </p:animEffect>
                                    <p:set>
                                      <p:cBhvr>
                                        <p:cTn id="51" dur="1" fill="hold">
                                          <p:stCondLst>
                                            <p:cond delay="1999"/>
                                          </p:stCondLst>
                                        </p:cTn>
                                        <p:tgtEl>
                                          <p:spTgt spid="3086"/>
                                        </p:tgtEl>
                                        <p:attrNameLst>
                                          <p:attrName>style.visibility</p:attrName>
                                        </p:attrNameLst>
                                      </p:cBhvr>
                                      <p:to>
                                        <p:strVal val="hidden"/>
                                      </p:to>
                                    </p:set>
                                  </p:childTnLst>
                                </p:cTn>
                              </p:par>
                            </p:childTnLst>
                          </p:cTn>
                        </p:par>
                        <p:par>
                          <p:cTn id="52" fill="hold" nodeType="afterGroup">
                            <p:stCondLst>
                              <p:cond delay="56360"/>
                            </p:stCondLst>
                            <p:childTnLst>
                              <p:par>
                                <p:cTn id="53" presetID="10" presetClass="entr" presetSubtype="0" fill="hold" grpId="0" nodeType="afterEffect">
                                  <p:stCondLst>
                                    <p:cond delay="500"/>
                                  </p:stCondLst>
                                  <p:childTnLst>
                                    <p:set>
                                      <p:cBhvr>
                                        <p:cTn id="54" dur="1" fill="hold">
                                          <p:stCondLst>
                                            <p:cond delay="0"/>
                                          </p:stCondLst>
                                        </p:cTn>
                                        <p:tgtEl>
                                          <p:spTgt spid="3087"/>
                                        </p:tgtEl>
                                        <p:attrNameLst>
                                          <p:attrName>style.visibility</p:attrName>
                                        </p:attrNameLst>
                                      </p:cBhvr>
                                      <p:to>
                                        <p:strVal val="visible"/>
                                      </p:to>
                                    </p:set>
                                    <p:animEffect transition="in" filter="fade">
                                      <p:cBhvr>
                                        <p:cTn id="55" dur="2000"/>
                                        <p:tgtEl>
                                          <p:spTgt spid="3087"/>
                                        </p:tgtEl>
                                      </p:cBhvr>
                                    </p:animEffect>
                                  </p:childTnLst>
                                </p:cTn>
                              </p:par>
                            </p:childTnLst>
                          </p:cTn>
                        </p:par>
                        <p:par>
                          <p:cTn id="56" fill="hold" nodeType="afterGroup">
                            <p:stCondLst>
                              <p:cond delay="58860"/>
                            </p:stCondLst>
                            <p:childTnLst>
                              <p:par>
                                <p:cTn id="57" presetID="10" presetClass="exit" presetSubtype="0" fill="hold" grpId="1" nodeType="afterEffect">
                                  <p:stCondLst>
                                    <p:cond delay="8000"/>
                                  </p:stCondLst>
                                  <p:childTnLst>
                                    <p:animEffect transition="out" filter="fade">
                                      <p:cBhvr>
                                        <p:cTn id="58" dur="2000"/>
                                        <p:tgtEl>
                                          <p:spTgt spid="3087"/>
                                        </p:tgtEl>
                                      </p:cBhvr>
                                    </p:animEffect>
                                    <p:set>
                                      <p:cBhvr>
                                        <p:cTn id="59" dur="1" fill="hold">
                                          <p:stCondLst>
                                            <p:cond delay="1999"/>
                                          </p:stCondLst>
                                        </p:cTn>
                                        <p:tgtEl>
                                          <p:spTgt spid="3087"/>
                                        </p:tgtEl>
                                        <p:attrNameLst>
                                          <p:attrName>style.visibility</p:attrName>
                                        </p:attrNameLst>
                                      </p:cBhvr>
                                      <p:to>
                                        <p:strVal val="hidden"/>
                                      </p:to>
                                    </p:set>
                                  </p:childTnLst>
                                </p:cTn>
                              </p:par>
                            </p:childTnLst>
                          </p:cTn>
                        </p:par>
                        <p:par>
                          <p:cTn id="60" fill="hold" nodeType="afterGroup">
                            <p:stCondLst>
                              <p:cond delay="68860"/>
                            </p:stCondLst>
                            <p:childTnLst>
                              <p:par>
                                <p:cTn id="61" presetID="10" presetClass="entr" presetSubtype="0" fill="hold" grpId="0" nodeType="afterEffect">
                                  <p:stCondLst>
                                    <p:cond delay="500"/>
                                  </p:stCondLst>
                                  <p:childTnLst>
                                    <p:set>
                                      <p:cBhvr>
                                        <p:cTn id="62" dur="1" fill="hold">
                                          <p:stCondLst>
                                            <p:cond delay="0"/>
                                          </p:stCondLst>
                                        </p:cTn>
                                        <p:tgtEl>
                                          <p:spTgt spid="3088"/>
                                        </p:tgtEl>
                                        <p:attrNameLst>
                                          <p:attrName>style.visibility</p:attrName>
                                        </p:attrNameLst>
                                      </p:cBhvr>
                                      <p:to>
                                        <p:strVal val="visible"/>
                                      </p:to>
                                    </p:set>
                                    <p:animEffect transition="in" filter="fade">
                                      <p:cBhvr>
                                        <p:cTn id="63" dur="2000"/>
                                        <p:tgtEl>
                                          <p:spTgt spid="3088"/>
                                        </p:tgtEl>
                                      </p:cBhvr>
                                    </p:animEffect>
                                  </p:childTnLst>
                                </p:cTn>
                              </p:par>
                            </p:childTnLst>
                          </p:cTn>
                        </p:par>
                        <p:par>
                          <p:cTn id="64" fill="hold" nodeType="afterGroup">
                            <p:stCondLst>
                              <p:cond delay="71360"/>
                            </p:stCondLst>
                            <p:childTnLst>
                              <p:par>
                                <p:cTn id="65" presetID="10" presetClass="exit" presetSubtype="0" fill="hold" grpId="1" nodeType="afterEffect">
                                  <p:stCondLst>
                                    <p:cond delay="8000"/>
                                  </p:stCondLst>
                                  <p:childTnLst>
                                    <p:animEffect transition="out" filter="fade">
                                      <p:cBhvr>
                                        <p:cTn id="66" dur="2000"/>
                                        <p:tgtEl>
                                          <p:spTgt spid="3088"/>
                                        </p:tgtEl>
                                      </p:cBhvr>
                                    </p:animEffect>
                                    <p:set>
                                      <p:cBhvr>
                                        <p:cTn id="67" dur="1" fill="hold">
                                          <p:stCondLst>
                                            <p:cond delay="1999"/>
                                          </p:stCondLst>
                                        </p:cTn>
                                        <p:tgtEl>
                                          <p:spTgt spid="3088"/>
                                        </p:tgtEl>
                                        <p:attrNameLst>
                                          <p:attrName>style.visibility</p:attrName>
                                        </p:attrNameLst>
                                      </p:cBhvr>
                                      <p:to>
                                        <p:strVal val="hidden"/>
                                      </p:to>
                                    </p:set>
                                  </p:childTnLst>
                                </p:cTn>
                              </p:par>
                            </p:childTnLst>
                          </p:cTn>
                        </p:par>
                        <p:par>
                          <p:cTn id="68" fill="hold" nodeType="afterGroup">
                            <p:stCondLst>
                              <p:cond delay="81360"/>
                            </p:stCondLst>
                            <p:childTnLst>
                              <p:par>
                                <p:cTn id="69" presetID="10" presetClass="entr" presetSubtype="0" fill="hold" grpId="0" nodeType="afterEffect">
                                  <p:stCondLst>
                                    <p:cond delay="500"/>
                                  </p:stCondLst>
                                  <p:childTnLst>
                                    <p:set>
                                      <p:cBhvr>
                                        <p:cTn id="70" dur="1" fill="hold">
                                          <p:stCondLst>
                                            <p:cond delay="0"/>
                                          </p:stCondLst>
                                        </p:cTn>
                                        <p:tgtEl>
                                          <p:spTgt spid="3089"/>
                                        </p:tgtEl>
                                        <p:attrNameLst>
                                          <p:attrName>style.visibility</p:attrName>
                                        </p:attrNameLst>
                                      </p:cBhvr>
                                      <p:to>
                                        <p:strVal val="visible"/>
                                      </p:to>
                                    </p:set>
                                    <p:animEffect transition="in" filter="fade">
                                      <p:cBhvr>
                                        <p:cTn id="71" dur="2000"/>
                                        <p:tgtEl>
                                          <p:spTgt spid="3089"/>
                                        </p:tgtEl>
                                      </p:cBhvr>
                                    </p:animEffect>
                                  </p:childTnLst>
                                </p:cTn>
                              </p:par>
                            </p:childTnLst>
                          </p:cTn>
                        </p:par>
                        <p:par>
                          <p:cTn id="72" fill="hold" nodeType="afterGroup">
                            <p:stCondLst>
                              <p:cond delay="83860"/>
                            </p:stCondLst>
                            <p:childTnLst>
                              <p:par>
                                <p:cTn id="73" presetID="10" presetClass="exit" presetSubtype="0" fill="hold" grpId="1" nodeType="afterEffect">
                                  <p:stCondLst>
                                    <p:cond delay="8000"/>
                                  </p:stCondLst>
                                  <p:childTnLst>
                                    <p:animEffect transition="out" filter="fade">
                                      <p:cBhvr>
                                        <p:cTn id="74" dur="2000"/>
                                        <p:tgtEl>
                                          <p:spTgt spid="3089"/>
                                        </p:tgtEl>
                                      </p:cBhvr>
                                    </p:animEffect>
                                    <p:set>
                                      <p:cBhvr>
                                        <p:cTn id="75" dur="1" fill="hold">
                                          <p:stCondLst>
                                            <p:cond delay="1999"/>
                                          </p:stCondLst>
                                        </p:cTn>
                                        <p:tgtEl>
                                          <p:spTgt spid="3089"/>
                                        </p:tgtEl>
                                        <p:attrNameLst>
                                          <p:attrName>style.visibility</p:attrName>
                                        </p:attrNameLst>
                                      </p:cBhvr>
                                      <p:to>
                                        <p:strVal val="hidden"/>
                                      </p:to>
                                    </p:set>
                                  </p:childTnLst>
                                </p:cTn>
                              </p:par>
                            </p:childTnLst>
                          </p:cTn>
                        </p:par>
                        <p:par>
                          <p:cTn id="76" fill="hold" nodeType="afterGroup">
                            <p:stCondLst>
                              <p:cond delay="93860"/>
                            </p:stCondLst>
                            <p:childTnLst>
                              <p:par>
                                <p:cTn id="77" presetID="10" presetClass="entr" presetSubtype="0" fill="hold" grpId="0" nodeType="afterEffect">
                                  <p:stCondLst>
                                    <p:cond delay="500"/>
                                  </p:stCondLst>
                                  <p:childTnLst>
                                    <p:set>
                                      <p:cBhvr>
                                        <p:cTn id="78" dur="1" fill="hold">
                                          <p:stCondLst>
                                            <p:cond delay="0"/>
                                          </p:stCondLst>
                                        </p:cTn>
                                        <p:tgtEl>
                                          <p:spTgt spid="3090"/>
                                        </p:tgtEl>
                                        <p:attrNameLst>
                                          <p:attrName>style.visibility</p:attrName>
                                        </p:attrNameLst>
                                      </p:cBhvr>
                                      <p:to>
                                        <p:strVal val="visible"/>
                                      </p:to>
                                    </p:set>
                                    <p:animEffect transition="in" filter="fade">
                                      <p:cBhvr>
                                        <p:cTn id="79" dur="2000"/>
                                        <p:tgtEl>
                                          <p:spTgt spid="3090"/>
                                        </p:tgtEl>
                                      </p:cBhvr>
                                    </p:animEffect>
                                  </p:childTnLst>
                                </p:cTn>
                              </p:par>
                            </p:childTnLst>
                          </p:cTn>
                        </p:par>
                        <p:par>
                          <p:cTn id="80" fill="hold" nodeType="afterGroup">
                            <p:stCondLst>
                              <p:cond delay="96360"/>
                            </p:stCondLst>
                            <p:childTnLst>
                              <p:par>
                                <p:cTn id="81" presetID="10" presetClass="exit" presetSubtype="0" fill="hold" grpId="1" nodeType="afterEffect">
                                  <p:stCondLst>
                                    <p:cond delay="8000"/>
                                  </p:stCondLst>
                                  <p:childTnLst>
                                    <p:animEffect transition="out" filter="fade">
                                      <p:cBhvr>
                                        <p:cTn id="82" dur="2000"/>
                                        <p:tgtEl>
                                          <p:spTgt spid="3090"/>
                                        </p:tgtEl>
                                      </p:cBhvr>
                                    </p:animEffect>
                                    <p:set>
                                      <p:cBhvr>
                                        <p:cTn id="83" dur="1" fill="hold">
                                          <p:stCondLst>
                                            <p:cond delay="1999"/>
                                          </p:stCondLst>
                                        </p:cTn>
                                        <p:tgtEl>
                                          <p:spTgt spid="30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3080" grpId="1"/>
      <p:bldP spid="3083" grpId="0" animBg="1"/>
      <p:bldP spid="3083" grpId="1" animBg="1"/>
      <p:bldP spid="3084" grpId="0"/>
      <p:bldP spid="3084" grpId="1"/>
      <p:bldP spid="3085" grpId="0" animBg="1"/>
      <p:bldP spid="3085" grpId="1" animBg="1"/>
      <p:bldP spid="3086" grpId="0" animBg="1"/>
      <p:bldP spid="3086" grpId="1" animBg="1"/>
      <p:bldP spid="3087" grpId="0" animBg="1"/>
      <p:bldP spid="3087" grpId="1" animBg="1"/>
      <p:bldP spid="3088" grpId="0" animBg="1"/>
      <p:bldP spid="3088" grpId="1" animBg="1"/>
      <p:bldP spid="3089" grpId="0" animBg="1"/>
      <p:bldP spid="3089" grpId="1" animBg="1"/>
      <p:bldP spid="3090" grpId="0" animBg="1"/>
      <p:bldP spid="309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1026" name="Picture 2" descr="http://sphotos.ak.fbcdn.net/hphotos-ak-snc4/hs718.snc4/63852_480364635151_594105151_6879698_1057968_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5"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28600" y="0"/>
            <a:ext cx="9137954" cy="1200329"/>
          </a:xfrm>
          <a:prstGeom prst="rect">
            <a:avLst/>
          </a:prstGeom>
          <a:noFill/>
        </p:spPr>
        <p:txBody>
          <a:bodyPr wrap="square" rtlCol="0">
            <a:spAutoFit/>
          </a:bodyPr>
          <a:lstStyle/>
          <a:p>
            <a:r>
              <a:rPr lang="es-CO" sz="3600" dirty="0" smtClean="0">
                <a:solidFill>
                  <a:schemeClr val="tx1">
                    <a:lumMod val="75000"/>
                    <a:lumOff val="25000"/>
                  </a:schemeClr>
                </a:solidFill>
              </a:rPr>
              <a:t>1</a:t>
            </a:r>
            <a:r>
              <a:rPr lang="es-CO" sz="3600" b="1" dirty="0" smtClean="0">
                <a:solidFill>
                  <a:schemeClr val="tx1">
                    <a:lumMod val="75000"/>
                    <a:lumOff val="25000"/>
                  </a:schemeClr>
                </a:solidFill>
                <a:effectLst>
                  <a:outerShdw blurRad="38100" dist="38100" dir="2700000" algn="tl">
                    <a:srgbClr val="000000">
                      <a:alpha val="43137"/>
                    </a:srgbClr>
                  </a:outerShdw>
                </a:effectLst>
              </a:rPr>
              <a:t>. </a:t>
            </a:r>
            <a:r>
              <a:rPr lang="es-ES_tradnl" sz="3600" b="1" dirty="0">
                <a:solidFill>
                  <a:schemeClr val="tx1">
                    <a:lumMod val="75000"/>
                    <a:lumOff val="25000"/>
                  </a:schemeClr>
                </a:solidFill>
                <a:effectLst>
                  <a:outerShdw blurRad="38100" dist="38100" dir="2700000" algn="tl">
                    <a:srgbClr val="000000">
                      <a:alpha val="43137"/>
                    </a:srgbClr>
                  </a:outerShdw>
                </a:effectLst>
              </a:rPr>
              <a:t>¿Miedo o serenidad?</a:t>
            </a:r>
            <a:endParaRPr lang="es-CO" sz="3600" b="1" dirty="0">
              <a:solidFill>
                <a:schemeClr val="tx1">
                  <a:lumMod val="75000"/>
                  <a:lumOff val="25000"/>
                </a:schemeClr>
              </a:solidFill>
              <a:effectLst>
                <a:outerShdw blurRad="38100" dist="38100" dir="2700000" algn="tl">
                  <a:srgbClr val="000000">
                    <a:alpha val="43137"/>
                  </a:srgbClr>
                </a:outerShdw>
              </a:effectLst>
            </a:endParaRPr>
          </a:p>
          <a:p>
            <a:endParaRPr lang="es-CO" sz="3600" dirty="0">
              <a:solidFill>
                <a:schemeClr val="bg1"/>
              </a:solidFill>
            </a:endParaRPr>
          </a:p>
        </p:txBody>
      </p:sp>
      <p:sp>
        <p:nvSpPr>
          <p:cNvPr id="5" name="4 CuadroTexto"/>
          <p:cNvSpPr txBox="1"/>
          <p:nvPr/>
        </p:nvSpPr>
        <p:spPr>
          <a:xfrm>
            <a:off x="251520" y="4437112"/>
            <a:ext cx="8886435" cy="2215991"/>
          </a:xfrm>
          <a:prstGeom prst="rect">
            <a:avLst/>
          </a:prstGeom>
          <a:noFill/>
        </p:spPr>
        <p:txBody>
          <a:bodyPr wrap="square" rtlCol="0">
            <a:spAutoFit/>
          </a:bodyPr>
          <a:lstStyle/>
          <a:p>
            <a:pPr algn="just"/>
            <a:r>
              <a:rPr lang="es-ES_tradnl" sz="2400" b="1" dirty="0">
                <a:solidFill>
                  <a:srgbClr val="FF0000"/>
                </a:solidFill>
                <a:effectLst>
                  <a:outerShdw blurRad="38100" dist="38100" dir="2700000" algn="tl">
                    <a:srgbClr val="000000">
                      <a:alpha val="43137"/>
                    </a:srgbClr>
                  </a:outerShdw>
                </a:effectLst>
              </a:rPr>
              <a:t>Pero Jesús no quiere infundirnos miedo, sino una esperanza serena. Nos pone sobre aviso de falsas alarmas y, sobre todo, nos invita a ver en este anuncio un mensaje de salvación: "no tengáis pánico... ni un cabello de vuestra cabeza </a:t>
            </a:r>
            <a:r>
              <a:rPr lang="es-ES_tradnl" sz="2400" b="1" dirty="0" smtClean="0">
                <a:solidFill>
                  <a:srgbClr val="FF0000"/>
                </a:solidFill>
                <a:effectLst>
                  <a:outerShdw blurRad="38100" dist="38100" dir="2700000" algn="tl">
                    <a:srgbClr val="000000">
                      <a:alpha val="43137"/>
                    </a:srgbClr>
                  </a:outerShdw>
                </a:effectLst>
              </a:rPr>
              <a:t>perecerá…</a:t>
            </a:r>
          </a:p>
          <a:p>
            <a:endParaRPr lang="es-CO" dirty="0"/>
          </a:p>
        </p:txBody>
      </p:sp>
    </p:spTree>
    <p:extLst>
      <p:ext uri="{BB962C8B-B14F-4D97-AF65-F5344CB8AC3E}">
        <p14:creationId xmlns:p14="http://schemas.microsoft.com/office/powerpoint/2010/main" val="3216150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2050" name="Picture 2" descr="http://sphotos.ak.fbcdn.net/hphotos-ak-snc4/hs886.snc4/71907_486800705151_594105151_7001118_7784985_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36496"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0" y="116632"/>
            <a:ext cx="9144000" cy="6555641"/>
          </a:xfrm>
          <a:prstGeom prst="rect">
            <a:avLst/>
          </a:prstGeom>
          <a:noFill/>
        </p:spPr>
        <p:txBody>
          <a:bodyPr wrap="square" rtlCol="0">
            <a:spAutoFit/>
          </a:bodyPr>
          <a:lstStyle/>
          <a:p>
            <a:pPr lvl="0" algn="just"/>
            <a:r>
              <a:rPr lang="es-ES_tradnl" sz="2400" b="1" dirty="0" smtClean="0">
                <a:solidFill>
                  <a:srgbClr val="FF0000"/>
                </a:solidFill>
                <a:effectLst>
                  <a:outerShdw blurRad="38100" dist="38100" dir="2700000" algn="tl">
                    <a:srgbClr val="000000">
                      <a:alpha val="43137"/>
                    </a:srgbClr>
                  </a:outerShdw>
                </a:effectLst>
              </a:rPr>
              <a:t>2. PERSEVERANCIA </a:t>
            </a:r>
          </a:p>
          <a:p>
            <a:pPr lvl="0" algn="just"/>
            <a:endParaRPr lang="es-ES_tradnl" sz="2400" b="1" dirty="0">
              <a:solidFill>
                <a:srgbClr val="FF0000"/>
              </a:solidFill>
              <a:effectLst>
                <a:outerShdw blurRad="38100" dist="38100" dir="2700000" algn="tl">
                  <a:srgbClr val="000000">
                    <a:alpha val="43137"/>
                  </a:srgbClr>
                </a:outerShdw>
              </a:effectLst>
            </a:endParaRPr>
          </a:p>
          <a:p>
            <a:pPr lvl="0" algn="just"/>
            <a:endParaRPr lang="es-ES_tradnl" sz="2400" b="1" dirty="0" smtClean="0">
              <a:solidFill>
                <a:srgbClr val="FF0000"/>
              </a:solidFill>
              <a:effectLst>
                <a:outerShdw blurRad="38100" dist="38100" dir="2700000" algn="tl">
                  <a:srgbClr val="000000">
                    <a:alpha val="43137"/>
                  </a:srgbClr>
                </a:outerShdw>
              </a:effectLst>
            </a:endParaRPr>
          </a:p>
          <a:p>
            <a:pPr lvl="0" algn="just"/>
            <a:endParaRPr lang="es-ES_tradnl" sz="2400" b="1" dirty="0">
              <a:solidFill>
                <a:srgbClr val="FF0000"/>
              </a:solidFill>
              <a:effectLst>
                <a:outerShdw blurRad="38100" dist="38100" dir="2700000" algn="tl">
                  <a:srgbClr val="000000">
                    <a:alpha val="43137"/>
                  </a:srgbClr>
                </a:outerShdw>
              </a:effectLst>
            </a:endParaRPr>
          </a:p>
          <a:p>
            <a:pPr lvl="0" algn="just"/>
            <a:endParaRPr lang="es-ES_tradnl" sz="2400" b="1" dirty="0" smtClean="0">
              <a:solidFill>
                <a:srgbClr val="FF0000"/>
              </a:solidFill>
              <a:effectLst>
                <a:outerShdw blurRad="38100" dist="38100" dir="2700000" algn="tl">
                  <a:srgbClr val="000000">
                    <a:alpha val="43137"/>
                  </a:srgbClr>
                </a:outerShdw>
              </a:effectLst>
            </a:endParaRPr>
          </a:p>
          <a:p>
            <a:pPr lvl="0" algn="just"/>
            <a:endParaRPr lang="es-ES_tradnl" sz="2400" b="1" dirty="0">
              <a:solidFill>
                <a:srgbClr val="FF0000"/>
              </a:solidFill>
              <a:effectLst>
                <a:outerShdw blurRad="38100" dist="38100" dir="2700000" algn="tl">
                  <a:srgbClr val="000000">
                    <a:alpha val="43137"/>
                  </a:srgbClr>
                </a:outerShdw>
              </a:effectLst>
            </a:endParaRPr>
          </a:p>
          <a:p>
            <a:pPr lvl="0" algn="just"/>
            <a:endParaRPr lang="es-ES_tradnl" sz="2400" b="1" dirty="0" smtClean="0">
              <a:solidFill>
                <a:srgbClr val="FF0000"/>
              </a:solidFill>
              <a:effectLst>
                <a:outerShdw blurRad="38100" dist="38100" dir="2700000" algn="tl">
                  <a:srgbClr val="000000">
                    <a:alpha val="43137"/>
                  </a:srgbClr>
                </a:outerShdw>
              </a:effectLst>
            </a:endParaRPr>
          </a:p>
          <a:p>
            <a:pPr lvl="0" algn="just"/>
            <a:endParaRPr lang="es-ES_tradnl" sz="2400" b="1" dirty="0">
              <a:solidFill>
                <a:srgbClr val="FF0000"/>
              </a:solidFill>
              <a:effectLst>
                <a:outerShdw blurRad="38100" dist="38100" dir="2700000" algn="tl">
                  <a:srgbClr val="000000">
                    <a:alpha val="43137"/>
                  </a:srgbClr>
                </a:outerShdw>
              </a:effectLst>
            </a:endParaRPr>
          </a:p>
          <a:p>
            <a:pPr lvl="0" algn="ctr"/>
            <a:endParaRPr lang="es-ES_tradnl" sz="2200" b="1" u="sng" dirty="0" smtClean="0">
              <a:solidFill>
                <a:srgbClr val="FF0000"/>
              </a:solidFill>
              <a:effectLst>
                <a:outerShdw blurRad="38100" dist="38100" dir="2700000" algn="tl">
                  <a:srgbClr val="000000">
                    <a:alpha val="43137"/>
                  </a:srgbClr>
                </a:outerShdw>
              </a:effectLst>
            </a:endParaRPr>
          </a:p>
          <a:p>
            <a:pPr lvl="0" algn="ctr"/>
            <a:endParaRPr lang="es-ES_tradnl" sz="2200" b="1" u="sng" dirty="0">
              <a:solidFill>
                <a:srgbClr val="FF0000"/>
              </a:solidFill>
              <a:effectLst>
                <a:outerShdw blurRad="38100" dist="38100" dir="2700000" algn="tl">
                  <a:srgbClr val="000000">
                    <a:alpha val="43137"/>
                  </a:srgbClr>
                </a:outerShdw>
              </a:effectLst>
            </a:endParaRPr>
          </a:p>
          <a:p>
            <a:pPr lvl="0" algn="ctr"/>
            <a:endParaRPr lang="es-ES_tradnl" sz="2200" b="1" u="sng" dirty="0" smtClean="0">
              <a:solidFill>
                <a:srgbClr val="FF0000"/>
              </a:solidFill>
              <a:effectLst>
                <a:outerShdw blurRad="38100" dist="38100" dir="2700000" algn="tl">
                  <a:srgbClr val="000000">
                    <a:alpha val="43137"/>
                  </a:srgbClr>
                </a:outerShdw>
              </a:effectLst>
            </a:endParaRPr>
          </a:p>
          <a:p>
            <a:pPr lvl="0" algn="ctr"/>
            <a:endParaRPr lang="es-ES_tradnl" sz="2200" b="1" u="sng" dirty="0">
              <a:solidFill>
                <a:srgbClr val="FF0000"/>
              </a:solidFill>
              <a:effectLst>
                <a:outerShdw blurRad="38100" dist="38100" dir="2700000" algn="tl">
                  <a:srgbClr val="000000">
                    <a:alpha val="43137"/>
                  </a:srgbClr>
                </a:outerShdw>
              </a:effectLst>
            </a:endParaRPr>
          </a:p>
          <a:p>
            <a:pPr lvl="0" algn="ctr"/>
            <a:endParaRPr lang="es-ES_tradnl" sz="2200" b="1" u="sng" dirty="0" smtClean="0">
              <a:solidFill>
                <a:srgbClr val="FF0000"/>
              </a:solidFill>
              <a:effectLst>
                <a:outerShdw blurRad="38100" dist="38100" dir="2700000" algn="tl">
                  <a:srgbClr val="000000">
                    <a:alpha val="43137"/>
                  </a:srgbClr>
                </a:outerShdw>
              </a:effectLst>
            </a:endParaRPr>
          </a:p>
          <a:p>
            <a:pPr lvl="0" algn="ctr"/>
            <a:endParaRPr lang="es-ES_tradnl" sz="2200" b="1" u="sng" dirty="0">
              <a:solidFill>
                <a:srgbClr val="FF0000"/>
              </a:solidFill>
              <a:effectLst>
                <a:outerShdw blurRad="38100" dist="38100" dir="2700000" algn="tl">
                  <a:srgbClr val="000000">
                    <a:alpha val="43137"/>
                  </a:srgbClr>
                </a:outerShdw>
              </a:effectLst>
            </a:endParaRPr>
          </a:p>
          <a:p>
            <a:pPr lvl="0" algn="ctr"/>
            <a:endParaRPr lang="es-ES_tradnl" sz="2200" b="1" u="sng" dirty="0" smtClean="0">
              <a:solidFill>
                <a:srgbClr val="FF0000"/>
              </a:solidFill>
              <a:effectLst>
                <a:outerShdw blurRad="38100" dist="38100" dir="2700000" algn="tl">
                  <a:srgbClr val="000000">
                    <a:alpha val="43137"/>
                  </a:srgbClr>
                </a:outerShdw>
              </a:effectLst>
            </a:endParaRPr>
          </a:p>
          <a:p>
            <a:pPr lvl="0" algn="ctr"/>
            <a:endParaRPr lang="es-ES_tradnl" sz="2200" b="1" u="sng" dirty="0">
              <a:solidFill>
                <a:srgbClr val="FF0000"/>
              </a:solidFill>
              <a:effectLst>
                <a:outerShdw blurRad="38100" dist="38100" dir="2700000" algn="tl">
                  <a:srgbClr val="000000">
                    <a:alpha val="43137"/>
                  </a:srgbClr>
                </a:outerShdw>
              </a:effectLst>
            </a:endParaRPr>
          </a:p>
          <a:p>
            <a:pPr lvl="0" algn="ctr"/>
            <a:endParaRPr lang="es-ES_tradnl" sz="2600" b="1" u="sng" dirty="0" smtClean="0">
              <a:solidFill>
                <a:srgbClr val="FF0000"/>
              </a:solidFill>
              <a:effectLst>
                <a:outerShdw blurRad="38100" dist="38100" dir="2700000" algn="tl">
                  <a:srgbClr val="000000">
                    <a:alpha val="43137"/>
                  </a:srgbClr>
                </a:outerShdw>
              </a:effectLst>
            </a:endParaRPr>
          </a:p>
          <a:p>
            <a:pPr lvl="0" algn="ctr"/>
            <a:r>
              <a:rPr lang="es-ES_tradnl" sz="2600" b="1" u="sng" dirty="0" smtClean="0">
                <a:solidFill>
                  <a:srgbClr val="FF0000"/>
                </a:solidFill>
                <a:effectLst>
                  <a:outerShdw blurRad="38100" dist="38100" dir="2700000" algn="tl">
                    <a:srgbClr val="000000">
                      <a:alpha val="43137"/>
                    </a:srgbClr>
                  </a:outerShdw>
                </a:effectLst>
              </a:rPr>
              <a:t>Por la perseverancia nos salvaremos en comunidad</a:t>
            </a:r>
            <a:r>
              <a:rPr lang="es-ES_tradnl" sz="2600" b="1" dirty="0" smtClean="0">
                <a:solidFill>
                  <a:srgbClr val="FF0000"/>
                </a:solidFill>
                <a:effectLst>
                  <a:outerShdw blurRad="38100" dist="38100" dir="2700000" algn="tl">
                    <a:srgbClr val="000000">
                      <a:alpha val="43137"/>
                    </a:srgbClr>
                  </a:outerShdw>
                </a:effectLst>
              </a:rPr>
              <a:t>.</a:t>
            </a:r>
            <a:endParaRPr lang="es-CO" sz="2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8961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3074" name="Picture 2" descr="http://sphotos.ak.fbcdn.net/hphotos-ak-snc1/hs086.snc1/4603_106186740151_594105151_2760863_533970_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2" y="0"/>
            <a:ext cx="9133838"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3 CuadroTexto"/>
          <p:cNvSpPr txBox="1"/>
          <p:nvPr/>
        </p:nvSpPr>
        <p:spPr>
          <a:xfrm>
            <a:off x="107504" y="188640"/>
            <a:ext cx="8856984" cy="1384995"/>
          </a:xfrm>
          <a:prstGeom prst="rect">
            <a:avLst/>
          </a:prstGeom>
          <a:noFill/>
        </p:spPr>
        <p:txBody>
          <a:bodyPr wrap="square" rtlCol="0">
            <a:spAutoFit/>
          </a:bodyPr>
          <a:lstStyle/>
          <a:p>
            <a:pPr algn="ctr"/>
            <a:r>
              <a:rPr lang="es-ES_tradnl" sz="2800" b="1" dirty="0" smtClean="0">
                <a:solidFill>
                  <a:schemeClr val="bg1"/>
                </a:solidFill>
                <a:effectLst>
                  <a:outerShdw blurRad="38100" dist="38100" dir="2700000" algn="tl">
                    <a:srgbClr val="000000">
                      <a:alpha val="43137"/>
                    </a:srgbClr>
                  </a:outerShdw>
                </a:effectLst>
                <a:latin typeface="Verdana"/>
                <a:ea typeface="Arial Unicode MS"/>
                <a:cs typeface="Arial Unicode MS"/>
              </a:rPr>
              <a:t>3. No </a:t>
            </a:r>
            <a:r>
              <a:rPr lang="es-ES_tradnl" sz="2800" b="1" dirty="0">
                <a:solidFill>
                  <a:schemeClr val="bg1"/>
                </a:solidFill>
                <a:effectLst>
                  <a:outerShdw blurRad="38100" dist="38100" dir="2700000" algn="tl">
                    <a:srgbClr val="000000">
                      <a:alpha val="43137"/>
                    </a:srgbClr>
                  </a:outerShdw>
                </a:effectLst>
                <a:latin typeface="Verdana"/>
                <a:ea typeface="Arial Unicode MS"/>
                <a:cs typeface="Arial Unicode MS"/>
              </a:rPr>
              <a:t>os preocupéis de vuestra defensa, </a:t>
            </a:r>
            <a:r>
              <a:rPr lang="es-ES_tradnl" sz="2800" b="1" baseline="30000" dirty="0" smtClean="0">
                <a:solidFill>
                  <a:schemeClr val="bg1"/>
                </a:solidFill>
                <a:effectLst>
                  <a:outerShdw blurRad="38100" dist="38100" dir="2700000" algn="tl">
                    <a:srgbClr val="000000">
                      <a:alpha val="43137"/>
                    </a:srgbClr>
                  </a:outerShdw>
                </a:effectLst>
                <a:latin typeface="Verdana"/>
                <a:ea typeface="Arial Unicode MS"/>
                <a:cs typeface="Arial Unicode MS"/>
              </a:rPr>
              <a:t> </a:t>
            </a:r>
            <a:r>
              <a:rPr lang="es-ES_tradnl" sz="2800" b="1" dirty="0">
                <a:solidFill>
                  <a:schemeClr val="bg1"/>
                </a:solidFill>
                <a:effectLst>
                  <a:outerShdw blurRad="38100" dist="38100" dir="2700000" algn="tl">
                    <a:srgbClr val="000000">
                      <a:alpha val="43137"/>
                    </a:srgbClr>
                  </a:outerShdw>
                </a:effectLst>
                <a:latin typeface="Verdana"/>
                <a:ea typeface="Arial Unicode MS"/>
                <a:cs typeface="Arial Unicode MS"/>
              </a:rPr>
              <a:t>pues </a:t>
            </a:r>
            <a:r>
              <a:rPr lang="es-ES_tradnl" sz="2800" b="1" u="sng" dirty="0">
                <a:solidFill>
                  <a:schemeClr val="bg1"/>
                </a:solidFill>
                <a:effectLst>
                  <a:outerShdw blurRad="38100" dist="38100" dir="2700000" algn="tl">
                    <a:srgbClr val="000000">
                      <a:alpha val="43137"/>
                    </a:srgbClr>
                  </a:outerShdw>
                </a:effectLst>
                <a:latin typeface="Verdana"/>
                <a:ea typeface="Arial Unicode MS"/>
                <a:cs typeface="Arial Unicode MS"/>
              </a:rPr>
              <a:t>yo os daré un lenguaje y una sabiduría </a:t>
            </a:r>
            <a:endParaRPr lang="es-CO" sz="2800" b="1" u="sng"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8155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10242" name="Picture 2" descr="http://sphotos.ak.fbcdn.net/hphotos-ak-snc3/hs383.snc3/23436_389215177421_364324342421_3884909_5449101_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6622"/>
            <a:ext cx="9204512" cy="6831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213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2 Título"/>
          <p:cNvSpPr>
            <a:spLocks noGrp="1"/>
          </p:cNvSpPr>
          <p:nvPr>
            <p:ph type="title"/>
          </p:nvPr>
        </p:nvSpPr>
        <p:spPr>
          <a:xfrm>
            <a:off x="857224" y="642918"/>
            <a:ext cx="7772400" cy="5534025"/>
          </a:xfrm>
        </p:spPr>
        <p:txBody>
          <a:bodyPr>
            <a:noAutofit/>
          </a:bodyPr>
          <a:lstStyle/>
          <a:p>
            <a:pPr algn="ctr"/>
            <a:r>
              <a:rPr lang="es-ES" sz="6000" dirty="0" smtClean="0">
                <a:effectLst>
                  <a:outerShdw blurRad="38100" dist="38100" dir="2700000" algn="tl">
                    <a:srgbClr val="000000">
                      <a:alpha val="43137"/>
                    </a:srgbClr>
                  </a:outerShdw>
                </a:effectLst>
                <a:latin typeface="Constantia" pitchFamily="18" charset="0"/>
              </a:rPr>
              <a:t>Esta es nuestra fe. </a:t>
            </a:r>
            <a:br>
              <a:rPr lang="es-ES" sz="6000" dirty="0" smtClean="0">
                <a:effectLst>
                  <a:outerShdw blurRad="38100" dist="38100" dir="2700000" algn="tl">
                    <a:srgbClr val="000000">
                      <a:alpha val="43137"/>
                    </a:srgbClr>
                  </a:outerShdw>
                </a:effectLst>
                <a:latin typeface="Constantia" pitchFamily="18" charset="0"/>
              </a:rPr>
            </a:br>
            <a:r>
              <a:rPr lang="es-ES" sz="6000" dirty="0" smtClean="0">
                <a:effectLst>
                  <a:outerShdw blurRad="38100" dist="38100" dir="2700000" algn="tl">
                    <a:srgbClr val="000000">
                      <a:alpha val="43137"/>
                    </a:srgbClr>
                  </a:outerShdw>
                </a:effectLst>
                <a:latin typeface="Constantia" pitchFamily="18" charset="0"/>
              </a:rPr>
              <a:t>Esta es la fe de la Iglesia, que nos gloriamos de profesar en Cristo Jesús, nuestro Señor.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571480"/>
            <a:ext cx="8715436" cy="4678204"/>
          </a:xfrm>
          <a:prstGeom prst="rect">
            <a:avLst/>
          </a:prstGeom>
        </p:spPr>
        <p:txBody>
          <a:bodyPr wrap="square">
            <a:spAutoFit/>
          </a:bodyPr>
          <a:lstStyle/>
          <a:p>
            <a:pPr algn="ctr"/>
            <a:r>
              <a:rPr lang="es-CO" sz="6600" b="1" i="1" dirty="0" smtClean="0">
                <a:solidFill>
                  <a:srgbClr val="002060"/>
                </a:solidFill>
                <a:effectLst>
                  <a:outerShdw blurRad="38100" dist="38100" dir="2700000" algn="tl">
                    <a:srgbClr val="000000">
                      <a:alpha val="43137"/>
                    </a:srgbClr>
                  </a:outerShdw>
                </a:effectLst>
                <a:latin typeface="Constantia" pitchFamily="18" charset="0"/>
              </a:rPr>
              <a:t>TODOS:</a:t>
            </a:r>
          </a:p>
          <a:p>
            <a:endParaRPr lang="es-CO" sz="7200" b="1" i="1" dirty="0">
              <a:latin typeface="Constantia" pitchFamily="18" charset="0"/>
            </a:endParaRPr>
          </a:p>
          <a:p>
            <a:pPr algn="ctr"/>
            <a:r>
              <a:rPr lang="es-CO" sz="8000" b="1" i="1" dirty="0" smtClean="0">
                <a:latin typeface="Constantia" pitchFamily="18" charset="0"/>
              </a:rPr>
              <a:t>Escúchanos, Padre bueno. </a:t>
            </a:r>
            <a:endParaRPr lang="es-ES" sz="8000" b="1" i="1" dirty="0">
              <a:latin typeface="Constantia"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photos.ak.fbcdn.net/hphotos-ak-snc4/hs199.snc4/38264_1554748067510_1199455669_1561348_4987566_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9382"/>
            <a:ext cx="9132506" cy="6867382"/>
          </a:xfrm>
          <a:prstGeom prst="rect">
            <a:avLst/>
          </a:prstGeom>
          <a:noFill/>
          <a:extLst>
            <a:ext uri="{909E8E84-426E-40DD-AFC4-6F175D3DCCD1}">
              <a14:hiddenFill xmlns:a14="http://schemas.microsoft.com/office/drawing/2010/main">
                <a:solidFill>
                  <a:srgbClr val="FFFFFF"/>
                </a:solidFill>
              </a14:hiddenFill>
            </a:ext>
          </a:extLst>
        </p:spPr>
      </p:pic>
      <p:sp>
        <p:nvSpPr>
          <p:cNvPr id="2" name="1 CuadroTexto"/>
          <p:cNvSpPr txBox="1"/>
          <p:nvPr/>
        </p:nvSpPr>
        <p:spPr>
          <a:xfrm>
            <a:off x="1" y="4725144"/>
            <a:ext cx="9132506" cy="2123658"/>
          </a:xfrm>
          <a:prstGeom prst="rect">
            <a:avLst/>
          </a:prstGeom>
          <a:noFill/>
        </p:spPr>
        <p:txBody>
          <a:bodyPr wrap="square" rtlCol="0">
            <a:spAutoFit/>
          </a:bodyPr>
          <a:lstStyle/>
          <a:p>
            <a:r>
              <a:rPr lang="es-CO" sz="4400" b="1" dirty="0" smtClean="0">
                <a:solidFill>
                  <a:schemeClr val="bg1"/>
                </a:solidFill>
                <a:effectLst>
                  <a:outerShdw blurRad="38100" dist="38100" dir="2700000" algn="tl">
                    <a:srgbClr val="000000">
                      <a:alpha val="43137"/>
                    </a:srgbClr>
                  </a:outerShdw>
                </a:effectLst>
              </a:rPr>
              <a:t>Presentemos al Señor junto con el pan y el vino nuestro trabajo,  estudio, vida, familia…</a:t>
            </a:r>
            <a:endParaRPr lang="es-CO" sz="4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6986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MAGENES\litany3b-hostia.jpg"/>
          <p:cNvPicPr>
            <a:picLocks noChangeAspect="1" noChangeArrowheads="1"/>
          </p:cNvPicPr>
          <p:nvPr/>
        </p:nvPicPr>
        <p:blipFill>
          <a:blip r:embed="rId3" cstate="print"/>
          <a:srcRect/>
          <a:stretch>
            <a:fillRect/>
          </a:stretch>
        </p:blipFill>
        <p:spPr bwMode="auto">
          <a:xfrm>
            <a:off x="2947461" y="986736"/>
            <a:ext cx="3267613" cy="5514098"/>
          </a:xfrm>
          <a:prstGeom prst="rect">
            <a:avLst/>
          </a:prstGeom>
          <a:ln>
            <a:noFill/>
          </a:ln>
          <a:effectLst>
            <a:softEdge rad="112500"/>
          </a:effectLst>
        </p:spPr>
      </p:pic>
      <p:sp>
        <p:nvSpPr>
          <p:cNvPr id="17410" name="Rectangle 1"/>
          <p:cNvSpPr>
            <a:spLocks noChangeArrowheads="1"/>
          </p:cNvSpPr>
          <p:nvPr/>
        </p:nvSpPr>
        <p:spPr bwMode="auto">
          <a:xfrm>
            <a:off x="0" y="71414"/>
            <a:ext cx="9144000" cy="6801862"/>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40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rPr>
              <a:t>OFERTORIO</a:t>
            </a:r>
          </a:p>
          <a:p>
            <a:pPr marL="742950" indent="-742950" algn="ctr" eaLnBrk="0" hangingPunct="0">
              <a:tabLst>
                <a:tab pos="5943600" algn="r"/>
              </a:tabLst>
              <a:defRPr/>
            </a:pPr>
            <a:endParaRPr lang="es-ES" sz="3600"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marL="742950" indent="-742950" algn="ctr" eaLnBrk="0" hangingPunct="0">
              <a:tabLst>
                <a:tab pos="5943600" algn="r"/>
              </a:tabLst>
              <a:defRPr/>
            </a:pPr>
            <a:r>
              <a:rPr lang="es-ES" sz="3600" b="1" dirty="0" smtClean="0">
                <a:latin typeface="Constantia" pitchFamily="18" charset="0"/>
              </a:rPr>
              <a:t>Una espiga dorada por el sol,</a:t>
            </a:r>
          </a:p>
          <a:p>
            <a:pPr marL="742950" indent="-742950" algn="ctr" eaLnBrk="0" hangingPunct="0">
              <a:tabLst>
                <a:tab pos="5943600" algn="r"/>
              </a:tabLst>
              <a:defRPr/>
            </a:pPr>
            <a:r>
              <a:rPr lang="es-ES" sz="3600" b="1" dirty="0" smtClean="0">
                <a:latin typeface="Constantia" pitchFamily="18" charset="0"/>
              </a:rPr>
              <a:t> el racimo que corta el viñador, </a:t>
            </a:r>
          </a:p>
          <a:p>
            <a:pPr marL="742950" indent="-742950" algn="ctr" eaLnBrk="0" hangingPunct="0">
              <a:tabLst>
                <a:tab pos="5943600" algn="r"/>
              </a:tabLst>
              <a:defRPr/>
            </a:pPr>
            <a:r>
              <a:rPr lang="es-ES" sz="3600" b="1" dirty="0" smtClean="0">
                <a:latin typeface="Constantia" pitchFamily="18" charset="0"/>
              </a:rPr>
              <a:t>/se convierten ahora en pan y en vino de amor, en el cuerpo y la sangre del señor/</a:t>
            </a:r>
          </a:p>
          <a:p>
            <a:pPr marL="742950" indent="-742950" algn="ctr" eaLnBrk="0" hangingPunct="0">
              <a:tabLst>
                <a:tab pos="5943600" algn="r"/>
              </a:tabLst>
              <a:defRPr/>
            </a:pPr>
            <a:endParaRPr lang="es-ES" sz="3600" b="1" dirty="0" smtClean="0">
              <a:latin typeface="Constantia" pitchFamily="18" charset="0"/>
            </a:endParaRPr>
          </a:p>
          <a:p>
            <a:pPr marL="742950" indent="-742950" algn="ctr" eaLnBrk="0" hangingPunct="0">
              <a:tabLst>
                <a:tab pos="5943600" algn="r"/>
              </a:tabLst>
              <a:defRPr/>
            </a:pPr>
            <a:r>
              <a:rPr lang="es-ES" sz="3600" b="1" dirty="0" smtClean="0">
                <a:latin typeface="Constantia" pitchFamily="18" charset="0"/>
              </a:rPr>
              <a:t> Compartimos la misma comunión somos trigo del mismo sembrador, /un molino la vida nos tritura con dolor Dios nos hace eucaristía en el amor/</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85720" y="285728"/>
            <a:ext cx="8501122" cy="600079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CO" sz="3200" b="1" i="0" u="none" strike="noStrike" kern="1200" cap="none" spc="0" normalizeH="0" baseline="0" noProof="0" dirty="0" smtClean="0">
                <a:ln>
                  <a:noFill/>
                </a:ln>
                <a:effectLst/>
                <a:uLnTx/>
                <a:uFillTx/>
                <a:latin typeface="Constantia" pitchFamily="18" charset="0"/>
              </a:rPr>
              <a:t>CANTO DE ENTRADA</a:t>
            </a:r>
            <a:endParaRPr kumimoji="0" lang="es-ES" sz="3200" b="0" i="0" u="none" strike="noStrike" kern="1200" cap="none" spc="0" normalizeH="0" baseline="0" noProof="0" dirty="0" smtClean="0">
              <a:ln>
                <a:noFill/>
              </a:ln>
              <a:effectLst/>
              <a:uLnTx/>
              <a:uFillTx/>
              <a:latin typeface="Constantia" pitchFamily="18" charset="0"/>
            </a:endParaRPr>
          </a:p>
          <a:p>
            <a:pPr marL="742950" indent="-742950" algn="ctr">
              <a:spcBef>
                <a:spcPct val="20000"/>
              </a:spcBef>
              <a:defRPr/>
            </a:pPr>
            <a:r>
              <a:rPr lang="es-CO" sz="3200" b="1" i="1" dirty="0" smtClean="0">
                <a:solidFill>
                  <a:srgbClr val="002060"/>
                </a:solidFill>
                <a:effectLst>
                  <a:outerShdw blurRad="38100" dist="38100" dir="2700000" algn="tl">
                    <a:srgbClr val="000000">
                      <a:alpha val="43137"/>
                    </a:srgbClr>
                  </a:outerShdw>
                </a:effectLst>
                <a:latin typeface="Constantia" pitchFamily="18" charset="0"/>
              </a:rPr>
              <a:t>LLEGARA CON LA LUZ</a:t>
            </a:r>
          </a:p>
          <a:p>
            <a:pPr marL="742950" indent="-742950" algn="ctr">
              <a:spcBef>
                <a:spcPct val="20000"/>
              </a:spcBef>
              <a:defRPr/>
            </a:pPr>
            <a:endParaRPr lang="es-CO" sz="3200" b="1" i="1" dirty="0" smtClean="0">
              <a:solidFill>
                <a:srgbClr val="002060"/>
              </a:solidFill>
              <a:effectLst>
                <a:outerShdw blurRad="38100" dist="38100" dir="2700000" algn="tl">
                  <a:srgbClr val="000000">
                    <a:alpha val="43137"/>
                  </a:srgbClr>
                </a:outerShdw>
              </a:effectLst>
              <a:latin typeface="Constantia" pitchFamily="18" charset="0"/>
            </a:endParaRPr>
          </a:p>
          <a:p>
            <a:pPr marL="742950" indent="-742950" algn="just">
              <a:spcBef>
                <a:spcPct val="20000"/>
              </a:spcBef>
              <a:defRPr/>
            </a:pPr>
            <a:r>
              <a:rPr lang="es-CO" sz="3200" b="1" i="1" dirty="0" smtClean="0">
                <a:latin typeface="Constantia" pitchFamily="18" charset="0"/>
              </a:rPr>
              <a:t>Llegara con la luz la esperada libertad (bis)</a:t>
            </a:r>
          </a:p>
          <a:p>
            <a:pPr marL="742950" indent="-742950" algn="just">
              <a:spcBef>
                <a:spcPct val="20000"/>
              </a:spcBef>
              <a:defRPr/>
            </a:pPr>
            <a:endParaRPr lang="es-CO" sz="3200" b="1" i="1" dirty="0" smtClean="0">
              <a:latin typeface="Constantia" pitchFamily="18" charset="0"/>
            </a:endParaRPr>
          </a:p>
          <a:p>
            <a:pPr marL="742950" indent="-742950" algn="just">
              <a:spcBef>
                <a:spcPct val="20000"/>
              </a:spcBef>
              <a:buAutoNum type="arabicPeriod"/>
              <a:defRPr/>
            </a:pPr>
            <a:r>
              <a:rPr lang="es-CO" sz="3200" i="1" dirty="0" smtClean="0">
                <a:latin typeface="Constantia" pitchFamily="18" charset="0"/>
              </a:rPr>
              <a:t>Caminamos hacia el sol, esperando la verdad; la mentira, la opresión, cuando vengas cesarán. </a:t>
            </a:r>
          </a:p>
          <a:p>
            <a:pPr marL="742950" indent="-742950" algn="just">
              <a:spcBef>
                <a:spcPct val="20000"/>
              </a:spcBef>
              <a:buAutoNum type="arabicPeriod"/>
              <a:defRPr/>
            </a:pPr>
            <a:r>
              <a:rPr lang="es-CO" sz="3200" i="1" dirty="0" smtClean="0">
                <a:latin typeface="Constantia" pitchFamily="18" charset="0"/>
              </a:rPr>
              <a:t>Construimos hoy la paz en la lucha y el dolor, nuestro mundo surge ya en la espera del Señor.  </a:t>
            </a:r>
          </a:p>
          <a:p>
            <a:pPr marL="742950" indent="-742950" algn="just">
              <a:spcBef>
                <a:spcPct val="20000"/>
              </a:spcBef>
              <a:defRPr/>
            </a:pPr>
            <a:endParaRPr lang="es-ES" sz="3200" i="1" dirty="0" smtClean="0">
              <a:latin typeface="Constantia"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285752" y="428604"/>
            <a:ext cx="8786842" cy="5632311"/>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36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rPr>
              <a:t>SANTO</a:t>
            </a:r>
          </a:p>
          <a:p>
            <a:pPr algn="ctr" eaLnBrk="0" hangingPunct="0">
              <a:tabLst>
                <a:tab pos="5943600" algn="r"/>
              </a:tabLst>
            </a:pPr>
            <a:endParaRPr lang="es-ES" sz="36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3200" dirty="0" smtClean="0">
                <a:latin typeface="Constantia" pitchFamily="18" charset="0"/>
                <a:cs typeface="Times New Roman" pitchFamily="18" charset="0"/>
              </a:rPr>
              <a:t>Santo es el señor mi Dios digno de alabanza a él, el poder el honor y la gloria (bis) </a:t>
            </a:r>
          </a:p>
          <a:p>
            <a:pPr algn="ctr" eaLnBrk="0" hangingPunct="0">
              <a:tabLst>
                <a:tab pos="5943600" algn="r"/>
              </a:tabLst>
            </a:pPr>
            <a:endParaRPr lang="es-CO" sz="3200" dirty="0" smtClean="0">
              <a:latin typeface="Constantia" pitchFamily="18" charset="0"/>
              <a:cs typeface="Times New Roman" pitchFamily="18" charset="0"/>
            </a:endParaRPr>
          </a:p>
          <a:p>
            <a:pPr algn="ctr" eaLnBrk="0" hangingPunct="0">
              <a:tabLst>
                <a:tab pos="5943600" algn="r"/>
              </a:tabLst>
            </a:pPr>
            <a:r>
              <a:rPr lang="es-CO" sz="3200" dirty="0" smtClean="0">
                <a:latin typeface="Constantia" pitchFamily="18" charset="0"/>
                <a:cs typeface="Times New Roman" pitchFamily="18" charset="0"/>
              </a:rPr>
              <a:t>Hosanna (Hosanna)</a:t>
            </a:r>
          </a:p>
          <a:p>
            <a:pPr algn="ctr" eaLnBrk="0" hangingPunct="0">
              <a:tabLst>
                <a:tab pos="5943600" algn="r"/>
              </a:tabLst>
            </a:pPr>
            <a:r>
              <a:rPr lang="es-CO" sz="3200" dirty="0" smtClean="0">
                <a:latin typeface="Constantia" pitchFamily="18" charset="0"/>
                <a:cs typeface="Times New Roman" pitchFamily="18" charset="0"/>
              </a:rPr>
              <a:t>Hosanna (Hosanna)</a:t>
            </a:r>
          </a:p>
          <a:p>
            <a:pPr algn="ctr" eaLnBrk="0" hangingPunct="0">
              <a:tabLst>
                <a:tab pos="5943600" algn="r"/>
              </a:tabLst>
            </a:pPr>
            <a:r>
              <a:rPr lang="es-CO" sz="3200" dirty="0" smtClean="0">
                <a:latin typeface="Constantia" pitchFamily="18" charset="0"/>
                <a:cs typeface="Times New Roman" pitchFamily="18" charset="0"/>
              </a:rPr>
              <a:t>Hosanna, oh Señor!</a:t>
            </a:r>
          </a:p>
          <a:p>
            <a:pPr algn="ctr" eaLnBrk="0" hangingPunct="0">
              <a:tabLst>
                <a:tab pos="5943600" algn="r"/>
              </a:tabLst>
            </a:pPr>
            <a:endParaRPr lang="es-CO" sz="3200" dirty="0" smtClean="0">
              <a:latin typeface="Constantia" pitchFamily="18" charset="0"/>
              <a:cs typeface="Times New Roman" pitchFamily="18" charset="0"/>
            </a:endParaRPr>
          </a:p>
          <a:p>
            <a:pPr algn="ctr" eaLnBrk="0" hangingPunct="0">
              <a:tabLst>
                <a:tab pos="5943600" algn="r"/>
              </a:tabLst>
            </a:pPr>
            <a:r>
              <a:rPr lang="es-CO" sz="3200" dirty="0" smtClean="0">
                <a:latin typeface="Constantia" pitchFamily="18" charset="0"/>
                <a:cs typeface="Times New Roman" pitchFamily="18" charset="0"/>
              </a:rPr>
              <a:t>Bendito el que viene en nombre del Señor con todos los santos cantamos para ti.</a:t>
            </a:r>
          </a:p>
        </p:txBody>
      </p:sp>
      <p:pic>
        <p:nvPicPr>
          <p:cNvPr id="2" name="Picture 2" descr="C:\Documents and Settings\Parroquia\Mis documentos\Mis imágenes\IMAGENES\hablemosdeangeles_111.gif"/>
          <p:cNvPicPr>
            <a:picLocks noChangeAspect="1" noChangeArrowheads="1" noCrop="1"/>
          </p:cNvPicPr>
          <p:nvPr/>
        </p:nvPicPr>
        <p:blipFill>
          <a:blip r:embed="rId3"/>
          <a:srcRect/>
          <a:stretch>
            <a:fillRect/>
          </a:stretch>
        </p:blipFill>
        <p:spPr bwMode="auto">
          <a:xfrm>
            <a:off x="285720" y="214290"/>
            <a:ext cx="1500198" cy="1515200"/>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dib18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071813" y="642938"/>
            <a:ext cx="3214687" cy="4108450"/>
          </a:xfrm>
          <a:prstGeom prst="rect">
            <a:avLst/>
          </a:prstGeom>
          <a:noFill/>
          <a:ln w="9525" algn="ctr">
            <a:noFill/>
            <a:miter lim="800000"/>
            <a:headEnd/>
            <a:tailEnd/>
          </a:ln>
        </p:spPr>
      </p:pic>
      <p:sp>
        <p:nvSpPr>
          <p:cNvPr id="21507" name="2 CuadroTexto"/>
          <p:cNvSpPr txBox="1">
            <a:spLocks noChangeArrowheads="1"/>
          </p:cNvSpPr>
          <p:nvPr/>
        </p:nvSpPr>
        <p:spPr bwMode="auto">
          <a:xfrm>
            <a:off x="571500" y="4786313"/>
            <a:ext cx="8072438" cy="1754187"/>
          </a:xfrm>
          <a:prstGeom prst="rect">
            <a:avLst/>
          </a:prstGeom>
          <a:noFill/>
          <a:ln w="9525">
            <a:noFill/>
            <a:miter lim="800000"/>
            <a:headEnd/>
            <a:tailEnd/>
          </a:ln>
        </p:spPr>
        <p:txBody>
          <a:bodyPr>
            <a:spAutoFit/>
          </a:bodyPr>
          <a:lstStyle/>
          <a:p>
            <a:pPr algn="ctr"/>
            <a:r>
              <a:rPr lang="es-CO" sz="3600" b="1" i="1" dirty="0">
                <a:latin typeface="Calibri" pitchFamily="34" charset="0"/>
              </a:rPr>
              <a:t>LLEGAMOS AL MOMENTO MÁS IMPORTANTE DE LA EUCARISTÍA </a:t>
            </a:r>
          </a:p>
          <a:p>
            <a:pPr algn="ctr"/>
            <a:r>
              <a:rPr lang="es-CO" sz="3600" b="1" i="1" dirty="0">
                <a:latin typeface="Calibri" pitchFamily="34" charset="0"/>
              </a:rPr>
              <a:t>NOS PONEMOS DE RODILLAS</a:t>
            </a:r>
          </a:p>
        </p:txBody>
      </p:sp>
    </p:spTree>
  </p:cSld>
  <p:clrMapOvr>
    <a:masterClrMapping/>
  </p:clrMapOvr>
  <p:transition advClick="0" advTm="100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photos.ak.fbcdn.net/hphotos-ak-snc4/hs136.snc4/37163_1669992228073_1185377576_1927616_5418789_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269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photos.ak.fbcdn.net/hphotos-ak-snc4/hs369.snc4/45212_432870937421_364324342421_4956304_8191879_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97"/>
            <a:ext cx="9144000" cy="69332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1"/>
          <p:cNvSpPr>
            <a:spLocks noChangeArrowheads="1"/>
          </p:cNvSpPr>
          <p:nvPr/>
        </p:nvSpPr>
        <p:spPr bwMode="auto">
          <a:xfrm>
            <a:off x="244505" y="188640"/>
            <a:ext cx="8643966" cy="6247864"/>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chemeClr val="bg1"/>
                </a:solidFill>
                <a:latin typeface="Constantia" pitchFamily="18" charset="0"/>
                <a:cs typeface="Times New Roman" pitchFamily="18" charset="0"/>
              </a:rPr>
              <a:t>CORDERO</a:t>
            </a:r>
          </a:p>
          <a:p>
            <a:pPr algn="ctr" eaLnBrk="0" hangingPunct="0">
              <a:tabLst>
                <a:tab pos="5943600" algn="r"/>
              </a:tabLst>
            </a:pPr>
            <a:endParaRPr lang="es-ES" sz="4000" b="1" dirty="0" smtClean="0">
              <a:solidFill>
                <a:schemeClr val="bg1"/>
              </a:solidFill>
              <a:latin typeface="Constantia" pitchFamily="18" charset="0"/>
              <a:cs typeface="Times New Roman" pitchFamily="18" charset="0"/>
            </a:endParaRPr>
          </a:p>
          <a:p>
            <a:pPr algn="ctr" eaLnBrk="0" hangingPunct="0">
              <a:tabLst>
                <a:tab pos="5943600" algn="r"/>
              </a:tabLst>
            </a:pPr>
            <a:r>
              <a:rPr lang="es-ES" sz="4000" b="1" dirty="0" smtClean="0">
                <a:solidFill>
                  <a:schemeClr val="bg1"/>
                </a:solidFill>
                <a:latin typeface="Constantia" pitchFamily="18" charset="0"/>
                <a:cs typeface="Times New Roman" pitchFamily="18" charset="0"/>
              </a:rPr>
              <a:t>Cordero de Dios que quitas el pecado de este mundo, Bis.</a:t>
            </a:r>
          </a:p>
          <a:p>
            <a:pPr algn="ctr" eaLnBrk="0" hangingPunct="0">
              <a:tabLst>
                <a:tab pos="5943600" algn="r"/>
              </a:tabLst>
            </a:pPr>
            <a:r>
              <a:rPr lang="es-ES" sz="4000" b="1" dirty="0" smtClean="0">
                <a:solidFill>
                  <a:schemeClr val="bg1"/>
                </a:solidFill>
                <a:latin typeface="Constantia" pitchFamily="18" charset="0"/>
                <a:cs typeface="Times New Roman" pitchFamily="18" charset="0"/>
              </a:rPr>
              <a:t> Ten piedad, ten piedad, de nosotros ten piedad, Bis</a:t>
            </a:r>
          </a:p>
          <a:p>
            <a:pPr algn="ctr" eaLnBrk="0" hangingPunct="0">
              <a:tabLst>
                <a:tab pos="5943600" algn="r"/>
              </a:tabLst>
            </a:pPr>
            <a:r>
              <a:rPr lang="es-ES" sz="4000" b="1" dirty="0" smtClean="0">
                <a:solidFill>
                  <a:schemeClr val="bg1"/>
                </a:solidFill>
                <a:latin typeface="Constantia" pitchFamily="18" charset="0"/>
                <a:cs typeface="Times New Roman" pitchFamily="18" charset="0"/>
              </a:rPr>
              <a:t>Cordero de Dios que quitas el pecado del mundo, Bis</a:t>
            </a:r>
          </a:p>
          <a:p>
            <a:pPr algn="ctr" eaLnBrk="0" hangingPunct="0">
              <a:tabLst>
                <a:tab pos="5943600" algn="r"/>
              </a:tabLst>
            </a:pPr>
            <a:r>
              <a:rPr lang="es-ES" sz="4000" b="1" dirty="0" smtClean="0">
                <a:solidFill>
                  <a:schemeClr val="bg1"/>
                </a:solidFill>
                <a:latin typeface="Constantia" pitchFamily="18" charset="0"/>
                <a:cs typeface="Times New Roman" pitchFamily="18" charset="0"/>
              </a:rPr>
              <a:t>Dadnos la paz, Dadnos la paz, Dadnos la paz. Bis</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2 Marcador de contenido"/>
          <p:cNvSpPr>
            <a:spLocks noGrp="1"/>
          </p:cNvSpPr>
          <p:nvPr>
            <p:ph idx="1"/>
          </p:nvPr>
        </p:nvSpPr>
        <p:spPr>
          <a:xfrm>
            <a:off x="285720" y="71414"/>
            <a:ext cx="8429684" cy="6286500"/>
          </a:xfrm>
        </p:spPr>
        <p:txBody>
          <a:bodyPr>
            <a:noAutofit/>
          </a:bodyPr>
          <a:lstStyle/>
          <a:p>
            <a:pPr>
              <a:buFontTx/>
              <a:buNone/>
            </a:pPr>
            <a:r>
              <a:rPr lang="es-CO" sz="2800" b="1" dirty="0" smtClean="0">
                <a:latin typeface="Constantia" pitchFamily="18" charset="0"/>
              </a:rPr>
              <a:t>CANTO DE COMUNIÓN</a:t>
            </a:r>
            <a:endParaRPr lang="es-ES" sz="2800" b="1" dirty="0" smtClean="0">
              <a:latin typeface="Constantia" pitchFamily="18" charset="0"/>
            </a:endParaRPr>
          </a:p>
          <a:p>
            <a:pPr algn="ctr">
              <a:buFontTx/>
              <a:buNone/>
            </a:pPr>
            <a:r>
              <a:rPr lang="es-ES" sz="3000" b="1" dirty="0" smtClean="0">
                <a:solidFill>
                  <a:srgbClr val="002060"/>
                </a:solidFill>
                <a:effectLst>
                  <a:outerShdw blurRad="38100" dist="38100" dir="2700000" algn="tl">
                    <a:srgbClr val="000000">
                      <a:alpha val="43137"/>
                    </a:srgbClr>
                  </a:outerShdw>
                </a:effectLst>
                <a:latin typeface="Constantia" pitchFamily="18" charset="0"/>
              </a:rPr>
              <a:t>CERCA ESTA EL SEÑOR</a:t>
            </a:r>
          </a:p>
          <a:p>
            <a:pPr algn="just">
              <a:buNone/>
            </a:pPr>
            <a:endParaRPr lang="es-CO" sz="3000" dirty="0" smtClean="0">
              <a:latin typeface="Constantia" pitchFamily="18" charset="0"/>
            </a:endParaRPr>
          </a:p>
          <a:p>
            <a:pPr algn="just">
              <a:buNone/>
            </a:pPr>
            <a:r>
              <a:rPr lang="es-CO" sz="3000" b="1" dirty="0" smtClean="0">
                <a:latin typeface="Constantia" pitchFamily="18" charset="0"/>
              </a:rPr>
              <a:t>Cerca esta el Señor, (bis) cerca de mi pueblo, cerca del que lucha con amor. Cerca esta el Señor (bis). Es el peregrino que comparte mi dolor.</a:t>
            </a:r>
          </a:p>
          <a:p>
            <a:pPr algn="just">
              <a:buNone/>
            </a:pPr>
            <a:r>
              <a:rPr lang="es-CO" sz="3000" dirty="0" smtClean="0">
                <a:latin typeface="Constantia" pitchFamily="18" charset="0"/>
              </a:rPr>
              <a:t>1. También está el Señor, le conocerán en el que lucha por la igualdad, también esta el Señor, le conocerán en el que canta la libertad; también está el Señor, no olviden su voz, sufre el gran dolor del oprimido.</a:t>
            </a:r>
          </a:p>
          <a:p>
            <a:pPr algn="just">
              <a:buFontTx/>
              <a:buNone/>
            </a:pPr>
            <a:endParaRPr lang="es-ES" sz="3000" dirty="0" smtClean="0">
              <a:latin typeface="Constantia" pitchFamily="18" charset="0"/>
            </a:endParaRPr>
          </a:p>
          <a:p>
            <a:pPr algn="ctr">
              <a:buFontTx/>
              <a:buNone/>
            </a:pPr>
            <a:endParaRPr lang="es-ES" sz="3000" b="1" dirty="0" smtClean="0">
              <a:latin typeface="Constantia"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642918"/>
            <a:ext cx="8215370" cy="4708981"/>
          </a:xfrm>
          <a:prstGeom prst="rect">
            <a:avLst/>
          </a:prstGeom>
        </p:spPr>
        <p:txBody>
          <a:bodyPr wrap="square">
            <a:spAutoFit/>
          </a:bodyPr>
          <a:lstStyle/>
          <a:p>
            <a:pPr algn="just"/>
            <a:r>
              <a:rPr lang="es-CO" sz="3000" b="1" dirty="0" smtClean="0">
                <a:latin typeface="Constantia" pitchFamily="18" charset="0"/>
              </a:rPr>
              <a:t>Cerca esta el Señor, (bis) cerca de mi pueblo, cerca del que lucha con amor. Cerca esta el Señor (bis). Es el peregrino que comparte mi dolor.</a:t>
            </a:r>
          </a:p>
          <a:p>
            <a:pPr algn="just">
              <a:buFontTx/>
              <a:buNone/>
            </a:pPr>
            <a:endParaRPr lang="es-ES" sz="3000" dirty="0" smtClean="0">
              <a:latin typeface="Constantia" pitchFamily="18" charset="0"/>
            </a:endParaRPr>
          </a:p>
          <a:p>
            <a:pPr algn="just">
              <a:buFontTx/>
              <a:buNone/>
            </a:pPr>
            <a:r>
              <a:rPr lang="es-ES" sz="3000" dirty="0" smtClean="0">
                <a:latin typeface="Constantia" pitchFamily="18" charset="0"/>
              </a:rPr>
              <a:t>2. También está el Señor, le conocerán en el  obrero en su taller. También está el Señor, 	le conocerán en el anciano en su vejez. 	También está el Señor, no olviden su voz, 	en el hospital junto al enfermo.</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28596" y="1000108"/>
            <a:ext cx="8215370" cy="3785652"/>
          </a:xfrm>
          <a:prstGeom prst="rect">
            <a:avLst/>
          </a:prstGeom>
        </p:spPr>
        <p:txBody>
          <a:bodyPr wrap="square">
            <a:spAutoFit/>
          </a:bodyPr>
          <a:lstStyle/>
          <a:p>
            <a:pPr algn="just"/>
            <a:r>
              <a:rPr lang="es-CO" sz="3000" b="1" dirty="0" smtClean="0">
                <a:latin typeface="Constantia" pitchFamily="18" charset="0"/>
              </a:rPr>
              <a:t>Cerca esta el Señor, (bis) cerca de mi pueblo, cerca del que lucha con amor. Cerca esta el Señor (bis). Es el peregrino que comparte mi dolor.</a:t>
            </a:r>
          </a:p>
          <a:p>
            <a:pPr algn="just">
              <a:buFontTx/>
              <a:buNone/>
            </a:pPr>
            <a:endParaRPr lang="es-CO" sz="3000" dirty="0" smtClean="0">
              <a:latin typeface="Constantia" pitchFamily="18" charset="0"/>
            </a:endParaRPr>
          </a:p>
          <a:p>
            <a:pPr algn="just">
              <a:buFontTx/>
              <a:buNone/>
            </a:pPr>
            <a:r>
              <a:rPr lang="es-CO" sz="3000" dirty="0" smtClean="0">
                <a:latin typeface="Constantia" pitchFamily="18" charset="0"/>
              </a:rPr>
              <a:t>3. Jesús es el Señor, le conocerán, en el camino de libertad. Jesús es el Señor, no olviden su voz, es el redentor de nuestro pueblo.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71406" y="246466"/>
            <a:ext cx="8929750" cy="5486057"/>
          </a:xfrm>
          <a:prstGeom prst="rect">
            <a:avLst/>
          </a:prstGeom>
          <a:noFill/>
          <a:ln w="9525">
            <a:noFill/>
            <a:miter lim="800000"/>
            <a:headEnd/>
            <a:tailEnd/>
          </a:ln>
        </p:spPr>
        <p:txBody>
          <a:bodyPr wrap="square" tIns="152352" bIns="38088" anchor="ctr">
            <a:spAutoFit/>
          </a:bodyPr>
          <a:lstStyle/>
          <a:p>
            <a:pPr algn="ctr" eaLnBrk="0" hangingPunct="0"/>
            <a:r>
              <a:rPr lang="es-ES" sz="4000" b="1" i="1" dirty="0">
                <a:solidFill>
                  <a:srgbClr val="00206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GRUPOS PARROQUIALES</a:t>
            </a:r>
            <a:r>
              <a:rPr lang="es-ES" sz="4000" i="1" dirty="0">
                <a:solidFill>
                  <a:srgbClr val="00206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p>
          <a:p>
            <a:pPr algn="just" eaLnBrk="0" hangingPunct="0"/>
            <a:endParaRPr lang="es-ES" sz="3600" i="1" dirty="0">
              <a:latin typeface="Constantia" pitchFamily="18" charset="0"/>
              <a:ea typeface="Calibri" pitchFamily="34" charset="0"/>
              <a:cs typeface="Times New Roman" pitchFamily="18" charset="0"/>
            </a:endParaRPr>
          </a:p>
          <a:p>
            <a:pPr algn="ctr" eaLnBrk="0" hangingPunct="0"/>
            <a:r>
              <a:rPr lang="es-ES" sz="3600" b="1" i="1" dirty="0" smtClean="0">
                <a:latin typeface="Constantia" pitchFamily="18" charset="0"/>
                <a:ea typeface="Calibri" pitchFamily="34" charset="0"/>
                <a:cs typeface="Times New Roman" pitchFamily="18" charset="0"/>
              </a:rPr>
              <a:t>Grupo juvenil: </a:t>
            </a:r>
            <a:r>
              <a:rPr lang="es-ES" sz="3600" i="1" dirty="0" smtClean="0">
                <a:latin typeface="Constantia" pitchFamily="18" charset="0"/>
                <a:ea typeface="Calibri" pitchFamily="34" charset="0"/>
                <a:cs typeface="Times New Roman" pitchFamily="18" charset="0"/>
              </a:rPr>
              <a:t>martes 6:00 p.m.</a:t>
            </a:r>
          </a:p>
          <a:p>
            <a:pPr algn="ctr" eaLnBrk="0" hangingPunct="0"/>
            <a:r>
              <a:rPr lang="es-ES" sz="3600" b="1" i="1" dirty="0" smtClean="0">
                <a:latin typeface="Constantia" pitchFamily="18" charset="0"/>
                <a:ea typeface="Calibri" pitchFamily="34" charset="0"/>
                <a:cs typeface="Times New Roman" pitchFamily="18" charset="0"/>
              </a:rPr>
              <a:t>Alabanza: </a:t>
            </a:r>
            <a:r>
              <a:rPr lang="es-ES" sz="3600" i="1" dirty="0" smtClean="0">
                <a:latin typeface="Constantia" pitchFamily="18" charset="0"/>
                <a:ea typeface="Calibri" pitchFamily="34" charset="0"/>
                <a:cs typeface="Times New Roman" pitchFamily="18" charset="0"/>
              </a:rPr>
              <a:t>miércoles 7:30 p.m.</a:t>
            </a:r>
            <a:r>
              <a:rPr lang="es-ES" sz="3600" i="1" dirty="0" smtClean="0">
                <a:solidFill>
                  <a:srgbClr val="336600"/>
                </a:solidFill>
                <a:latin typeface="Constantia" pitchFamily="18" charset="0"/>
                <a:ea typeface="Calibri" pitchFamily="34" charset="0"/>
                <a:cs typeface="Times New Roman" pitchFamily="18" charset="0"/>
              </a:rPr>
              <a:t> </a:t>
            </a:r>
          </a:p>
          <a:p>
            <a:pPr algn="ctr" eaLnBrk="0" hangingPunct="0"/>
            <a:r>
              <a:rPr lang="es-ES" sz="3600" b="1" i="1" dirty="0" smtClean="0">
                <a:latin typeface="Constantia" pitchFamily="18" charset="0"/>
                <a:ea typeface="Calibri" pitchFamily="34" charset="0"/>
                <a:cs typeface="Times New Roman" pitchFamily="18" charset="0"/>
              </a:rPr>
              <a:t>Grupo la gran misión: </a:t>
            </a:r>
            <a:r>
              <a:rPr lang="es-ES" sz="3600" i="1" dirty="0" smtClean="0">
                <a:latin typeface="Constantia" pitchFamily="18" charset="0"/>
                <a:ea typeface="Calibri" pitchFamily="34" charset="0"/>
                <a:cs typeface="Times New Roman" pitchFamily="18" charset="0"/>
              </a:rPr>
              <a:t>jueves 6:00 p.m.</a:t>
            </a:r>
          </a:p>
          <a:p>
            <a:pPr algn="just" eaLnBrk="0" hangingPunct="0"/>
            <a:r>
              <a:rPr lang="es-ES" sz="3600" b="1" i="1" dirty="0" smtClean="0">
                <a:latin typeface="Constantia" pitchFamily="18" charset="0"/>
                <a:ea typeface="Calibri" pitchFamily="34" charset="0"/>
                <a:cs typeface="Times New Roman" pitchFamily="18" charset="0"/>
              </a:rPr>
              <a:t>	Grupo música: </a:t>
            </a:r>
            <a:r>
              <a:rPr lang="es-ES" sz="3600" i="1" dirty="0" smtClean="0">
                <a:latin typeface="Constantia" pitchFamily="18" charset="0"/>
                <a:ea typeface="Calibri" pitchFamily="34" charset="0"/>
                <a:cs typeface="Times New Roman" pitchFamily="18" charset="0"/>
              </a:rPr>
              <a:t>viernes 6:30 p.m. </a:t>
            </a:r>
            <a:r>
              <a:rPr lang="es-ES" sz="3600" b="1" i="1" dirty="0" smtClean="0">
                <a:latin typeface="Constantia" pitchFamily="18" charset="0"/>
                <a:ea typeface="Calibri" pitchFamily="34" charset="0"/>
                <a:cs typeface="Times New Roman" pitchFamily="18" charset="0"/>
              </a:rPr>
              <a:t>  </a:t>
            </a:r>
          </a:p>
          <a:p>
            <a:pPr algn="just" eaLnBrk="0" hangingPunct="0"/>
            <a:endParaRPr lang="es-CO" sz="3600" i="1" dirty="0" smtClean="0">
              <a:latin typeface="Constantia" pitchFamily="18" charset="0"/>
              <a:ea typeface="Calibri" pitchFamily="34" charset="0"/>
              <a:cs typeface="Times New Roman" pitchFamily="18" charset="0"/>
            </a:endParaRPr>
          </a:p>
          <a:p>
            <a:pPr algn="just" eaLnBrk="0" hangingPunct="0"/>
            <a:endParaRPr lang="es-ES" sz="3600" i="1" dirty="0" smtClean="0">
              <a:latin typeface="Constantia" pitchFamily="18" charset="0"/>
              <a:ea typeface="Calibri" pitchFamily="34" charset="0"/>
              <a:cs typeface="Times New Roman" pitchFamily="18" charset="0"/>
            </a:endParaRPr>
          </a:p>
          <a:p>
            <a:pPr algn="just" eaLnBrk="0" hangingPunct="0"/>
            <a:r>
              <a:rPr lang="es-ES" sz="3600" b="1" i="1" dirty="0" smtClean="0">
                <a:solidFill>
                  <a:srgbClr val="FF0000"/>
                </a:solidFill>
                <a:latin typeface="Constantia" pitchFamily="18" charset="0"/>
                <a:ea typeface="Calibri" pitchFamily="34" charset="0"/>
                <a:cs typeface="Times New Roman" pitchFamily="18" charset="0"/>
              </a:rPr>
              <a:t>	</a:t>
            </a:r>
            <a:r>
              <a:rPr lang="es-CO" sz="4800" b="1" i="1" dirty="0" smtClean="0">
                <a:solidFill>
                  <a:srgbClr val="C00000"/>
                </a:solidFill>
                <a:latin typeface="Constantia" pitchFamily="18" charset="0"/>
                <a:ea typeface="Calibri" pitchFamily="34" charset="0"/>
                <a:cs typeface="Times New Roman" pitchFamily="18" charset="0"/>
              </a:rPr>
              <a:t>¡TE ESPERAMOS!</a:t>
            </a:r>
            <a:endParaRPr lang="es-ES" sz="4800" b="1" i="1" dirty="0">
              <a:solidFill>
                <a:srgbClr val="C00000"/>
              </a:solidFill>
              <a:latin typeface="Constantia" pitchFamily="18" charset="0"/>
              <a:ea typeface="Calibri" pitchFamily="34" charset="0"/>
              <a:cs typeface="Times New Roman" pitchFamily="18" charset="0"/>
            </a:endParaRPr>
          </a:p>
        </p:txBody>
      </p:sp>
      <p:pic>
        <p:nvPicPr>
          <p:cNvPr id="4098" name="Picture 2" descr="C:\Documents and Settings\Parroquia\Mis documentos\Mis imágenes\PENTECOSTES\led.bmp"/>
          <p:cNvPicPr>
            <a:picLocks noChangeAspect="1" noChangeArrowheads="1"/>
          </p:cNvPicPr>
          <p:nvPr/>
        </p:nvPicPr>
        <p:blipFill>
          <a:blip r:embed="rId3"/>
          <a:srcRect/>
          <a:stretch>
            <a:fillRect/>
          </a:stretch>
        </p:blipFill>
        <p:spPr bwMode="auto">
          <a:xfrm>
            <a:off x="6929454" y="4286256"/>
            <a:ext cx="1908526" cy="2253293"/>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photos.ak.fbcdn.net/hphotos-ak-snc4/hs614.snc4/59400_152090761490956_100000700991740_311290_289625_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02" y="0"/>
            <a:ext cx="917630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342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photos.ak.fbcdn.net/hphotos-ak-snc4/hs003.snc4/33518_428240498304_641673304_4665638_5999083_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8" y="0"/>
            <a:ext cx="917536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53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14348" y="571480"/>
            <a:ext cx="6286544" cy="4524315"/>
          </a:xfrm>
          <a:prstGeom prst="rect">
            <a:avLst/>
          </a:prstGeom>
          <a:noFill/>
          <a:ln w="9525">
            <a:noFill/>
            <a:miter lim="800000"/>
            <a:headEnd/>
            <a:tailEnd/>
          </a:ln>
          <a:effectLst/>
        </p:spPr>
        <p:txBody>
          <a:bodyPr wrap="square" anchor="ctr">
            <a:spAutoFit/>
          </a:bodyPr>
          <a:lstStyle/>
          <a:p>
            <a:pPr algn="ctr" eaLnBrk="0" hangingPunct="0">
              <a:tabLst>
                <a:tab pos="5943600" algn="r"/>
              </a:tabLst>
              <a:defRPr/>
            </a:pPr>
            <a:r>
              <a:rPr lang="es-ES" sz="3600" dirty="0" smtClean="0">
                <a:latin typeface="Constantia" pitchFamily="18" charset="0"/>
                <a:ea typeface="Times New Roman" pitchFamily="18" charset="0"/>
                <a:cs typeface="Times New Roman" pitchFamily="18" charset="0"/>
              </a:rPr>
              <a:t>Ten piedad, Señor ten piedad.</a:t>
            </a:r>
          </a:p>
          <a:p>
            <a:pPr algn="ctr" eaLnBrk="0" hangingPunct="0">
              <a:tabLst>
                <a:tab pos="5943600" algn="r"/>
              </a:tabLst>
              <a:defRPr/>
            </a:pPr>
            <a:r>
              <a:rPr lang="es-ES" sz="3600" dirty="0" smtClean="0">
                <a:latin typeface="Constantia" pitchFamily="18" charset="0"/>
                <a:ea typeface="Times New Roman" pitchFamily="18" charset="0"/>
                <a:cs typeface="Times New Roman" pitchFamily="18" charset="0"/>
              </a:rPr>
              <a:t>Soy pecador, ten  piedad. (BIS)</a:t>
            </a:r>
          </a:p>
          <a:p>
            <a:pPr algn="ctr" eaLnBrk="0" hangingPunct="0">
              <a:tabLst>
                <a:tab pos="5943600" algn="r"/>
              </a:tabLst>
              <a:defRPr/>
            </a:pPr>
            <a:endParaRPr lang="es-ES" sz="3600" dirty="0" smtClean="0">
              <a:latin typeface="Constantia" pitchFamily="18" charset="0"/>
              <a:ea typeface="Times New Roman" pitchFamily="18" charset="0"/>
              <a:cs typeface="Times New Roman" pitchFamily="18" charset="0"/>
            </a:endParaRPr>
          </a:p>
          <a:p>
            <a:pPr algn="ctr" eaLnBrk="0" hangingPunct="0">
              <a:tabLst>
                <a:tab pos="5943600" algn="r"/>
              </a:tabLst>
              <a:defRPr/>
            </a:pPr>
            <a:r>
              <a:rPr lang="es-ES" sz="3600" b="1" dirty="0" smtClean="0">
                <a:latin typeface="Constantia" pitchFamily="18" charset="0"/>
                <a:ea typeface="Times New Roman" pitchFamily="18" charset="0"/>
                <a:cs typeface="Times New Roman" pitchFamily="18" charset="0"/>
              </a:rPr>
              <a:t>Y de mi Cristo apiádate, contra ti yo peque (BIS)</a:t>
            </a:r>
          </a:p>
          <a:p>
            <a:pPr algn="ctr" eaLnBrk="0" hangingPunct="0">
              <a:tabLst>
                <a:tab pos="5943600" algn="r"/>
              </a:tabLst>
              <a:defRPr/>
            </a:pPr>
            <a:endParaRPr lang="es-ES" sz="3600" dirty="0" smtClean="0">
              <a:latin typeface="Constantia" pitchFamily="18" charset="0"/>
              <a:ea typeface="Times New Roman" pitchFamily="18" charset="0"/>
              <a:cs typeface="Times New Roman" pitchFamily="18" charset="0"/>
            </a:endParaRPr>
          </a:p>
          <a:p>
            <a:pPr algn="ctr" eaLnBrk="0" hangingPunct="0">
              <a:tabLst>
                <a:tab pos="5943600" algn="r"/>
              </a:tabLst>
              <a:defRPr/>
            </a:pPr>
            <a:r>
              <a:rPr lang="es-ES" sz="3600" dirty="0" smtClean="0">
                <a:latin typeface="Constantia" pitchFamily="18" charset="0"/>
                <a:ea typeface="Times New Roman" pitchFamily="18" charset="0"/>
                <a:cs typeface="Times New Roman" pitchFamily="18" charset="0"/>
              </a:rPr>
              <a:t>Ten piedad, Señor ten piedad.</a:t>
            </a:r>
          </a:p>
          <a:p>
            <a:pPr algn="ctr" eaLnBrk="0" hangingPunct="0">
              <a:tabLst>
                <a:tab pos="5943600" algn="r"/>
              </a:tabLst>
              <a:defRPr/>
            </a:pPr>
            <a:r>
              <a:rPr lang="es-ES" sz="3600" dirty="0" smtClean="0">
                <a:latin typeface="Constantia" pitchFamily="18" charset="0"/>
                <a:ea typeface="Times New Roman" pitchFamily="18" charset="0"/>
                <a:cs typeface="Times New Roman" pitchFamily="18" charset="0"/>
              </a:rPr>
              <a:t>Soy pecador, ten  piedad. (BIS)</a:t>
            </a:r>
          </a:p>
        </p:txBody>
      </p:sp>
      <p:pic>
        <p:nvPicPr>
          <p:cNvPr id="5" name="Picture 2" descr="C:\Documents and Settings\Parroquia\Mis documentos\Mis imágenes\IMAGENES\Jesus_1002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flipH="1">
            <a:off x="6357950" y="4286256"/>
            <a:ext cx="2547899" cy="23590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CuadroTexto"/>
          <p:cNvSpPr txBox="1">
            <a:spLocks noChangeArrowheads="1"/>
          </p:cNvSpPr>
          <p:nvPr/>
        </p:nvSpPr>
        <p:spPr bwMode="auto">
          <a:xfrm>
            <a:off x="0" y="420130"/>
            <a:ext cx="9144000" cy="6186309"/>
          </a:xfrm>
          <a:prstGeom prst="rect">
            <a:avLst/>
          </a:prstGeom>
          <a:noFill/>
          <a:ln w="9525">
            <a:noFill/>
            <a:miter lim="800000"/>
            <a:headEnd/>
            <a:tailEnd/>
          </a:ln>
        </p:spPr>
        <p:txBody>
          <a:bodyPr wrap="square">
            <a:spAutoFit/>
          </a:bodyPr>
          <a:lstStyle/>
          <a:p>
            <a:pPr algn="ctr"/>
            <a:r>
              <a:rPr lang="es-ES" sz="3600" b="1" i="1" dirty="0">
                <a:solidFill>
                  <a:srgbClr val="002060"/>
                </a:solidFill>
                <a:effectLst>
                  <a:outerShdw blurRad="38100" dist="38100" dir="2700000" algn="tl">
                    <a:srgbClr val="000000">
                      <a:alpha val="43137"/>
                    </a:srgbClr>
                  </a:outerShdw>
                </a:effectLst>
                <a:latin typeface="Constantia" pitchFamily="18" charset="0"/>
              </a:rPr>
              <a:t>Gloria a Dios en el cielo y en la tierra paz a los hombres que ama el </a:t>
            </a:r>
            <a:r>
              <a:rPr lang="es-ES" sz="3600" b="1" i="1" dirty="0" smtClean="0">
                <a:solidFill>
                  <a:srgbClr val="002060"/>
                </a:solidFill>
                <a:effectLst>
                  <a:outerShdw blurRad="38100" dist="38100" dir="2700000" algn="tl">
                    <a:srgbClr val="000000">
                      <a:alpha val="43137"/>
                    </a:srgbClr>
                  </a:outerShdw>
                </a:effectLst>
                <a:latin typeface="Constantia" pitchFamily="18" charset="0"/>
              </a:rPr>
              <a:t>Señor</a:t>
            </a:r>
          </a:p>
          <a:p>
            <a:pPr algn="ctr"/>
            <a:endParaRPr lang="es-ES" sz="3600" i="1" dirty="0">
              <a:solidFill>
                <a:srgbClr val="C00000"/>
              </a:solidFill>
              <a:latin typeface="Constantia" pitchFamily="18" charset="0"/>
            </a:endParaRPr>
          </a:p>
          <a:p>
            <a:pPr algn="ctr"/>
            <a:r>
              <a:rPr lang="es-ES" sz="3600" b="1" i="1" dirty="0">
                <a:latin typeface="Constantia" pitchFamily="18" charset="0"/>
              </a:rPr>
              <a:t>Por tu inmensa gloria te alabamos te bendecimos te adoramos</a:t>
            </a:r>
            <a:r>
              <a:rPr lang="es-ES" sz="3600" b="1" i="1" dirty="0" smtClean="0">
                <a:latin typeface="Constantia" pitchFamily="18" charset="0"/>
              </a:rPr>
              <a:t>, te </a:t>
            </a:r>
            <a:r>
              <a:rPr lang="es-ES" sz="3600" b="1" i="1" smtClean="0">
                <a:latin typeface="Constantia" pitchFamily="18" charset="0"/>
              </a:rPr>
              <a:t>glorificamos, te </a:t>
            </a:r>
            <a:r>
              <a:rPr lang="es-ES" sz="3600" b="1" i="1" dirty="0">
                <a:latin typeface="Constantia" pitchFamily="18" charset="0"/>
              </a:rPr>
              <a:t>damos gracias Señor.</a:t>
            </a:r>
          </a:p>
          <a:p>
            <a:pPr algn="ctr"/>
            <a:endParaRPr lang="es-ES" sz="3600" b="1" i="1" dirty="0">
              <a:latin typeface="Constantia" pitchFamily="18" charset="0"/>
            </a:endParaRPr>
          </a:p>
          <a:p>
            <a:pPr algn="ctr"/>
            <a:r>
              <a:rPr lang="es-ES" sz="3600" b="1" i="1" dirty="0">
                <a:latin typeface="Constantia" pitchFamily="18" charset="0"/>
              </a:rPr>
              <a:t>Señor Dios rey celestial</a:t>
            </a:r>
          </a:p>
          <a:p>
            <a:pPr algn="ctr"/>
            <a:r>
              <a:rPr lang="es-ES" sz="3600" b="1" i="1" dirty="0">
                <a:latin typeface="Constantia" pitchFamily="18" charset="0"/>
              </a:rPr>
              <a:t>Dios padre todo poderoso</a:t>
            </a:r>
          </a:p>
          <a:p>
            <a:pPr algn="ctr"/>
            <a:r>
              <a:rPr lang="es-ES" sz="3600" b="1" i="1" dirty="0">
                <a:latin typeface="Constantia" pitchFamily="18" charset="0"/>
              </a:rPr>
              <a:t>Señor hijo único Jesucristo</a:t>
            </a:r>
          </a:p>
          <a:p>
            <a:pPr algn="ctr"/>
            <a:r>
              <a:rPr lang="es-ES" sz="3600" b="1" i="1" dirty="0">
                <a:latin typeface="Constantia" pitchFamily="18" charset="0"/>
              </a:rPr>
              <a:t>Señor Dios cordero de Dios hijo del </a:t>
            </a:r>
            <a:r>
              <a:rPr lang="es-ES" sz="3600" b="1" i="1" dirty="0" smtClean="0">
                <a:latin typeface="Constantia" pitchFamily="18" charset="0"/>
              </a:rPr>
              <a:t>padre</a:t>
            </a:r>
            <a:endParaRPr lang="es-ES" sz="3600" b="1" i="1" dirty="0">
              <a:latin typeface="Constantia"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Rectángulo"/>
          <p:cNvSpPr>
            <a:spLocks noChangeArrowheads="1"/>
          </p:cNvSpPr>
          <p:nvPr/>
        </p:nvSpPr>
        <p:spPr bwMode="auto">
          <a:xfrm>
            <a:off x="71406" y="71414"/>
            <a:ext cx="8929718" cy="6740307"/>
          </a:xfrm>
          <a:prstGeom prst="rect">
            <a:avLst/>
          </a:prstGeom>
          <a:noFill/>
          <a:ln w="9525">
            <a:noFill/>
            <a:miter lim="800000"/>
            <a:headEnd/>
            <a:tailEnd/>
          </a:ln>
        </p:spPr>
        <p:txBody>
          <a:bodyPr wrap="square">
            <a:spAutoFit/>
          </a:bodyPr>
          <a:lstStyle/>
          <a:p>
            <a:pPr algn="ctr"/>
            <a:r>
              <a:rPr lang="es-ES" sz="3600" b="1" i="1" dirty="0">
                <a:latin typeface="Constantia" pitchFamily="18" charset="0"/>
              </a:rPr>
              <a:t>Tu que quitas el pecado del mundo</a:t>
            </a:r>
          </a:p>
          <a:p>
            <a:pPr algn="ctr"/>
            <a:r>
              <a:rPr lang="es-ES" sz="3600" b="1" i="1" dirty="0">
                <a:latin typeface="Constantia" pitchFamily="18" charset="0"/>
              </a:rPr>
              <a:t>Ten piedad de nosotros.</a:t>
            </a:r>
          </a:p>
          <a:p>
            <a:pPr algn="ctr"/>
            <a:r>
              <a:rPr lang="es-ES" sz="3600" b="1" i="1" dirty="0">
                <a:latin typeface="Constantia" pitchFamily="18" charset="0"/>
              </a:rPr>
              <a:t>Tu que quitas el pecado del mundo</a:t>
            </a:r>
          </a:p>
          <a:p>
            <a:pPr algn="ctr"/>
            <a:r>
              <a:rPr lang="es-ES" sz="3600" b="1" i="1" dirty="0">
                <a:latin typeface="Constantia" pitchFamily="18" charset="0"/>
              </a:rPr>
              <a:t>Atiende nuestras suplicas</a:t>
            </a:r>
          </a:p>
          <a:p>
            <a:pPr algn="ctr"/>
            <a:r>
              <a:rPr lang="es-ES" sz="3600" b="1" i="1" dirty="0">
                <a:latin typeface="Constantia" pitchFamily="18" charset="0"/>
              </a:rPr>
              <a:t>Tu que estas sentado a la derecha del padre</a:t>
            </a:r>
          </a:p>
          <a:p>
            <a:pPr algn="ctr"/>
            <a:r>
              <a:rPr lang="es-ES" sz="3600" b="1" i="1" dirty="0">
                <a:latin typeface="Constantia" pitchFamily="18" charset="0"/>
              </a:rPr>
              <a:t>Ten piedad de nosotros.</a:t>
            </a:r>
          </a:p>
          <a:p>
            <a:pPr algn="ctr"/>
            <a:r>
              <a:rPr lang="es-ES" sz="3600" b="1" i="1" dirty="0" smtClean="0">
                <a:latin typeface="Constantia" pitchFamily="18" charset="0"/>
              </a:rPr>
              <a:t>Porque </a:t>
            </a:r>
            <a:r>
              <a:rPr lang="es-ES" sz="3600" b="1" i="1" dirty="0">
                <a:latin typeface="Constantia" pitchFamily="18" charset="0"/>
              </a:rPr>
              <a:t>solo tu eres santo</a:t>
            </a:r>
          </a:p>
          <a:p>
            <a:pPr algn="ctr"/>
            <a:r>
              <a:rPr lang="es-ES" sz="3600" b="1" i="1" dirty="0">
                <a:latin typeface="Constantia" pitchFamily="18" charset="0"/>
              </a:rPr>
              <a:t>Solo tu Señor</a:t>
            </a:r>
          </a:p>
          <a:p>
            <a:pPr algn="ctr"/>
            <a:r>
              <a:rPr lang="es-ES" sz="3600" b="1" i="1" dirty="0">
                <a:latin typeface="Constantia" pitchFamily="18" charset="0"/>
              </a:rPr>
              <a:t>Solo tu altísimo Jesucristo con el espíritu santo</a:t>
            </a:r>
          </a:p>
          <a:p>
            <a:pPr algn="ctr"/>
            <a:r>
              <a:rPr lang="es-ES" sz="3600" b="1" i="1" dirty="0">
                <a:latin typeface="Constantia" pitchFamily="18" charset="0"/>
              </a:rPr>
              <a:t>En la gloria de Dios Padre.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228600"/>
            <a:ext cx="3429000" cy="708025"/>
          </a:xfrm>
          <a:prstGeom prst="rect">
            <a:avLst/>
          </a:prstGeom>
          <a:noFill/>
          <a:ln w="9525">
            <a:noFill/>
            <a:miter lim="800000"/>
            <a:headEnd/>
            <a:tailEnd/>
          </a:ln>
          <a:effectLst/>
        </p:spPr>
        <p:txBody>
          <a:bodyPr>
            <a:spAutoFit/>
          </a:bodyPr>
          <a:lstStyle/>
          <a:p>
            <a:pPr algn="ctr">
              <a:defRPr/>
            </a:pPr>
            <a:r>
              <a:rPr lang="es-ES" sz="2000" dirty="0">
                <a:solidFill>
                  <a:srgbClr val="336600"/>
                </a:solidFill>
                <a:effectLst>
                  <a:outerShdw blurRad="38100" dist="38100" dir="2700000" algn="tl">
                    <a:srgbClr val="C0C0C0"/>
                  </a:outerShdw>
                </a:effectLst>
                <a:latin typeface="Georgia" pitchFamily="18" charset="0"/>
                <a:cs typeface="Times New Roman" pitchFamily="18" charset="0"/>
              </a:rPr>
              <a:t/>
            </a:r>
            <a:br>
              <a:rPr lang="es-ES" sz="2000" dirty="0">
                <a:solidFill>
                  <a:srgbClr val="336600"/>
                </a:solidFill>
                <a:effectLst>
                  <a:outerShdw blurRad="38100" dist="38100" dir="2700000" algn="tl">
                    <a:srgbClr val="C0C0C0"/>
                  </a:outerShdw>
                </a:effectLst>
                <a:latin typeface="Georgia" pitchFamily="18" charset="0"/>
                <a:cs typeface="Times New Roman" pitchFamily="18" charset="0"/>
              </a:rPr>
            </a:br>
            <a:endParaRPr lang="es-ES" sz="2000" dirty="0">
              <a:solidFill>
                <a:srgbClr val="336600"/>
              </a:solidFill>
              <a:effectLst>
                <a:outerShdw blurRad="38100" dist="38100" dir="2700000" algn="tl">
                  <a:srgbClr val="C0C0C0"/>
                </a:outerShdw>
              </a:effectLst>
              <a:latin typeface="Georgia" pitchFamily="18" charset="0"/>
              <a:cs typeface="Times New Roman" pitchFamily="18" charset="0"/>
            </a:endParaRPr>
          </a:p>
        </p:txBody>
      </p:sp>
      <p:sp>
        <p:nvSpPr>
          <p:cNvPr id="6147" name="3 Rectángulo"/>
          <p:cNvSpPr>
            <a:spLocks noChangeArrowheads="1"/>
          </p:cNvSpPr>
          <p:nvPr/>
        </p:nvSpPr>
        <p:spPr bwMode="auto">
          <a:xfrm>
            <a:off x="214282" y="500042"/>
            <a:ext cx="8643998" cy="4708981"/>
          </a:xfrm>
          <a:prstGeom prst="rect">
            <a:avLst/>
          </a:prstGeom>
          <a:noFill/>
          <a:ln w="9525">
            <a:noFill/>
            <a:miter lim="800000"/>
            <a:headEnd/>
            <a:tailEnd/>
          </a:ln>
        </p:spPr>
        <p:txBody>
          <a:bodyPr wrap="square">
            <a:spAutoFit/>
          </a:bodyPr>
          <a:lstStyle/>
          <a:p>
            <a:pPr algn="ctr"/>
            <a:r>
              <a:rPr lang="es-ES" sz="6000" b="1" i="1" dirty="0" smtClean="0">
                <a:solidFill>
                  <a:srgbClr val="002060"/>
                </a:solidFill>
                <a:effectLst>
                  <a:outerShdw blurRad="38100" dist="38100" dir="2700000" algn="tl">
                    <a:srgbClr val="000000">
                      <a:alpha val="43137"/>
                    </a:srgbClr>
                  </a:outerShdw>
                </a:effectLst>
                <a:latin typeface="Constantia" pitchFamily="18" charset="0"/>
              </a:rPr>
              <a:t>Lectura </a:t>
            </a:r>
            <a:r>
              <a:rPr lang="it-IT" sz="6000" b="1" i="1" dirty="0" smtClean="0">
                <a:solidFill>
                  <a:srgbClr val="002060"/>
                </a:solidFill>
                <a:effectLst>
                  <a:outerShdw blurRad="38100" dist="38100" dir="2700000" algn="tl">
                    <a:srgbClr val="000000">
                      <a:alpha val="43137"/>
                    </a:srgbClr>
                  </a:outerShdw>
                </a:effectLst>
                <a:latin typeface="Constantia" pitchFamily="18" charset="0"/>
              </a:rPr>
              <a:t>Del libro de </a:t>
            </a:r>
            <a:r>
              <a:rPr lang="es-CO" sz="6000" b="1" i="1" dirty="0" smtClean="0">
                <a:solidFill>
                  <a:srgbClr val="002060"/>
                </a:solidFill>
                <a:effectLst>
                  <a:outerShdw blurRad="38100" dist="38100" dir="2700000" algn="tl">
                    <a:srgbClr val="000000">
                      <a:alpha val="43137"/>
                    </a:srgbClr>
                  </a:outerShdw>
                </a:effectLst>
                <a:latin typeface="Constantia" pitchFamily="18" charset="0"/>
              </a:rPr>
              <a:t>Malaquías (3, 19-20a) </a:t>
            </a:r>
            <a:endParaRPr lang="es-ES" sz="6000" b="1" i="1" dirty="0" smtClean="0">
              <a:solidFill>
                <a:schemeClr val="accent6">
                  <a:lumMod val="50000"/>
                </a:schemeClr>
              </a:solidFill>
              <a:latin typeface="Constantia" pitchFamily="18" charset="0"/>
            </a:endParaRPr>
          </a:p>
          <a:p>
            <a:pPr algn="ctr"/>
            <a:endParaRPr lang="es-ES" sz="6000" i="1" dirty="0" smtClean="0">
              <a:latin typeface="Constantia" pitchFamily="18" charset="0"/>
            </a:endParaRPr>
          </a:p>
          <a:p>
            <a:pPr algn="ctr"/>
            <a:r>
              <a:rPr lang="es-ES" sz="6000" i="1" dirty="0" smtClean="0">
                <a:latin typeface="Constantia" pitchFamily="18" charset="0"/>
              </a:rPr>
              <a:t>Os iluminara un sol de justicia.</a:t>
            </a:r>
            <a:endParaRPr lang="es-ES" sz="4800" i="1" dirty="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p:val>
                                            <p:fltVal val="0.5"/>
                                          </p:val>
                                        </p:tav>
                                        <p:tav tm="100000">
                                          <p:val>
                                            <p:strVal val="#ppt_x"/>
                                          </p:val>
                                        </p:tav>
                                      </p:tavLst>
                                    </p:anim>
                                    <p:anim calcmode="lin" valueType="num">
                                      <p:cBhvr>
                                        <p:cTn id="10" dur="500" fill="hold"/>
                                        <p:tgtEl>
                                          <p:spTgt spid="133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CuadroTexto"/>
          <p:cNvSpPr txBox="1">
            <a:spLocks noChangeArrowheads="1"/>
          </p:cNvSpPr>
          <p:nvPr/>
        </p:nvSpPr>
        <p:spPr bwMode="auto">
          <a:xfrm>
            <a:off x="357158" y="642918"/>
            <a:ext cx="8286808" cy="5355312"/>
          </a:xfrm>
          <a:prstGeom prst="rect">
            <a:avLst/>
          </a:prstGeom>
          <a:noFill/>
          <a:ln w="9525">
            <a:noFill/>
            <a:miter lim="800000"/>
            <a:headEnd/>
            <a:tailEnd/>
          </a:ln>
        </p:spPr>
        <p:txBody>
          <a:bodyPr wrap="square">
            <a:spAutoFit/>
          </a:bodyPr>
          <a:lstStyle/>
          <a:p>
            <a:pPr algn="ctr"/>
            <a:r>
              <a:rPr lang="es-CO" sz="4800" b="1" i="1" dirty="0" smtClean="0">
                <a:solidFill>
                  <a:srgbClr val="002060"/>
                </a:solidFill>
                <a:effectLst>
                  <a:outerShdw blurRad="38100" dist="38100" dir="2700000" algn="tl">
                    <a:srgbClr val="000000">
                      <a:alpha val="43137"/>
                    </a:srgbClr>
                  </a:outerShdw>
                </a:effectLst>
                <a:latin typeface="Constantia" pitchFamily="18" charset="0"/>
              </a:rPr>
              <a:t>Al Salmo respondemos todos:</a:t>
            </a:r>
          </a:p>
          <a:p>
            <a:pPr algn="ctr"/>
            <a:endParaRPr lang="es-CO" sz="4800" i="1" dirty="0" smtClean="0">
              <a:solidFill>
                <a:srgbClr val="C00000"/>
              </a:solidFill>
              <a:latin typeface="Constantia" pitchFamily="18" charset="0"/>
            </a:endParaRPr>
          </a:p>
          <a:p>
            <a:pPr algn="ctr"/>
            <a:r>
              <a:rPr lang="es-ES" sz="6600" i="1" dirty="0" smtClean="0">
                <a:latin typeface="Constantia" pitchFamily="18" charset="0"/>
              </a:rPr>
              <a:t>El Señor llega para regir los pueblos con rectitud.</a:t>
            </a:r>
            <a:endParaRPr lang="es-CO" sz="4800" i="1" dirty="0">
              <a:latin typeface="Constantia"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42844" y="500042"/>
            <a:ext cx="8786874" cy="4708981"/>
          </a:xfrm>
          <a:prstGeom prst="rect">
            <a:avLst/>
          </a:prstGeom>
          <a:noFill/>
          <a:ln w="9525">
            <a:noFill/>
            <a:miter lim="800000"/>
            <a:headEnd/>
            <a:tailEnd/>
          </a:ln>
        </p:spPr>
        <p:txBody>
          <a:bodyPr wrap="square">
            <a:spAutoFit/>
          </a:bodyPr>
          <a:lstStyle/>
          <a:p>
            <a:pPr algn="ctr"/>
            <a:r>
              <a:rPr lang="es-CO" sz="4800" b="1" i="1" dirty="0" smtClean="0">
                <a:solidFill>
                  <a:srgbClr val="002060"/>
                </a:solidFill>
                <a:effectLst>
                  <a:outerShdw blurRad="38100" dist="38100" dir="2700000" algn="tl">
                    <a:srgbClr val="000000">
                      <a:alpha val="43137"/>
                    </a:srgbClr>
                  </a:outerShdw>
                </a:effectLst>
                <a:latin typeface="Constantia" pitchFamily="18" charset="0"/>
              </a:rPr>
              <a:t>Lectura </a:t>
            </a:r>
            <a:r>
              <a:rPr lang="es-ES" sz="4800" b="1" i="1" dirty="0" smtClean="0">
                <a:solidFill>
                  <a:srgbClr val="002060"/>
                </a:solidFill>
                <a:effectLst>
                  <a:outerShdw blurRad="38100" dist="38100" dir="2700000" algn="tl">
                    <a:srgbClr val="000000">
                      <a:alpha val="43137"/>
                    </a:srgbClr>
                  </a:outerShdw>
                </a:effectLst>
                <a:latin typeface="Constantia" pitchFamily="18" charset="0"/>
              </a:rPr>
              <a:t> De la Carta del apóstol san Pablo a los Tesalonicenses (3, 7-12)</a:t>
            </a:r>
          </a:p>
          <a:p>
            <a:pPr algn="ctr"/>
            <a:endParaRPr lang="es-ES" sz="4800" b="1" i="1" dirty="0" smtClean="0">
              <a:solidFill>
                <a:srgbClr val="002060"/>
              </a:solidFill>
              <a:effectLst>
                <a:outerShdw blurRad="38100" dist="38100" dir="2700000" algn="tl">
                  <a:srgbClr val="000000">
                    <a:alpha val="43137"/>
                  </a:srgbClr>
                </a:outerShdw>
              </a:effectLst>
              <a:latin typeface="Constantia" pitchFamily="18" charset="0"/>
            </a:endParaRPr>
          </a:p>
          <a:p>
            <a:pPr algn="ctr"/>
            <a:r>
              <a:rPr lang="es-ES" sz="5400" i="1" dirty="0" smtClean="0">
                <a:latin typeface="Constantia" pitchFamily="18" charset="0"/>
              </a:rPr>
              <a:t>El que no trabaja, que no coma.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ChangeArrowheads="1"/>
          </p:cNvSpPr>
          <p:nvPr/>
        </p:nvSpPr>
        <p:spPr bwMode="auto">
          <a:xfrm>
            <a:off x="142876" y="3495636"/>
            <a:ext cx="8786842" cy="3108543"/>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2800" b="1" i="1" dirty="0" smtClean="0">
                <a:solidFill>
                  <a:schemeClr val="tx2"/>
                </a:solidFill>
                <a:effectLst>
                  <a:outerShdw blurRad="38100" dist="38100" dir="2700000" algn="tl">
                    <a:srgbClr val="000000">
                      <a:alpha val="43137"/>
                    </a:srgbClr>
                  </a:outerShdw>
                </a:effectLst>
                <a:latin typeface="Constantia" pitchFamily="18" charset="0"/>
                <a:cs typeface="Times New Roman" pitchFamily="18" charset="0"/>
              </a:rPr>
              <a:t>Gloria, Gloria, Aleluya, gloria, gloria, aleluya, gloria, gloria, aleluya, en nombre del Señor.</a:t>
            </a:r>
          </a:p>
          <a:p>
            <a:pPr algn="ctr" eaLnBrk="0" hangingPunct="0">
              <a:tabLst>
                <a:tab pos="5943600" algn="r"/>
              </a:tabLst>
              <a:defRPr/>
            </a:pPr>
            <a:endParaRPr lang="es-ES" sz="2800" b="1" i="1" dirty="0" smtClean="0">
              <a:solidFill>
                <a:schemeClr val="tx2"/>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defRPr/>
            </a:pPr>
            <a:r>
              <a:rPr lang="es-ES" sz="2800" b="1" i="1" dirty="0" smtClean="0">
                <a:solidFill>
                  <a:schemeClr val="tx2"/>
                </a:solidFill>
                <a:effectLst>
                  <a:outerShdw blurRad="38100" dist="38100" dir="2700000" algn="tl">
                    <a:srgbClr val="000000">
                      <a:alpha val="43137"/>
                    </a:srgbClr>
                  </a:outerShdw>
                </a:effectLst>
                <a:latin typeface="Constantia" pitchFamily="18" charset="0"/>
                <a:cs typeface="Times New Roman" pitchFamily="18" charset="0"/>
              </a:rPr>
              <a:t>Cuando sientas que tu hermano necesita de tu amor, no le cierres las entrañas ni el calor del corazón, busca pronto en tu recuerdo la palabra del Señor: “Mi ley es el amor”.</a:t>
            </a:r>
          </a:p>
        </p:txBody>
      </p:sp>
      <p:pic>
        <p:nvPicPr>
          <p:cNvPr id="9218" name="Picture 2" descr="http://sphotos.ak.fbcdn.net/hphotos-ak-snc3/hs109.snc3/15701_386437357421_364324342421_3810882_5518992_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4966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3769</TotalTime>
  <Words>1098</Words>
  <Application>Microsoft Office PowerPoint</Application>
  <PresentationFormat>Presentación en pantalla (4:3)</PresentationFormat>
  <Paragraphs>139</Paragraphs>
  <Slides>29</Slides>
  <Notes>7</Notes>
  <HiddenSlides>0</HiddenSlides>
  <MMClips>0</MMClips>
  <ScaleCrop>false</ScaleCrop>
  <HeadingPairs>
    <vt:vector size="4" baseType="variant">
      <vt:variant>
        <vt:lpstr>Tema</vt:lpstr>
      </vt:variant>
      <vt:variant>
        <vt:i4>2</vt:i4>
      </vt:variant>
      <vt:variant>
        <vt:lpstr>Títulos de diapositiva</vt:lpstr>
      </vt:variant>
      <vt:variant>
        <vt:i4>29</vt:i4>
      </vt:variant>
    </vt:vector>
  </HeadingPairs>
  <TitlesOfParts>
    <vt:vector size="31" baseType="lpstr">
      <vt:lpstr>Tema de Office</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Esta es nuestra fe.  Esta es la fe de la Iglesia, que nos gloriamos de profesar en Cristo Jesús, nuestro Señor.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Nuestra señora de la salud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Parroquia</dc:creator>
  <cp:lastModifiedBy>Padre Wilson</cp:lastModifiedBy>
  <cp:revision>401</cp:revision>
  <dcterms:created xsi:type="dcterms:W3CDTF">2010-03-24T14:53:39Z</dcterms:created>
  <dcterms:modified xsi:type="dcterms:W3CDTF">2010-11-10T11:15:35Z</dcterms:modified>
</cp:coreProperties>
</file>