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33"/>
  </p:notesMasterIdLst>
  <p:sldIdLst>
    <p:sldId id="302" r:id="rId3"/>
    <p:sldId id="258" r:id="rId4"/>
    <p:sldId id="257" r:id="rId5"/>
    <p:sldId id="260" r:id="rId6"/>
    <p:sldId id="312" r:id="rId7"/>
    <p:sldId id="261" r:id="rId8"/>
    <p:sldId id="310" r:id="rId9"/>
    <p:sldId id="264" r:id="rId10"/>
    <p:sldId id="265" r:id="rId11"/>
    <p:sldId id="266" r:id="rId12"/>
    <p:sldId id="311" r:id="rId13"/>
    <p:sldId id="303" r:id="rId14"/>
    <p:sldId id="304" r:id="rId15"/>
    <p:sldId id="315" r:id="rId16"/>
    <p:sldId id="305" r:id="rId17"/>
    <p:sldId id="308" r:id="rId18"/>
    <p:sldId id="271" r:id="rId19"/>
    <p:sldId id="272" r:id="rId20"/>
    <p:sldId id="314" r:id="rId21"/>
    <p:sldId id="285" r:id="rId22"/>
    <p:sldId id="274" r:id="rId23"/>
    <p:sldId id="297" r:id="rId24"/>
    <p:sldId id="275" r:id="rId25"/>
    <p:sldId id="294" r:id="rId26"/>
    <p:sldId id="296" r:id="rId27"/>
    <p:sldId id="298" r:id="rId28"/>
    <p:sldId id="301" r:id="rId29"/>
    <p:sldId id="278" r:id="rId30"/>
    <p:sldId id="309" r:id="rId31"/>
    <p:sldId id="317"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21/11/2010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75756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15</a:t>
            </a:fld>
            <a:endParaRPr lang="es-ES" dirty="0"/>
          </a:p>
        </p:txBody>
      </p:sp>
    </p:spTree>
    <p:extLst>
      <p:ext uri="{BB962C8B-B14F-4D97-AF65-F5344CB8AC3E}">
        <p14:creationId xmlns:p14="http://schemas.microsoft.com/office/powerpoint/2010/main" val="283478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23</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28</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4359DE7-2ED7-4457-BAB8-A44637FE177B}" type="slidenum">
              <a:rPr lang="es-ES" smtClean="0"/>
              <a:pPr>
                <a:defRPr/>
              </a:pPr>
              <a:t>‹Nº›</a:t>
            </a:fld>
            <a:endParaRPr lang="es-ES"/>
          </a:p>
        </p:txBody>
      </p:sp>
    </p:spTree>
    <p:extLst>
      <p:ext uri="{BB962C8B-B14F-4D97-AF65-F5344CB8AC3E}">
        <p14:creationId xmlns:p14="http://schemas.microsoft.com/office/powerpoint/2010/main" val="464445380"/>
      </p:ext>
    </p:extLst>
  </p:cSld>
  <p:clrMapOvr>
    <a:masterClrMapping/>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EE2C07AA-BD6C-44E2-BE1A-4CF3745396E7}" type="slidenum">
              <a:rPr lang="es-ES" smtClean="0"/>
              <a:pPr>
                <a:defRPr/>
              </a:pPr>
              <a:t>‹Nº›</a:t>
            </a:fld>
            <a:endParaRPr lang="es-ES"/>
          </a:p>
        </p:txBody>
      </p:sp>
    </p:spTree>
    <p:extLst>
      <p:ext uri="{BB962C8B-B14F-4D97-AF65-F5344CB8AC3E}">
        <p14:creationId xmlns:p14="http://schemas.microsoft.com/office/powerpoint/2010/main" val="1768542307"/>
      </p:ext>
    </p:extLst>
  </p:cSld>
  <p:clrMapOvr>
    <a:masterClrMapping/>
  </p:clrMapOvr>
  <p:transition spd="slow">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B12A59D2-7BD8-4B7D-B65C-F53D9410B974}" type="slidenum">
              <a:rPr lang="es-ES" smtClean="0"/>
              <a:pPr>
                <a:defRPr/>
              </a:pPr>
              <a:t>‹Nº›</a:t>
            </a:fld>
            <a:endParaRPr lang="es-ES"/>
          </a:p>
        </p:txBody>
      </p:sp>
    </p:spTree>
    <p:extLst>
      <p:ext uri="{BB962C8B-B14F-4D97-AF65-F5344CB8AC3E}">
        <p14:creationId xmlns:p14="http://schemas.microsoft.com/office/powerpoint/2010/main" val="961145545"/>
      </p:ext>
    </p:extLst>
  </p:cSld>
  <p:clrMapOvr>
    <a:masterClrMapping/>
  </p:clrMapOvr>
  <p:transition spd="slow">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5C709-D603-4E1D-A914-9CBB7E75544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2049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302976-BFEB-41A8-9D77-EFF956BFCAD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555562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6AA896-6128-4CAA-AD26-973AF479B41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76528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0A726B-FF5B-4C7A-BB5C-ADBDFE5ACDF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81586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F91249-20E2-470C-8EFE-9604FE39EBD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03881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69EE5C1-5F69-4ADF-AB5B-57DB725666C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70817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4CCBFF-A62A-467C-A1C6-1D36A85EC01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50628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2E0E8-1FC2-44E4-A317-2B97223355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5436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CDC3FBE6-A808-45F1-BBCC-148EF6291994}" type="slidenum">
              <a:rPr lang="es-ES" smtClean="0"/>
              <a:pPr>
                <a:defRPr/>
              </a:pPr>
              <a:t>‹Nº›</a:t>
            </a:fld>
            <a:endParaRPr lang="es-ES"/>
          </a:p>
        </p:txBody>
      </p:sp>
    </p:spTree>
    <p:extLst>
      <p:ext uri="{BB962C8B-B14F-4D97-AF65-F5344CB8AC3E}">
        <p14:creationId xmlns:p14="http://schemas.microsoft.com/office/powerpoint/2010/main" val="179923539"/>
      </p:ext>
    </p:extLst>
  </p:cSld>
  <p:clrMapOvr>
    <a:masterClrMapping/>
  </p:clrMapOvr>
  <p:transition spd="slow">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9BA5E7-22FD-4353-A452-B5DE49BDA9D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62346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864EAC-2DFB-49E1-8EAF-650800D9769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73825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CA299D-78AB-4296-814F-4774A52BBFB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6477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B9B69BBD-13BB-499E-9F92-150CBE51EA72}" type="slidenum">
              <a:rPr lang="es-ES" smtClean="0"/>
              <a:pPr>
                <a:defRPr/>
              </a:pPr>
              <a:t>‹Nº›</a:t>
            </a:fld>
            <a:endParaRPr lang="es-ES"/>
          </a:p>
        </p:txBody>
      </p:sp>
    </p:spTree>
    <p:extLst>
      <p:ext uri="{BB962C8B-B14F-4D97-AF65-F5344CB8AC3E}">
        <p14:creationId xmlns:p14="http://schemas.microsoft.com/office/powerpoint/2010/main" val="1594988723"/>
      </p:ext>
    </p:extLst>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7719A84-806E-4493-BDEA-98FCF9B29441}" type="slidenum">
              <a:rPr lang="es-ES" smtClean="0"/>
              <a:pPr>
                <a:defRPr/>
              </a:pPr>
              <a:t>‹Nº›</a:t>
            </a:fld>
            <a:endParaRPr lang="es-ES"/>
          </a:p>
        </p:txBody>
      </p:sp>
    </p:spTree>
    <p:extLst>
      <p:ext uri="{BB962C8B-B14F-4D97-AF65-F5344CB8AC3E}">
        <p14:creationId xmlns:p14="http://schemas.microsoft.com/office/powerpoint/2010/main" val="4060477124"/>
      </p:ext>
    </p:extLst>
  </p:cSld>
  <p:clrMapOvr>
    <a:masterClrMapping/>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6D730093-AE6F-45A1-AD7A-48FB1373F018}" type="slidenum">
              <a:rPr lang="es-ES" smtClean="0"/>
              <a:pPr>
                <a:defRPr/>
              </a:pPr>
              <a:t>‹Nº›</a:t>
            </a:fld>
            <a:endParaRPr lang="es-ES"/>
          </a:p>
        </p:txBody>
      </p:sp>
    </p:spTree>
    <p:extLst>
      <p:ext uri="{BB962C8B-B14F-4D97-AF65-F5344CB8AC3E}">
        <p14:creationId xmlns:p14="http://schemas.microsoft.com/office/powerpoint/2010/main" val="3014149958"/>
      </p:ext>
    </p:extLst>
  </p:cSld>
  <p:clrMapOvr>
    <a:masterClrMapping/>
  </p:clrMapOvr>
  <p:transition spd="slow">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246B26F2-19E8-4663-9340-E3CCF331BB8E}" type="slidenum">
              <a:rPr lang="es-ES" smtClean="0"/>
              <a:pPr>
                <a:defRPr/>
              </a:pPr>
              <a:t>‹Nº›</a:t>
            </a:fld>
            <a:endParaRPr lang="es-ES"/>
          </a:p>
        </p:txBody>
      </p:sp>
    </p:spTree>
    <p:extLst>
      <p:ext uri="{BB962C8B-B14F-4D97-AF65-F5344CB8AC3E}">
        <p14:creationId xmlns:p14="http://schemas.microsoft.com/office/powerpoint/2010/main" val="613071303"/>
      </p:ext>
    </p:extLst>
  </p:cSld>
  <p:clrMapOvr>
    <a:masterClrMapping/>
  </p:clrMapOvr>
  <p:transition spd="slow">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12F9BEB1-5851-4D16-A33B-B6F7EBB6EF07}" type="slidenum">
              <a:rPr lang="es-ES" smtClean="0"/>
              <a:pPr>
                <a:defRPr/>
              </a:pPr>
              <a:t>‹Nº›</a:t>
            </a:fld>
            <a:endParaRPr lang="es-ES"/>
          </a:p>
        </p:txBody>
      </p:sp>
    </p:spTree>
    <p:extLst>
      <p:ext uri="{BB962C8B-B14F-4D97-AF65-F5344CB8AC3E}">
        <p14:creationId xmlns:p14="http://schemas.microsoft.com/office/powerpoint/2010/main" val="526184515"/>
      </p:ext>
    </p:extLst>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1780BFB6-B185-49DF-98A8-90C5285DC5FE}" type="slidenum">
              <a:rPr lang="es-ES" smtClean="0"/>
              <a:pPr>
                <a:defRPr/>
              </a:pPr>
              <a:t>‹Nº›</a:t>
            </a:fld>
            <a:endParaRPr lang="es-ES"/>
          </a:p>
        </p:txBody>
      </p:sp>
    </p:spTree>
    <p:extLst>
      <p:ext uri="{BB962C8B-B14F-4D97-AF65-F5344CB8AC3E}">
        <p14:creationId xmlns:p14="http://schemas.microsoft.com/office/powerpoint/2010/main" val="1144245640"/>
      </p:ext>
    </p:extLst>
  </p:cSld>
  <p:clrMapOvr>
    <a:masterClrMapping/>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E000E294-C789-4EB8-B4F9-D1543778AE6D}" type="slidenum">
              <a:rPr lang="es-ES" smtClean="0"/>
              <a:pPr>
                <a:defRPr/>
              </a:pPr>
              <a:t>‹Nº›</a:t>
            </a:fld>
            <a:endParaRPr lang="es-ES"/>
          </a:p>
        </p:txBody>
      </p:sp>
    </p:spTree>
    <p:extLst>
      <p:ext uri="{BB962C8B-B14F-4D97-AF65-F5344CB8AC3E}">
        <p14:creationId xmlns:p14="http://schemas.microsoft.com/office/powerpoint/2010/main" val="3744726286"/>
      </p:ext>
    </p:extLst>
  </p:cSld>
  <p:clrMapOvr>
    <a:masterClrMapping/>
  </p:clrMapOvr>
  <p:transition spd="slow">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21/11/2010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extLst>
      <p:ext uri="{BB962C8B-B14F-4D97-AF65-F5344CB8AC3E}">
        <p14:creationId xmlns:p14="http://schemas.microsoft.com/office/powerpoint/2010/main" val="15111213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3582BBF-FBA6-4A8C-830F-FACBDECB1CB1}"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1587871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acebook.com/photo.php?op=1&amp;view=global&amp;subj=100000700991740&amp;pid=1561348&amp;id=1199455669"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acebook.com/photo.php?pid=299276&amp;id=100000700991740"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ctrTitle"/>
          </p:nvPr>
        </p:nvSpPr>
        <p:spPr>
          <a:xfrm>
            <a:off x="755650" y="2133600"/>
            <a:ext cx="7772400" cy="1470025"/>
          </a:xfrm>
        </p:spPr>
        <p:txBody>
          <a:bodyPr/>
          <a:lstStyle/>
          <a:p>
            <a:pPr eaLnBrk="1" hangingPunct="1"/>
            <a:r>
              <a:rPr lang="es-ES" sz="6000" smtClean="0">
                <a:solidFill>
                  <a:srgbClr val="FFFF00"/>
                </a:solidFill>
              </a:rPr>
              <a:t>Mi Cristo </a:t>
            </a:r>
          </a:p>
        </p:txBody>
      </p:sp>
      <p:pic>
        <p:nvPicPr>
          <p:cNvPr id="39940" name="6 Imagen" descr="08piazzaBig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179388"/>
            <a:ext cx="22217063"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0" y="404813"/>
            <a:ext cx="10188575" cy="5632450"/>
          </a:xfrm>
          <a:prstGeom prst="rect">
            <a:avLst/>
          </a:prstGeom>
          <a:noFill/>
        </p:spPr>
        <p:txBody>
          <a:bodyPr>
            <a:spAutoFit/>
          </a:bodyPr>
          <a:lstStyle/>
          <a:p>
            <a:pPr algn="ctr" fontAlgn="base">
              <a:spcBef>
                <a:spcPct val="0"/>
              </a:spcBef>
              <a:spcAft>
                <a:spcPct val="0"/>
              </a:spcAft>
              <a:defRPr/>
            </a:pPr>
            <a:r>
              <a:rPr lang="es-CO" sz="3600" dirty="0">
                <a:solidFill>
                  <a:srgbClr val="FF0000"/>
                </a:solidFill>
                <a:effectLst>
                  <a:outerShdw blurRad="38100" dist="38100" dir="2700000" algn="tl">
                    <a:srgbClr val="000000">
                      <a:alpha val="43137"/>
                    </a:srgbClr>
                  </a:outerShdw>
                </a:effectLst>
              </a:rPr>
              <a:t>CRISTO REY </a:t>
            </a:r>
          </a:p>
          <a:p>
            <a:pPr fontAlgn="base">
              <a:spcBef>
                <a:spcPct val="0"/>
              </a:spcBef>
              <a:spcAft>
                <a:spcPct val="0"/>
              </a:spcAft>
              <a:defRPr/>
            </a:pPr>
            <a:endParaRPr lang="es-CO" sz="3600" dirty="0">
              <a:solidFill>
                <a:srgbClr val="FF0000"/>
              </a:solidFill>
              <a:effectLst>
                <a:outerShdw blurRad="38100" dist="38100" dir="2700000" algn="tl">
                  <a:srgbClr val="000000">
                    <a:alpha val="43137"/>
                  </a:srgbClr>
                </a:outerShdw>
              </a:effectLst>
            </a:endParaRPr>
          </a:p>
          <a:p>
            <a:pPr fontAlgn="base">
              <a:spcBef>
                <a:spcPct val="0"/>
              </a:spcBef>
              <a:spcAft>
                <a:spcPct val="0"/>
              </a:spcAft>
              <a:defRPr/>
            </a:pPr>
            <a:endParaRPr lang="es-CO" sz="3600" dirty="0">
              <a:solidFill>
                <a:srgbClr val="FF0000"/>
              </a:solidFill>
              <a:effectLst>
                <a:outerShdw blurRad="38100" dist="38100" dir="2700000" algn="tl">
                  <a:srgbClr val="000000">
                    <a:alpha val="43137"/>
                  </a:srgbClr>
                </a:outerShdw>
              </a:effectLst>
            </a:endParaRPr>
          </a:p>
          <a:p>
            <a:pPr fontAlgn="base">
              <a:spcBef>
                <a:spcPct val="0"/>
              </a:spcBef>
              <a:spcAft>
                <a:spcPct val="0"/>
              </a:spcAft>
              <a:defRPr/>
            </a:pPr>
            <a:endParaRPr lang="es-CO" sz="3600" dirty="0">
              <a:solidFill>
                <a:srgbClr val="FF0000"/>
              </a:solidFill>
              <a:effectLst>
                <a:outerShdw blurRad="38100" dist="38100" dir="2700000" algn="tl">
                  <a:srgbClr val="000000">
                    <a:alpha val="43137"/>
                  </a:srgbClr>
                </a:outerShdw>
              </a:effectLst>
            </a:endParaRPr>
          </a:p>
          <a:p>
            <a:pPr fontAlgn="base">
              <a:spcBef>
                <a:spcPct val="0"/>
              </a:spcBef>
              <a:spcAft>
                <a:spcPct val="0"/>
              </a:spcAft>
              <a:defRPr/>
            </a:pPr>
            <a:endParaRPr lang="es-CO" sz="3600" dirty="0">
              <a:solidFill>
                <a:srgbClr val="FF0000"/>
              </a:solidFill>
              <a:effectLst>
                <a:outerShdw blurRad="38100" dist="38100" dir="2700000" algn="tl">
                  <a:srgbClr val="000000">
                    <a:alpha val="43137"/>
                  </a:srgbClr>
                </a:outerShdw>
              </a:effectLst>
            </a:endParaRPr>
          </a:p>
          <a:p>
            <a:pPr fontAlgn="base">
              <a:spcBef>
                <a:spcPct val="0"/>
              </a:spcBef>
              <a:spcAft>
                <a:spcPct val="0"/>
              </a:spcAft>
              <a:defRPr/>
            </a:pPr>
            <a:endParaRPr lang="es-CO" sz="3600" dirty="0">
              <a:solidFill>
                <a:srgbClr val="FF0000"/>
              </a:solidFill>
              <a:effectLst>
                <a:outerShdw blurRad="38100" dist="38100" dir="2700000" algn="tl">
                  <a:srgbClr val="000000">
                    <a:alpha val="43137"/>
                  </a:srgbClr>
                </a:outerShdw>
              </a:effectLst>
            </a:endParaRPr>
          </a:p>
          <a:p>
            <a:pPr fontAlgn="base">
              <a:spcBef>
                <a:spcPct val="0"/>
              </a:spcBef>
              <a:spcAft>
                <a:spcPct val="0"/>
              </a:spcAft>
              <a:defRPr/>
            </a:pPr>
            <a:endParaRPr lang="es-CO" sz="3600" dirty="0">
              <a:solidFill>
                <a:srgbClr val="FF0000"/>
              </a:solidFill>
              <a:effectLst>
                <a:outerShdw blurRad="38100" dist="38100" dir="2700000" algn="tl">
                  <a:srgbClr val="000000">
                    <a:alpha val="43137"/>
                  </a:srgbClr>
                </a:outerShdw>
              </a:effectLst>
            </a:endParaRPr>
          </a:p>
          <a:p>
            <a:pPr fontAlgn="base">
              <a:spcBef>
                <a:spcPct val="0"/>
              </a:spcBef>
              <a:spcAft>
                <a:spcPct val="0"/>
              </a:spcAft>
              <a:defRPr/>
            </a:pPr>
            <a:endParaRPr lang="es-CO" sz="3600" dirty="0">
              <a:solidFill>
                <a:srgbClr val="FF0000"/>
              </a:solidFill>
              <a:effectLst>
                <a:outerShdw blurRad="38100" dist="38100" dir="2700000" algn="tl">
                  <a:srgbClr val="000000">
                    <a:alpha val="43137"/>
                  </a:srgbClr>
                </a:outerShdw>
              </a:effectLst>
            </a:endParaRPr>
          </a:p>
          <a:p>
            <a:pPr fontAlgn="base">
              <a:spcBef>
                <a:spcPct val="0"/>
              </a:spcBef>
              <a:spcAft>
                <a:spcPct val="0"/>
              </a:spcAft>
              <a:defRPr/>
            </a:pPr>
            <a:endParaRPr lang="es-CO" sz="3600" dirty="0">
              <a:solidFill>
                <a:srgbClr val="FF0000"/>
              </a:solidFill>
              <a:effectLst>
                <a:outerShdw blurRad="38100" dist="38100" dir="2700000" algn="tl">
                  <a:srgbClr val="000000">
                    <a:alpha val="43137"/>
                  </a:srgbClr>
                </a:outerShdw>
              </a:effectLst>
            </a:endParaRPr>
          </a:p>
          <a:p>
            <a:pPr fontAlgn="base">
              <a:spcBef>
                <a:spcPct val="0"/>
              </a:spcBef>
              <a:spcAft>
                <a:spcPct val="0"/>
              </a:spcAft>
              <a:defRPr/>
            </a:pPr>
            <a:r>
              <a:rPr lang="es-CO" sz="3600" dirty="0">
                <a:solidFill>
                  <a:srgbClr val="FF0000"/>
                </a:solidFill>
                <a:effectLst>
                  <a:outerShdw blurRad="38100" dist="38100" dir="2700000" algn="tl">
                    <a:srgbClr val="000000">
                      <a:alpha val="43137"/>
                    </a:srgbClr>
                  </a:outerShdw>
                </a:effectLst>
              </a:rPr>
              <a:t>FACHADA DE LA ENTRADA AL CALVARIO</a:t>
            </a:r>
          </a:p>
        </p:txBody>
      </p:sp>
    </p:spTree>
    <p:extLst>
      <p:ext uri="{BB962C8B-B14F-4D97-AF65-F5344CB8AC3E}">
        <p14:creationId xmlns:p14="http://schemas.microsoft.com/office/powerpoint/2010/main" val="251732554"/>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28596" y="642918"/>
            <a:ext cx="8429684" cy="5570756"/>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Lucas (23, 35 - 43)</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Señor, acuérdate de mi cuando llegues a tu reino.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os ladr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413" y="0"/>
            <a:ext cx="106521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52400" y="5715000"/>
            <a:ext cx="8763000" cy="82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400" b="1">
                <a:solidFill>
                  <a:srgbClr val="FFFF00"/>
                </a:solidFill>
              </a:rPr>
              <a:t>La gente miraba todo lo que pasaba. Los líderes del pueblo, entre tanto, se burlaban de Jesús y decían:</a:t>
            </a:r>
          </a:p>
        </p:txBody>
      </p:sp>
      <p:sp>
        <p:nvSpPr>
          <p:cNvPr id="3078" name="AutoShape 6"/>
          <p:cNvSpPr>
            <a:spLocks noChangeArrowheads="1"/>
          </p:cNvSpPr>
          <p:nvPr/>
        </p:nvSpPr>
        <p:spPr bwMode="auto">
          <a:xfrm>
            <a:off x="1600200" y="304800"/>
            <a:ext cx="2286000" cy="1600200"/>
          </a:xfrm>
          <a:prstGeom prst="wedgeRoundRectCallout">
            <a:avLst>
              <a:gd name="adj1" fmla="val 53403"/>
              <a:gd name="adj2" fmla="val 169347"/>
              <a:gd name="adj3" fmla="val 16667"/>
            </a:avLst>
          </a:prstGeom>
          <a:solidFill>
            <a:schemeClr val="bg1"/>
          </a:solidFill>
          <a:ln w="9525">
            <a:solidFill>
              <a:schemeClr val="tx1"/>
            </a:solidFill>
            <a:miter lim="800000"/>
            <a:headEnd/>
            <a:tailEnd/>
          </a:ln>
        </p:spPr>
        <p:txBody>
          <a:bodyPr/>
          <a:lstStyle/>
          <a:p>
            <a:pPr algn="ctr"/>
            <a:r>
              <a:rPr lang="es-ES" b="1"/>
              <a:t>El salvó a otros y si de verdad es el Mesías que Dios eligió, que se salve a sí mismo.</a:t>
            </a:r>
          </a:p>
        </p:txBody>
      </p:sp>
      <p:sp>
        <p:nvSpPr>
          <p:cNvPr id="3079" name="Text Box 7"/>
          <p:cNvSpPr txBox="1">
            <a:spLocks noChangeArrowheads="1"/>
          </p:cNvSpPr>
          <p:nvPr/>
        </p:nvSpPr>
        <p:spPr bwMode="auto">
          <a:xfrm>
            <a:off x="228600" y="5791200"/>
            <a:ext cx="8763000" cy="82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400" b="1">
                <a:solidFill>
                  <a:srgbClr val="FFFF00"/>
                </a:solidFill>
              </a:rPr>
              <a:t>Los soldados también se burlaban de Él. Le ofrecieron vinagre para que lo bebiera y le dijeron:</a:t>
            </a:r>
          </a:p>
        </p:txBody>
      </p:sp>
      <p:sp>
        <p:nvSpPr>
          <p:cNvPr id="3080" name="AutoShape 8"/>
          <p:cNvSpPr>
            <a:spLocks noChangeArrowheads="1"/>
          </p:cNvSpPr>
          <p:nvPr/>
        </p:nvSpPr>
        <p:spPr bwMode="auto">
          <a:xfrm>
            <a:off x="1600200" y="304800"/>
            <a:ext cx="2286000" cy="1600200"/>
          </a:xfrm>
          <a:prstGeom prst="wedgeRoundRectCallout">
            <a:avLst>
              <a:gd name="adj1" fmla="val -39931"/>
              <a:gd name="adj2" fmla="val 128472"/>
              <a:gd name="adj3" fmla="val 16667"/>
            </a:avLst>
          </a:prstGeom>
          <a:solidFill>
            <a:schemeClr val="bg1"/>
          </a:solidFill>
          <a:ln w="9525">
            <a:solidFill>
              <a:schemeClr val="tx1"/>
            </a:solidFill>
            <a:miter lim="800000"/>
            <a:headEnd/>
            <a:tailEnd/>
          </a:ln>
        </p:spPr>
        <p:txBody>
          <a:bodyPr/>
          <a:lstStyle/>
          <a:p>
            <a:pPr algn="ctr"/>
            <a:r>
              <a:rPr lang="es-ES" b="1"/>
              <a:t>Si en verdad eres el rey de los judíos, sálvate a ti mismo.</a:t>
            </a:r>
          </a:p>
        </p:txBody>
      </p:sp>
      <p:sp>
        <p:nvSpPr>
          <p:cNvPr id="3081" name="Text Box 9"/>
          <p:cNvSpPr txBox="1">
            <a:spLocks noChangeArrowheads="1"/>
          </p:cNvSpPr>
          <p:nvPr/>
        </p:nvSpPr>
        <p:spPr bwMode="auto">
          <a:xfrm>
            <a:off x="228600" y="5867400"/>
            <a:ext cx="8763000" cy="82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400" b="1">
                <a:solidFill>
                  <a:srgbClr val="FFFF00"/>
                </a:solidFill>
              </a:rPr>
              <a:t>Sobre la cabeza de Jesús había un letrero que decía: ESTE ES EL REY DE LOS JUDÍOS</a:t>
            </a:r>
          </a:p>
        </p:txBody>
      </p:sp>
      <p:sp>
        <p:nvSpPr>
          <p:cNvPr id="3082" name="Text Box 10"/>
          <p:cNvSpPr txBox="1">
            <a:spLocks noChangeArrowheads="1"/>
          </p:cNvSpPr>
          <p:nvPr/>
        </p:nvSpPr>
        <p:spPr bwMode="auto">
          <a:xfrm>
            <a:off x="152400" y="5791200"/>
            <a:ext cx="8763000" cy="8223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400" b="1">
                <a:solidFill>
                  <a:srgbClr val="FFFF00"/>
                </a:solidFill>
              </a:rPr>
              <a:t>Uno de los criminales que estaban clavados junto a Jesús también lo insultaba:</a:t>
            </a:r>
          </a:p>
        </p:txBody>
      </p:sp>
      <p:sp>
        <p:nvSpPr>
          <p:cNvPr id="3083" name="AutoShape 11"/>
          <p:cNvSpPr>
            <a:spLocks noChangeArrowheads="1"/>
          </p:cNvSpPr>
          <p:nvPr/>
        </p:nvSpPr>
        <p:spPr bwMode="auto">
          <a:xfrm>
            <a:off x="1828800" y="1219200"/>
            <a:ext cx="2438400" cy="1447800"/>
          </a:xfrm>
          <a:prstGeom prst="wedgeRoundRectCallout">
            <a:avLst>
              <a:gd name="adj1" fmla="val -92838"/>
              <a:gd name="adj2" fmla="val -43750"/>
              <a:gd name="adj3" fmla="val 16667"/>
            </a:avLst>
          </a:prstGeom>
          <a:solidFill>
            <a:schemeClr val="bg1"/>
          </a:solidFill>
          <a:ln w="9525">
            <a:solidFill>
              <a:schemeClr val="tx1"/>
            </a:solidFill>
            <a:miter lim="800000"/>
            <a:headEnd/>
            <a:tailEnd/>
          </a:ln>
        </p:spPr>
        <p:txBody>
          <a:bodyPr/>
          <a:lstStyle/>
          <a:p>
            <a:pPr algn="ctr"/>
            <a:r>
              <a:rPr lang="es-ES" b="1"/>
              <a:t>¿No que tú eres el Mesías? Sálvate tú y sálvanos a nosotros también.</a:t>
            </a:r>
          </a:p>
        </p:txBody>
      </p:sp>
      <p:sp>
        <p:nvSpPr>
          <p:cNvPr id="3084" name="Text Box 12"/>
          <p:cNvSpPr txBox="1">
            <a:spLocks noChangeArrowheads="1"/>
          </p:cNvSpPr>
          <p:nvPr/>
        </p:nvSpPr>
        <p:spPr bwMode="auto">
          <a:xfrm>
            <a:off x="152400" y="5943600"/>
            <a:ext cx="87630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400" b="1">
                <a:solidFill>
                  <a:srgbClr val="FFFF00"/>
                </a:solidFill>
              </a:rPr>
              <a:t>Pero el otro lo reprendió:</a:t>
            </a:r>
          </a:p>
        </p:txBody>
      </p:sp>
      <p:sp>
        <p:nvSpPr>
          <p:cNvPr id="3085" name="AutoShape 13"/>
          <p:cNvSpPr>
            <a:spLocks noChangeArrowheads="1"/>
          </p:cNvSpPr>
          <p:nvPr/>
        </p:nvSpPr>
        <p:spPr bwMode="auto">
          <a:xfrm>
            <a:off x="5562600" y="1371600"/>
            <a:ext cx="2286000" cy="1600200"/>
          </a:xfrm>
          <a:prstGeom prst="wedgeRoundRectCallout">
            <a:avLst>
              <a:gd name="adj1" fmla="val 69583"/>
              <a:gd name="adj2" fmla="val -91866"/>
              <a:gd name="adj3" fmla="val 16667"/>
            </a:avLst>
          </a:prstGeom>
          <a:solidFill>
            <a:schemeClr val="bg1"/>
          </a:solidFill>
          <a:ln w="9525">
            <a:solidFill>
              <a:schemeClr val="tx1"/>
            </a:solidFill>
            <a:miter lim="800000"/>
            <a:headEnd/>
            <a:tailEnd/>
          </a:ln>
        </p:spPr>
        <p:txBody>
          <a:bodyPr/>
          <a:lstStyle/>
          <a:p>
            <a:pPr algn="ctr"/>
            <a:r>
              <a:rPr lang="es-ES" b="1"/>
              <a:t>¿No tienes miedo de Dios? ¿Acaso no estás sufriendo el mismo castigo?</a:t>
            </a:r>
          </a:p>
        </p:txBody>
      </p:sp>
      <p:sp>
        <p:nvSpPr>
          <p:cNvPr id="3086" name="AutoShape 14"/>
          <p:cNvSpPr>
            <a:spLocks noChangeArrowheads="1"/>
          </p:cNvSpPr>
          <p:nvPr/>
        </p:nvSpPr>
        <p:spPr bwMode="auto">
          <a:xfrm>
            <a:off x="5562600" y="1295400"/>
            <a:ext cx="2286000" cy="1828800"/>
          </a:xfrm>
          <a:prstGeom prst="wedgeRoundRectCallout">
            <a:avLst>
              <a:gd name="adj1" fmla="val 69583"/>
              <a:gd name="adj2" fmla="val -86634"/>
              <a:gd name="adj3" fmla="val 16667"/>
            </a:avLst>
          </a:prstGeom>
          <a:solidFill>
            <a:schemeClr val="bg1"/>
          </a:solidFill>
          <a:ln w="9525">
            <a:solidFill>
              <a:schemeClr val="tx1"/>
            </a:solidFill>
            <a:miter lim="800000"/>
            <a:headEnd/>
            <a:tailEnd/>
          </a:ln>
        </p:spPr>
        <p:txBody>
          <a:bodyPr/>
          <a:lstStyle/>
          <a:p>
            <a:pPr algn="ctr"/>
            <a:r>
              <a:rPr lang="es-ES" b="1"/>
              <a:t>Nosotros sí lo merecemos porque hemos sido malos pero él no ha hecho nada malo.</a:t>
            </a:r>
          </a:p>
        </p:txBody>
      </p:sp>
      <p:sp>
        <p:nvSpPr>
          <p:cNvPr id="3087" name="Text Box 15"/>
          <p:cNvSpPr txBox="1">
            <a:spLocks noChangeArrowheads="1"/>
          </p:cNvSpPr>
          <p:nvPr/>
        </p:nvSpPr>
        <p:spPr bwMode="auto">
          <a:xfrm>
            <a:off x="228600" y="6096000"/>
            <a:ext cx="87630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400" b="1">
                <a:solidFill>
                  <a:srgbClr val="FFFF00"/>
                </a:solidFill>
              </a:rPr>
              <a:t>Luego le dijo a Jesús:</a:t>
            </a:r>
          </a:p>
        </p:txBody>
      </p:sp>
      <p:sp>
        <p:nvSpPr>
          <p:cNvPr id="3088" name="AutoShape 16"/>
          <p:cNvSpPr>
            <a:spLocks noChangeArrowheads="1"/>
          </p:cNvSpPr>
          <p:nvPr/>
        </p:nvSpPr>
        <p:spPr bwMode="auto">
          <a:xfrm>
            <a:off x="5486400" y="1295400"/>
            <a:ext cx="2286000" cy="1676400"/>
          </a:xfrm>
          <a:prstGeom prst="wedgeRoundRectCallout">
            <a:avLst>
              <a:gd name="adj1" fmla="val 69583"/>
              <a:gd name="adj2" fmla="val -89963"/>
              <a:gd name="adj3" fmla="val 16667"/>
            </a:avLst>
          </a:prstGeom>
          <a:solidFill>
            <a:schemeClr val="bg1"/>
          </a:solidFill>
          <a:ln w="9525">
            <a:solidFill>
              <a:schemeClr val="tx1"/>
            </a:solidFill>
            <a:miter lim="800000"/>
            <a:headEnd/>
            <a:tailEnd/>
          </a:ln>
        </p:spPr>
        <p:txBody>
          <a:bodyPr/>
          <a:lstStyle/>
          <a:p>
            <a:pPr algn="ctr"/>
            <a:r>
              <a:rPr lang="es-ES" b="1"/>
              <a:t>Jesús, no te olvides de mi cuando comiences a reinar.</a:t>
            </a:r>
          </a:p>
        </p:txBody>
      </p:sp>
      <p:sp>
        <p:nvSpPr>
          <p:cNvPr id="3090" name="AutoShape 18"/>
          <p:cNvSpPr>
            <a:spLocks noChangeArrowheads="1"/>
          </p:cNvSpPr>
          <p:nvPr/>
        </p:nvSpPr>
        <p:spPr bwMode="auto">
          <a:xfrm>
            <a:off x="1524000" y="1524000"/>
            <a:ext cx="2438400" cy="1447800"/>
          </a:xfrm>
          <a:prstGeom prst="wedgeRoundRectCallout">
            <a:avLst>
              <a:gd name="adj1" fmla="val 74088"/>
              <a:gd name="adj2" fmla="val -72259"/>
              <a:gd name="adj3" fmla="val 16667"/>
            </a:avLst>
          </a:prstGeom>
          <a:solidFill>
            <a:schemeClr val="bg1"/>
          </a:solidFill>
          <a:ln w="9525">
            <a:solidFill>
              <a:schemeClr val="tx1"/>
            </a:solidFill>
            <a:miter lim="800000"/>
            <a:headEnd/>
            <a:tailEnd/>
          </a:ln>
        </p:spPr>
        <p:txBody>
          <a:bodyPr/>
          <a:lstStyle/>
          <a:p>
            <a:pPr algn="ctr"/>
            <a:r>
              <a:rPr lang="es-ES" b="1"/>
              <a:t>Te aseguro que hoy estarás conmigo en el paraíso.</a:t>
            </a:r>
          </a:p>
        </p:txBody>
      </p:sp>
      <p:sp>
        <p:nvSpPr>
          <p:cNvPr id="3091" name="Text Box 19"/>
          <p:cNvSpPr txBox="1">
            <a:spLocks noChangeArrowheads="1"/>
          </p:cNvSpPr>
          <p:nvPr/>
        </p:nvSpPr>
        <p:spPr bwMode="auto">
          <a:xfrm>
            <a:off x="0" y="41910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a:t>.</a:t>
            </a:r>
          </a:p>
        </p:txBody>
      </p:sp>
    </p:spTree>
    <p:extLst>
      <p:ext uri="{BB962C8B-B14F-4D97-AF65-F5344CB8AC3E}">
        <p14:creationId xmlns:p14="http://schemas.microsoft.com/office/powerpoint/2010/main" val="3659735398"/>
      </p:ext>
    </p:extLst>
  </p:cSld>
  <p:clrMapOvr>
    <a:masterClrMapping/>
  </p:clrMapOvr>
  <p:transition spd="slow" advClick="0" advTm="18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2000"/>
                                        <p:tgtEl>
                                          <p:spTgt spid="3077"/>
                                        </p:tgtEl>
                                      </p:cBhvr>
                                    </p:animEffect>
                                  </p:childTnLst>
                                </p:cTn>
                              </p:par>
                            </p:childTnLst>
                          </p:cTn>
                        </p:par>
                        <p:par>
                          <p:cTn id="8" fill="hold" nodeType="afterGroup">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3078"/>
                                        </p:tgtEl>
                                        <p:attrNameLst>
                                          <p:attrName>style.visibility</p:attrName>
                                        </p:attrNameLst>
                                      </p:cBhvr>
                                      <p:to>
                                        <p:strVal val="visible"/>
                                      </p:to>
                                    </p:set>
                                    <p:animEffect transition="in" filter="fade">
                                      <p:cBhvr>
                                        <p:cTn id="11" dur="2000"/>
                                        <p:tgtEl>
                                          <p:spTgt spid="3078"/>
                                        </p:tgtEl>
                                      </p:cBhvr>
                                    </p:animEffect>
                                  </p:childTnLst>
                                </p:cTn>
                              </p:par>
                            </p:childTnLst>
                          </p:cTn>
                        </p:par>
                        <p:par>
                          <p:cTn id="12" fill="hold" nodeType="afterGroup">
                            <p:stCondLst>
                              <p:cond delay="7000"/>
                            </p:stCondLst>
                            <p:childTnLst>
                              <p:par>
                                <p:cTn id="13" presetID="10" presetClass="exit" presetSubtype="0" fill="hold" grpId="1" nodeType="afterEffect">
                                  <p:stCondLst>
                                    <p:cond delay="2000"/>
                                  </p:stCondLst>
                                  <p:childTnLst>
                                    <p:animEffect transition="out" filter="fade">
                                      <p:cBhvr>
                                        <p:cTn id="14" dur="2000"/>
                                        <p:tgtEl>
                                          <p:spTgt spid="3077"/>
                                        </p:tgtEl>
                                      </p:cBhvr>
                                    </p:animEffect>
                                    <p:set>
                                      <p:cBhvr>
                                        <p:cTn id="15" dur="1" fill="hold">
                                          <p:stCondLst>
                                            <p:cond delay="1999"/>
                                          </p:stCondLst>
                                        </p:cTn>
                                        <p:tgtEl>
                                          <p:spTgt spid="3077"/>
                                        </p:tgtEl>
                                        <p:attrNameLst>
                                          <p:attrName>style.visibility</p:attrName>
                                        </p:attrNameLst>
                                      </p:cBhvr>
                                      <p:to>
                                        <p:strVal val="hidden"/>
                                      </p:to>
                                    </p:set>
                                  </p:childTnLst>
                                </p:cTn>
                              </p:par>
                            </p:childTnLst>
                          </p:cTn>
                        </p:par>
                        <p:par>
                          <p:cTn id="16" fill="hold" nodeType="afterGroup">
                            <p:stCondLst>
                              <p:cond delay="11000"/>
                            </p:stCondLst>
                            <p:childTnLst>
                              <p:par>
                                <p:cTn id="17" presetID="10" presetClass="exit" presetSubtype="0" fill="hold" grpId="1" nodeType="afterEffect">
                                  <p:stCondLst>
                                    <p:cond delay="3000"/>
                                  </p:stCondLst>
                                  <p:childTnLst>
                                    <p:animEffect transition="out" filter="fade">
                                      <p:cBhvr>
                                        <p:cTn id="18" dur="2000"/>
                                        <p:tgtEl>
                                          <p:spTgt spid="3078"/>
                                        </p:tgtEl>
                                      </p:cBhvr>
                                    </p:animEffect>
                                    <p:set>
                                      <p:cBhvr>
                                        <p:cTn id="19" dur="1" fill="hold">
                                          <p:stCondLst>
                                            <p:cond delay="1999"/>
                                          </p:stCondLst>
                                        </p:cTn>
                                        <p:tgtEl>
                                          <p:spTgt spid="3078"/>
                                        </p:tgtEl>
                                        <p:attrNameLst>
                                          <p:attrName>style.visibility</p:attrName>
                                        </p:attrNameLst>
                                      </p:cBhvr>
                                      <p:to>
                                        <p:strVal val="hidden"/>
                                      </p:to>
                                    </p:set>
                                  </p:childTnLst>
                                </p:cTn>
                              </p:par>
                            </p:childTnLst>
                          </p:cTn>
                        </p:par>
                        <p:par>
                          <p:cTn id="20" fill="hold" nodeType="afterGroup">
                            <p:stCondLst>
                              <p:cond delay="16000"/>
                            </p:stCondLst>
                            <p:childTnLst>
                              <p:par>
                                <p:cTn id="21" presetID="10" presetClass="entr" presetSubtype="0" fill="hold" grpId="0" nodeType="afterEffect">
                                  <p:stCondLst>
                                    <p:cond delay="1000"/>
                                  </p:stCondLst>
                                  <p:childTnLst>
                                    <p:set>
                                      <p:cBhvr>
                                        <p:cTn id="22" dur="1" fill="hold">
                                          <p:stCondLst>
                                            <p:cond delay="0"/>
                                          </p:stCondLst>
                                        </p:cTn>
                                        <p:tgtEl>
                                          <p:spTgt spid="3079"/>
                                        </p:tgtEl>
                                        <p:attrNameLst>
                                          <p:attrName>style.visibility</p:attrName>
                                        </p:attrNameLst>
                                      </p:cBhvr>
                                      <p:to>
                                        <p:strVal val="visible"/>
                                      </p:to>
                                    </p:set>
                                    <p:animEffect transition="in" filter="fade">
                                      <p:cBhvr>
                                        <p:cTn id="23" dur="2000"/>
                                        <p:tgtEl>
                                          <p:spTgt spid="3079"/>
                                        </p:tgtEl>
                                      </p:cBhvr>
                                    </p:animEffect>
                                  </p:childTnLst>
                                </p:cTn>
                              </p:par>
                            </p:childTnLst>
                          </p:cTn>
                        </p:par>
                        <p:par>
                          <p:cTn id="24" fill="hold" nodeType="afterGroup">
                            <p:stCondLst>
                              <p:cond delay="19000"/>
                            </p:stCondLst>
                            <p:childTnLst>
                              <p:par>
                                <p:cTn id="25" presetID="10" presetClass="exit" presetSubtype="0" fill="hold" grpId="1" nodeType="afterEffect">
                                  <p:stCondLst>
                                    <p:cond delay="3500"/>
                                  </p:stCondLst>
                                  <p:childTnLst>
                                    <p:animEffect transition="out" filter="fade">
                                      <p:cBhvr>
                                        <p:cTn id="26" dur="2000"/>
                                        <p:tgtEl>
                                          <p:spTgt spid="3079"/>
                                        </p:tgtEl>
                                      </p:cBhvr>
                                    </p:animEffect>
                                    <p:set>
                                      <p:cBhvr>
                                        <p:cTn id="27" dur="1" fill="hold">
                                          <p:stCondLst>
                                            <p:cond delay="1999"/>
                                          </p:stCondLst>
                                        </p:cTn>
                                        <p:tgtEl>
                                          <p:spTgt spid="3079"/>
                                        </p:tgtEl>
                                        <p:attrNameLst>
                                          <p:attrName>style.visibility</p:attrName>
                                        </p:attrNameLst>
                                      </p:cBhvr>
                                      <p:to>
                                        <p:strVal val="hidden"/>
                                      </p:to>
                                    </p:set>
                                  </p:childTnLst>
                                </p:cTn>
                              </p:par>
                            </p:childTnLst>
                          </p:cTn>
                        </p:par>
                        <p:par>
                          <p:cTn id="28" fill="hold" nodeType="afterGroup">
                            <p:stCondLst>
                              <p:cond delay="24500"/>
                            </p:stCondLst>
                            <p:childTnLst>
                              <p:par>
                                <p:cTn id="29" presetID="10" presetClass="entr" presetSubtype="0" fill="hold" grpId="0" nodeType="afterEffect">
                                  <p:stCondLst>
                                    <p:cond delay="500"/>
                                  </p:stCondLst>
                                  <p:childTnLst>
                                    <p:set>
                                      <p:cBhvr>
                                        <p:cTn id="30" dur="1" fill="hold">
                                          <p:stCondLst>
                                            <p:cond delay="0"/>
                                          </p:stCondLst>
                                        </p:cTn>
                                        <p:tgtEl>
                                          <p:spTgt spid="3080"/>
                                        </p:tgtEl>
                                        <p:attrNameLst>
                                          <p:attrName>style.visibility</p:attrName>
                                        </p:attrNameLst>
                                      </p:cBhvr>
                                      <p:to>
                                        <p:strVal val="visible"/>
                                      </p:to>
                                    </p:set>
                                    <p:animEffect transition="in" filter="fade">
                                      <p:cBhvr>
                                        <p:cTn id="31" dur="2000"/>
                                        <p:tgtEl>
                                          <p:spTgt spid="3080"/>
                                        </p:tgtEl>
                                      </p:cBhvr>
                                    </p:animEffect>
                                  </p:childTnLst>
                                </p:cTn>
                              </p:par>
                            </p:childTnLst>
                          </p:cTn>
                        </p:par>
                        <p:par>
                          <p:cTn id="32" fill="hold" nodeType="afterGroup">
                            <p:stCondLst>
                              <p:cond delay="27000"/>
                            </p:stCondLst>
                            <p:childTnLst>
                              <p:par>
                                <p:cTn id="33" presetID="10" presetClass="exit" presetSubtype="0" fill="hold" grpId="1" nodeType="afterEffect">
                                  <p:stCondLst>
                                    <p:cond delay="5000"/>
                                  </p:stCondLst>
                                  <p:childTnLst>
                                    <p:animEffect transition="out" filter="fade">
                                      <p:cBhvr>
                                        <p:cTn id="34" dur="2000"/>
                                        <p:tgtEl>
                                          <p:spTgt spid="3080"/>
                                        </p:tgtEl>
                                      </p:cBhvr>
                                    </p:animEffect>
                                    <p:set>
                                      <p:cBhvr>
                                        <p:cTn id="35" dur="1" fill="hold">
                                          <p:stCondLst>
                                            <p:cond delay="1999"/>
                                          </p:stCondLst>
                                        </p:cTn>
                                        <p:tgtEl>
                                          <p:spTgt spid="3080"/>
                                        </p:tgtEl>
                                        <p:attrNameLst>
                                          <p:attrName>style.visibility</p:attrName>
                                        </p:attrNameLst>
                                      </p:cBhvr>
                                      <p:to>
                                        <p:strVal val="hidden"/>
                                      </p:to>
                                    </p:set>
                                  </p:childTnLst>
                                </p:cTn>
                              </p:par>
                            </p:childTnLst>
                          </p:cTn>
                        </p:par>
                        <p:par>
                          <p:cTn id="36" fill="hold" nodeType="afterGroup">
                            <p:stCondLst>
                              <p:cond delay="34000"/>
                            </p:stCondLst>
                            <p:childTnLst>
                              <p:par>
                                <p:cTn id="37" presetID="10" presetClass="entr" presetSubtype="0" fill="hold" grpId="0" nodeType="afterEffect">
                                  <p:stCondLst>
                                    <p:cond delay="1000"/>
                                  </p:stCondLst>
                                  <p:childTnLst>
                                    <p:set>
                                      <p:cBhvr>
                                        <p:cTn id="38" dur="1" fill="hold">
                                          <p:stCondLst>
                                            <p:cond delay="0"/>
                                          </p:stCondLst>
                                        </p:cTn>
                                        <p:tgtEl>
                                          <p:spTgt spid="3081"/>
                                        </p:tgtEl>
                                        <p:attrNameLst>
                                          <p:attrName>style.visibility</p:attrName>
                                        </p:attrNameLst>
                                      </p:cBhvr>
                                      <p:to>
                                        <p:strVal val="visible"/>
                                      </p:to>
                                    </p:set>
                                    <p:animEffect transition="in" filter="fade">
                                      <p:cBhvr>
                                        <p:cTn id="39" dur="2000"/>
                                        <p:tgtEl>
                                          <p:spTgt spid="3081"/>
                                        </p:tgtEl>
                                      </p:cBhvr>
                                    </p:animEffect>
                                  </p:childTnLst>
                                </p:cTn>
                              </p:par>
                            </p:childTnLst>
                          </p:cTn>
                        </p:par>
                        <p:par>
                          <p:cTn id="40" fill="hold" nodeType="afterGroup">
                            <p:stCondLst>
                              <p:cond delay="37000"/>
                            </p:stCondLst>
                            <p:childTnLst>
                              <p:par>
                                <p:cTn id="41" presetID="10" presetClass="exit" presetSubtype="0" fill="hold" grpId="1" nodeType="afterEffect">
                                  <p:stCondLst>
                                    <p:cond delay="3500"/>
                                  </p:stCondLst>
                                  <p:childTnLst>
                                    <p:animEffect transition="out" filter="fade">
                                      <p:cBhvr>
                                        <p:cTn id="42" dur="2000"/>
                                        <p:tgtEl>
                                          <p:spTgt spid="3081"/>
                                        </p:tgtEl>
                                      </p:cBhvr>
                                    </p:animEffect>
                                    <p:set>
                                      <p:cBhvr>
                                        <p:cTn id="43" dur="1" fill="hold">
                                          <p:stCondLst>
                                            <p:cond delay="1999"/>
                                          </p:stCondLst>
                                        </p:cTn>
                                        <p:tgtEl>
                                          <p:spTgt spid="3081"/>
                                        </p:tgtEl>
                                        <p:attrNameLst>
                                          <p:attrName>style.visibility</p:attrName>
                                        </p:attrNameLst>
                                      </p:cBhvr>
                                      <p:to>
                                        <p:strVal val="hidden"/>
                                      </p:to>
                                    </p:set>
                                  </p:childTnLst>
                                </p:cTn>
                              </p:par>
                            </p:childTnLst>
                          </p:cTn>
                        </p:par>
                        <p:par>
                          <p:cTn id="44" fill="hold" nodeType="afterGroup">
                            <p:stCondLst>
                              <p:cond delay="42500"/>
                            </p:stCondLst>
                            <p:childTnLst>
                              <p:par>
                                <p:cTn id="45" presetID="10" presetClass="entr" presetSubtype="0" fill="hold" grpId="0" nodeType="afterEffect">
                                  <p:stCondLst>
                                    <p:cond delay="1000"/>
                                  </p:stCondLst>
                                  <p:childTnLst>
                                    <p:set>
                                      <p:cBhvr>
                                        <p:cTn id="46" dur="1" fill="hold">
                                          <p:stCondLst>
                                            <p:cond delay="0"/>
                                          </p:stCondLst>
                                        </p:cTn>
                                        <p:tgtEl>
                                          <p:spTgt spid="3082"/>
                                        </p:tgtEl>
                                        <p:attrNameLst>
                                          <p:attrName>style.visibility</p:attrName>
                                        </p:attrNameLst>
                                      </p:cBhvr>
                                      <p:to>
                                        <p:strVal val="visible"/>
                                      </p:to>
                                    </p:set>
                                    <p:animEffect transition="in" filter="fade">
                                      <p:cBhvr>
                                        <p:cTn id="47" dur="2000"/>
                                        <p:tgtEl>
                                          <p:spTgt spid="3082"/>
                                        </p:tgtEl>
                                      </p:cBhvr>
                                    </p:animEffect>
                                  </p:childTnLst>
                                </p:cTn>
                              </p:par>
                            </p:childTnLst>
                          </p:cTn>
                        </p:par>
                        <p:par>
                          <p:cTn id="48" fill="hold" nodeType="afterGroup">
                            <p:stCondLst>
                              <p:cond delay="45500"/>
                            </p:stCondLst>
                            <p:childTnLst>
                              <p:par>
                                <p:cTn id="49" presetID="10" presetClass="exit" presetSubtype="0" fill="hold" grpId="1" nodeType="afterEffect">
                                  <p:stCondLst>
                                    <p:cond delay="3500"/>
                                  </p:stCondLst>
                                  <p:childTnLst>
                                    <p:animEffect transition="out" filter="fade">
                                      <p:cBhvr>
                                        <p:cTn id="50" dur="2000"/>
                                        <p:tgtEl>
                                          <p:spTgt spid="3082"/>
                                        </p:tgtEl>
                                      </p:cBhvr>
                                    </p:animEffect>
                                    <p:set>
                                      <p:cBhvr>
                                        <p:cTn id="51" dur="1" fill="hold">
                                          <p:stCondLst>
                                            <p:cond delay="1999"/>
                                          </p:stCondLst>
                                        </p:cTn>
                                        <p:tgtEl>
                                          <p:spTgt spid="3082"/>
                                        </p:tgtEl>
                                        <p:attrNameLst>
                                          <p:attrName>style.visibility</p:attrName>
                                        </p:attrNameLst>
                                      </p:cBhvr>
                                      <p:to>
                                        <p:strVal val="hidden"/>
                                      </p:to>
                                    </p:set>
                                  </p:childTnLst>
                                </p:cTn>
                              </p:par>
                            </p:childTnLst>
                          </p:cTn>
                        </p:par>
                        <p:par>
                          <p:cTn id="52" fill="hold" nodeType="afterGroup">
                            <p:stCondLst>
                              <p:cond delay="51000"/>
                            </p:stCondLst>
                            <p:childTnLst>
                              <p:par>
                                <p:cTn id="53" presetID="10" presetClass="entr" presetSubtype="0" fill="hold" grpId="0" nodeType="afterEffect">
                                  <p:stCondLst>
                                    <p:cond delay="500"/>
                                  </p:stCondLst>
                                  <p:childTnLst>
                                    <p:set>
                                      <p:cBhvr>
                                        <p:cTn id="54" dur="1" fill="hold">
                                          <p:stCondLst>
                                            <p:cond delay="0"/>
                                          </p:stCondLst>
                                        </p:cTn>
                                        <p:tgtEl>
                                          <p:spTgt spid="3083"/>
                                        </p:tgtEl>
                                        <p:attrNameLst>
                                          <p:attrName>style.visibility</p:attrName>
                                        </p:attrNameLst>
                                      </p:cBhvr>
                                      <p:to>
                                        <p:strVal val="visible"/>
                                      </p:to>
                                    </p:set>
                                    <p:animEffect transition="in" filter="fade">
                                      <p:cBhvr>
                                        <p:cTn id="55" dur="2000"/>
                                        <p:tgtEl>
                                          <p:spTgt spid="3083"/>
                                        </p:tgtEl>
                                      </p:cBhvr>
                                    </p:animEffect>
                                  </p:childTnLst>
                                </p:cTn>
                              </p:par>
                            </p:childTnLst>
                          </p:cTn>
                        </p:par>
                        <p:par>
                          <p:cTn id="56" fill="hold" nodeType="afterGroup">
                            <p:stCondLst>
                              <p:cond delay="53500"/>
                            </p:stCondLst>
                            <p:childTnLst>
                              <p:par>
                                <p:cTn id="57" presetID="10" presetClass="exit" presetSubtype="0" fill="hold" grpId="1" nodeType="afterEffect">
                                  <p:stCondLst>
                                    <p:cond delay="5000"/>
                                  </p:stCondLst>
                                  <p:childTnLst>
                                    <p:animEffect transition="out" filter="fade">
                                      <p:cBhvr>
                                        <p:cTn id="58" dur="2000"/>
                                        <p:tgtEl>
                                          <p:spTgt spid="3083"/>
                                        </p:tgtEl>
                                      </p:cBhvr>
                                    </p:animEffect>
                                    <p:set>
                                      <p:cBhvr>
                                        <p:cTn id="59" dur="1" fill="hold">
                                          <p:stCondLst>
                                            <p:cond delay="1999"/>
                                          </p:stCondLst>
                                        </p:cTn>
                                        <p:tgtEl>
                                          <p:spTgt spid="3083"/>
                                        </p:tgtEl>
                                        <p:attrNameLst>
                                          <p:attrName>style.visibility</p:attrName>
                                        </p:attrNameLst>
                                      </p:cBhvr>
                                      <p:to>
                                        <p:strVal val="hidden"/>
                                      </p:to>
                                    </p:set>
                                  </p:childTnLst>
                                </p:cTn>
                              </p:par>
                            </p:childTnLst>
                          </p:cTn>
                        </p:par>
                        <p:par>
                          <p:cTn id="60" fill="hold" nodeType="afterGroup">
                            <p:stCondLst>
                              <p:cond delay="60500"/>
                            </p:stCondLst>
                            <p:childTnLst>
                              <p:par>
                                <p:cTn id="61" presetID="10" presetClass="entr" presetSubtype="0" fill="hold" grpId="0" nodeType="afterEffect">
                                  <p:stCondLst>
                                    <p:cond delay="1000"/>
                                  </p:stCondLst>
                                  <p:childTnLst>
                                    <p:set>
                                      <p:cBhvr>
                                        <p:cTn id="62" dur="1" fill="hold">
                                          <p:stCondLst>
                                            <p:cond delay="0"/>
                                          </p:stCondLst>
                                        </p:cTn>
                                        <p:tgtEl>
                                          <p:spTgt spid="3084"/>
                                        </p:tgtEl>
                                        <p:attrNameLst>
                                          <p:attrName>style.visibility</p:attrName>
                                        </p:attrNameLst>
                                      </p:cBhvr>
                                      <p:to>
                                        <p:strVal val="visible"/>
                                      </p:to>
                                    </p:set>
                                    <p:animEffect transition="in" filter="fade">
                                      <p:cBhvr>
                                        <p:cTn id="63" dur="2000"/>
                                        <p:tgtEl>
                                          <p:spTgt spid="3084"/>
                                        </p:tgtEl>
                                      </p:cBhvr>
                                    </p:animEffect>
                                  </p:childTnLst>
                                </p:cTn>
                              </p:par>
                            </p:childTnLst>
                          </p:cTn>
                        </p:par>
                        <p:par>
                          <p:cTn id="64" fill="hold" nodeType="afterGroup">
                            <p:stCondLst>
                              <p:cond delay="63500"/>
                            </p:stCondLst>
                            <p:childTnLst>
                              <p:par>
                                <p:cTn id="65" presetID="10" presetClass="exit" presetSubtype="0" fill="hold" grpId="1" nodeType="afterEffect">
                                  <p:stCondLst>
                                    <p:cond delay="3500"/>
                                  </p:stCondLst>
                                  <p:childTnLst>
                                    <p:animEffect transition="out" filter="fade">
                                      <p:cBhvr>
                                        <p:cTn id="66" dur="2000"/>
                                        <p:tgtEl>
                                          <p:spTgt spid="3084"/>
                                        </p:tgtEl>
                                      </p:cBhvr>
                                    </p:animEffect>
                                    <p:set>
                                      <p:cBhvr>
                                        <p:cTn id="67" dur="1" fill="hold">
                                          <p:stCondLst>
                                            <p:cond delay="1999"/>
                                          </p:stCondLst>
                                        </p:cTn>
                                        <p:tgtEl>
                                          <p:spTgt spid="3084"/>
                                        </p:tgtEl>
                                        <p:attrNameLst>
                                          <p:attrName>style.visibility</p:attrName>
                                        </p:attrNameLst>
                                      </p:cBhvr>
                                      <p:to>
                                        <p:strVal val="hidden"/>
                                      </p:to>
                                    </p:set>
                                  </p:childTnLst>
                                </p:cTn>
                              </p:par>
                            </p:childTnLst>
                          </p:cTn>
                        </p:par>
                        <p:par>
                          <p:cTn id="68" fill="hold" nodeType="afterGroup">
                            <p:stCondLst>
                              <p:cond delay="69000"/>
                            </p:stCondLst>
                            <p:childTnLst>
                              <p:par>
                                <p:cTn id="69" presetID="10" presetClass="entr" presetSubtype="0" fill="hold" grpId="0" nodeType="afterEffect">
                                  <p:stCondLst>
                                    <p:cond delay="500"/>
                                  </p:stCondLst>
                                  <p:childTnLst>
                                    <p:set>
                                      <p:cBhvr>
                                        <p:cTn id="70" dur="1" fill="hold">
                                          <p:stCondLst>
                                            <p:cond delay="0"/>
                                          </p:stCondLst>
                                        </p:cTn>
                                        <p:tgtEl>
                                          <p:spTgt spid="3085"/>
                                        </p:tgtEl>
                                        <p:attrNameLst>
                                          <p:attrName>style.visibility</p:attrName>
                                        </p:attrNameLst>
                                      </p:cBhvr>
                                      <p:to>
                                        <p:strVal val="visible"/>
                                      </p:to>
                                    </p:set>
                                    <p:animEffect transition="in" filter="fade">
                                      <p:cBhvr>
                                        <p:cTn id="71" dur="2000"/>
                                        <p:tgtEl>
                                          <p:spTgt spid="3085"/>
                                        </p:tgtEl>
                                      </p:cBhvr>
                                    </p:animEffect>
                                  </p:childTnLst>
                                </p:cTn>
                              </p:par>
                            </p:childTnLst>
                          </p:cTn>
                        </p:par>
                        <p:par>
                          <p:cTn id="72" fill="hold" nodeType="afterGroup">
                            <p:stCondLst>
                              <p:cond delay="71500"/>
                            </p:stCondLst>
                            <p:childTnLst>
                              <p:par>
                                <p:cTn id="73" presetID="10" presetClass="exit" presetSubtype="0" fill="hold" grpId="1" nodeType="afterEffect">
                                  <p:stCondLst>
                                    <p:cond delay="5000"/>
                                  </p:stCondLst>
                                  <p:childTnLst>
                                    <p:animEffect transition="out" filter="fade">
                                      <p:cBhvr>
                                        <p:cTn id="74" dur="2000"/>
                                        <p:tgtEl>
                                          <p:spTgt spid="3085"/>
                                        </p:tgtEl>
                                      </p:cBhvr>
                                    </p:animEffect>
                                    <p:set>
                                      <p:cBhvr>
                                        <p:cTn id="75" dur="1" fill="hold">
                                          <p:stCondLst>
                                            <p:cond delay="1999"/>
                                          </p:stCondLst>
                                        </p:cTn>
                                        <p:tgtEl>
                                          <p:spTgt spid="3085"/>
                                        </p:tgtEl>
                                        <p:attrNameLst>
                                          <p:attrName>style.visibility</p:attrName>
                                        </p:attrNameLst>
                                      </p:cBhvr>
                                      <p:to>
                                        <p:strVal val="hidden"/>
                                      </p:to>
                                    </p:set>
                                  </p:childTnLst>
                                </p:cTn>
                              </p:par>
                            </p:childTnLst>
                          </p:cTn>
                        </p:par>
                        <p:par>
                          <p:cTn id="76" fill="hold" nodeType="afterGroup">
                            <p:stCondLst>
                              <p:cond delay="78500"/>
                            </p:stCondLst>
                            <p:childTnLst>
                              <p:par>
                                <p:cTn id="77" presetID="10" presetClass="entr" presetSubtype="0" fill="hold" grpId="0" nodeType="afterEffect">
                                  <p:stCondLst>
                                    <p:cond delay="500"/>
                                  </p:stCondLst>
                                  <p:childTnLst>
                                    <p:set>
                                      <p:cBhvr>
                                        <p:cTn id="78" dur="1" fill="hold">
                                          <p:stCondLst>
                                            <p:cond delay="0"/>
                                          </p:stCondLst>
                                        </p:cTn>
                                        <p:tgtEl>
                                          <p:spTgt spid="3086"/>
                                        </p:tgtEl>
                                        <p:attrNameLst>
                                          <p:attrName>style.visibility</p:attrName>
                                        </p:attrNameLst>
                                      </p:cBhvr>
                                      <p:to>
                                        <p:strVal val="visible"/>
                                      </p:to>
                                    </p:set>
                                    <p:animEffect transition="in" filter="fade">
                                      <p:cBhvr>
                                        <p:cTn id="79" dur="2000"/>
                                        <p:tgtEl>
                                          <p:spTgt spid="3086"/>
                                        </p:tgtEl>
                                      </p:cBhvr>
                                    </p:animEffect>
                                  </p:childTnLst>
                                </p:cTn>
                              </p:par>
                            </p:childTnLst>
                          </p:cTn>
                        </p:par>
                        <p:par>
                          <p:cTn id="80" fill="hold" nodeType="afterGroup">
                            <p:stCondLst>
                              <p:cond delay="81000"/>
                            </p:stCondLst>
                            <p:childTnLst>
                              <p:par>
                                <p:cTn id="81" presetID="10" presetClass="exit" presetSubtype="0" fill="hold" grpId="1" nodeType="afterEffect">
                                  <p:stCondLst>
                                    <p:cond delay="5000"/>
                                  </p:stCondLst>
                                  <p:childTnLst>
                                    <p:animEffect transition="out" filter="fade">
                                      <p:cBhvr>
                                        <p:cTn id="82" dur="2000"/>
                                        <p:tgtEl>
                                          <p:spTgt spid="3086"/>
                                        </p:tgtEl>
                                      </p:cBhvr>
                                    </p:animEffect>
                                    <p:set>
                                      <p:cBhvr>
                                        <p:cTn id="83" dur="1" fill="hold">
                                          <p:stCondLst>
                                            <p:cond delay="1999"/>
                                          </p:stCondLst>
                                        </p:cTn>
                                        <p:tgtEl>
                                          <p:spTgt spid="3086"/>
                                        </p:tgtEl>
                                        <p:attrNameLst>
                                          <p:attrName>style.visibility</p:attrName>
                                        </p:attrNameLst>
                                      </p:cBhvr>
                                      <p:to>
                                        <p:strVal val="hidden"/>
                                      </p:to>
                                    </p:set>
                                  </p:childTnLst>
                                </p:cTn>
                              </p:par>
                            </p:childTnLst>
                          </p:cTn>
                        </p:par>
                        <p:par>
                          <p:cTn id="84" fill="hold" nodeType="afterGroup">
                            <p:stCondLst>
                              <p:cond delay="88000"/>
                            </p:stCondLst>
                            <p:childTnLst>
                              <p:par>
                                <p:cTn id="85" presetID="10" presetClass="entr" presetSubtype="0" fill="hold" grpId="0" nodeType="afterEffect">
                                  <p:stCondLst>
                                    <p:cond delay="1000"/>
                                  </p:stCondLst>
                                  <p:childTnLst>
                                    <p:set>
                                      <p:cBhvr>
                                        <p:cTn id="86" dur="1" fill="hold">
                                          <p:stCondLst>
                                            <p:cond delay="0"/>
                                          </p:stCondLst>
                                        </p:cTn>
                                        <p:tgtEl>
                                          <p:spTgt spid="3087"/>
                                        </p:tgtEl>
                                        <p:attrNameLst>
                                          <p:attrName>style.visibility</p:attrName>
                                        </p:attrNameLst>
                                      </p:cBhvr>
                                      <p:to>
                                        <p:strVal val="visible"/>
                                      </p:to>
                                    </p:set>
                                    <p:animEffect transition="in" filter="fade">
                                      <p:cBhvr>
                                        <p:cTn id="87" dur="2000"/>
                                        <p:tgtEl>
                                          <p:spTgt spid="3087"/>
                                        </p:tgtEl>
                                      </p:cBhvr>
                                    </p:animEffect>
                                  </p:childTnLst>
                                </p:cTn>
                              </p:par>
                            </p:childTnLst>
                          </p:cTn>
                        </p:par>
                        <p:par>
                          <p:cTn id="88" fill="hold" nodeType="afterGroup">
                            <p:stCondLst>
                              <p:cond delay="91000"/>
                            </p:stCondLst>
                            <p:childTnLst>
                              <p:par>
                                <p:cTn id="89" presetID="10" presetClass="exit" presetSubtype="0" fill="hold" grpId="1" nodeType="afterEffect">
                                  <p:stCondLst>
                                    <p:cond delay="3500"/>
                                  </p:stCondLst>
                                  <p:childTnLst>
                                    <p:animEffect transition="out" filter="fade">
                                      <p:cBhvr>
                                        <p:cTn id="90" dur="2000"/>
                                        <p:tgtEl>
                                          <p:spTgt spid="3087"/>
                                        </p:tgtEl>
                                      </p:cBhvr>
                                    </p:animEffect>
                                    <p:set>
                                      <p:cBhvr>
                                        <p:cTn id="91" dur="1" fill="hold">
                                          <p:stCondLst>
                                            <p:cond delay="1999"/>
                                          </p:stCondLst>
                                        </p:cTn>
                                        <p:tgtEl>
                                          <p:spTgt spid="3087"/>
                                        </p:tgtEl>
                                        <p:attrNameLst>
                                          <p:attrName>style.visibility</p:attrName>
                                        </p:attrNameLst>
                                      </p:cBhvr>
                                      <p:to>
                                        <p:strVal val="hidden"/>
                                      </p:to>
                                    </p:set>
                                  </p:childTnLst>
                                </p:cTn>
                              </p:par>
                            </p:childTnLst>
                          </p:cTn>
                        </p:par>
                        <p:par>
                          <p:cTn id="92" fill="hold" nodeType="afterGroup">
                            <p:stCondLst>
                              <p:cond delay="96500"/>
                            </p:stCondLst>
                            <p:childTnLst>
                              <p:par>
                                <p:cTn id="93" presetID="10" presetClass="entr" presetSubtype="0" fill="hold" grpId="0" nodeType="afterEffect">
                                  <p:stCondLst>
                                    <p:cond delay="500"/>
                                  </p:stCondLst>
                                  <p:childTnLst>
                                    <p:set>
                                      <p:cBhvr>
                                        <p:cTn id="94" dur="1" fill="hold">
                                          <p:stCondLst>
                                            <p:cond delay="0"/>
                                          </p:stCondLst>
                                        </p:cTn>
                                        <p:tgtEl>
                                          <p:spTgt spid="3088"/>
                                        </p:tgtEl>
                                        <p:attrNameLst>
                                          <p:attrName>style.visibility</p:attrName>
                                        </p:attrNameLst>
                                      </p:cBhvr>
                                      <p:to>
                                        <p:strVal val="visible"/>
                                      </p:to>
                                    </p:set>
                                    <p:animEffect transition="in" filter="fade">
                                      <p:cBhvr>
                                        <p:cTn id="95" dur="2000"/>
                                        <p:tgtEl>
                                          <p:spTgt spid="3088"/>
                                        </p:tgtEl>
                                      </p:cBhvr>
                                    </p:animEffect>
                                  </p:childTnLst>
                                </p:cTn>
                              </p:par>
                            </p:childTnLst>
                          </p:cTn>
                        </p:par>
                        <p:par>
                          <p:cTn id="96" fill="hold" nodeType="afterGroup">
                            <p:stCondLst>
                              <p:cond delay="99000"/>
                            </p:stCondLst>
                            <p:childTnLst>
                              <p:par>
                                <p:cTn id="97" presetID="10" presetClass="exit" presetSubtype="0" fill="hold" grpId="1" nodeType="afterEffect">
                                  <p:stCondLst>
                                    <p:cond delay="5000"/>
                                  </p:stCondLst>
                                  <p:childTnLst>
                                    <p:animEffect transition="out" filter="fade">
                                      <p:cBhvr>
                                        <p:cTn id="98" dur="2000"/>
                                        <p:tgtEl>
                                          <p:spTgt spid="3088"/>
                                        </p:tgtEl>
                                      </p:cBhvr>
                                    </p:animEffect>
                                    <p:set>
                                      <p:cBhvr>
                                        <p:cTn id="99" dur="1" fill="hold">
                                          <p:stCondLst>
                                            <p:cond delay="1999"/>
                                          </p:stCondLst>
                                        </p:cTn>
                                        <p:tgtEl>
                                          <p:spTgt spid="3088"/>
                                        </p:tgtEl>
                                        <p:attrNameLst>
                                          <p:attrName>style.visibility</p:attrName>
                                        </p:attrNameLst>
                                      </p:cBhvr>
                                      <p:to>
                                        <p:strVal val="hidden"/>
                                      </p:to>
                                    </p:set>
                                  </p:childTnLst>
                                </p:cTn>
                              </p:par>
                            </p:childTnLst>
                          </p:cTn>
                        </p:par>
                        <p:par>
                          <p:cTn id="100" fill="hold" nodeType="afterGroup">
                            <p:stCondLst>
                              <p:cond delay="106000"/>
                            </p:stCondLst>
                            <p:childTnLst>
                              <p:par>
                                <p:cTn id="101" presetID="10" presetClass="entr" presetSubtype="0" fill="hold" grpId="0" nodeType="afterEffect">
                                  <p:stCondLst>
                                    <p:cond delay="500"/>
                                  </p:stCondLst>
                                  <p:childTnLst>
                                    <p:set>
                                      <p:cBhvr>
                                        <p:cTn id="102" dur="1" fill="hold">
                                          <p:stCondLst>
                                            <p:cond delay="0"/>
                                          </p:stCondLst>
                                        </p:cTn>
                                        <p:tgtEl>
                                          <p:spTgt spid="3090"/>
                                        </p:tgtEl>
                                        <p:attrNameLst>
                                          <p:attrName>style.visibility</p:attrName>
                                        </p:attrNameLst>
                                      </p:cBhvr>
                                      <p:to>
                                        <p:strVal val="visible"/>
                                      </p:to>
                                    </p:set>
                                    <p:animEffect transition="in" filter="fade">
                                      <p:cBhvr>
                                        <p:cTn id="103" dur="2000"/>
                                        <p:tgtEl>
                                          <p:spTgt spid="3090"/>
                                        </p:tgtEl>
                                      </p:cBhvr>
                                    </p:animEffect>
                                  </p:childTnLst>
                                </p:cTn>
                              </p:par>
                            </p:childTnLst>
                          </p:cTn>
                        </p:par>
                        <p:par>
                          <p:cTn id="104" fill="hold" nodeType="afterGroup">
                            <p:stCondLst>
                              <p:cond delay="108500"/>
                            </p:stCondLst>
                            <p:childTnLst>
                              <p:par>
                                <p:cTn id="105" presetID="1" presetClass="entr" presetSubtype="0" fill="hold" grpId="0" nodeType="afterEffect">
                                  <p:stCondLst>
                                    <p:cond delay="3000"/>
                                  </p:stCondLst>
                                  <p:childTnLst>
                                    <p:set>
                                      <p:cBhvr>
                                        <p:cTn id="106" dur="1" fill="hold">
                                          <p:stCondLst>
                                            <p:cond delay="0"/>
                                          </p:stCondLst>
                                        </p:cTn>
                                        <p:tgtEl>
                                          <p:spTgt spid="3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7" grpId="1" animBg="1"/>
      <p:bldP spid="3078" grpId="0" animBg="1"/>
      <p:bldP spid="3078" grpId="1" animBg="1"/>
      <p:bldP spid="3079" grpId="0" animBg="1"/>
      <p:bldP spid="3079" grpId="1" animBg="1"/>
      <p:bldP spid="3080" grpId="0" animBg="1"/>
      <p:bldP spid="3080" grpId="1" animBg="1"/>
      <p:bldP spid="3081" grpId="0" animBg="1"/>
      <p:bldP spid="3081" grpId="1" animBg="1"/>
      <p:bldP spid="3082" grpId="0" animBg="1"/>
      <p:bldP spid="3082" grpId="1" animBg="1"/>
      <p:bldP spid="3083" grpId="0" animBg="1"/>
      <p:bldP spid="3083" grpId="1" animBg="1"/>
      <p:bldP spid="3084" grpId="0" animBg="1"/>
      <p:bldP spid="3084" grpId="1" animBg="1"/>
      <p:bldP spid="3085" grpId="0" animBg="1"/>
      <p:bldP spid="3085" grpId="1" animBg="1"/>
      <p:bldP spid="3086" grpId="0" animBg="1"/>
      <p:bldP spid="3086" grpId="1" animBg="1"/>
      <p:bldP spid="3087" grpId="0" animBg="1"/>
      <p:bldP spid="3087" grpId="1" animBg="1"/>
      <p:bldP spid="3088" grpId="0" animBg="1"/>
      <p:bldP spid="3088" grpId="1" animBg="1"/>
      <p:bldP spid="3090" grpId="0" animBg="1"/>
      <p:bldP spid="30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4299219" y="620688"/>
            <a:ext cx="4603750" cy="1143000"/>
          </a:xfrm>
        </p:spPr>
        <p:txBody>
          <a:bodyPr>
            <a:normAutofit fontScale="90000"/>
          </a:bodyPr>
          <a:lstStyle/>
          <a:p>
            <a:r>
              <a:rPr lang="es-ES" dirty="0" smtClean="0">
                <a:solidFill>
                  <a:srgbClr val="000000"/>
                </a:solidFill>
                <a:cs typeface="Times New Roman" pitchFamily="18" charset="0"/>
              </a:rPr>
              <a:t>¿Por qué celebramos que Cristo es el Rey del universo? </a:t>
            </a:r>
            <a:endParaRPr lang="es-CO" dirty="0" smtClean="0"/>
          </a:p>
        </p:txBody>
      </p:sp>
      <p:sp>
        <p:nvSpPr>
          <p:cNvPr id="40964" name="4 Marcador de contenido"/>
          <p:cNvSpPr>
            <a:spLocks noGrp="1"/>
          </p:cNvSpPr>
          <p:nvPr>
            <p:ph idx="1"/>
          </p:nvPr>
        </p:nvSpPr>
        <p:spPr>
          <a:xfrm>
            <a:off x="4356100" y="2565400"/>
            <a:ext cx="4402138" cy="4525963"/>
          </a:xfrm>
        </p:spPr>
        <p:txBody>
          <a:bodyPr/>
          <a:lstStyle/>
          <a:p>
            <a:pPr algn="ctr"/>
            <a:r>
              <a:rPr lang="es-ES" dirty="0" smtClean="0">
                <a:solidFill>
                  <a:srgbClr val="000000"/>
                </a:solidFill>
                <a:cs typeface="Times New Roman" pitchFamily="18" charset="0"/>
              </a:rPr>
              <a:t>Porque su Reino es el Reino de la verdad y la vida, de la santidad y la gracia, de la justicia, del amor y la paz. </a:t>
            </a:r>
          </a:p>
          <a:p>
            <a:pPr algn="ctr"/>
            <a:r>
              <a:rPr lang="es-ES" dirty="0" smtClean="0">
                <a:solidFill>
                  <a:srgbClr val="000000"/>
                </a:solidFill>
                <a:cs typeface="Times New Roman" pitchFamily="18" charset="0"/>
              </a:rPr>
              <a:t>VEAMOS SUS ACTITUDES DE CADA PERSONAJE</a:t>
            </a:r>
            <a:endParaRPr lang="es-CO" dirty="0" smtClean="0"/>
          </a:p>
          <a:p>
            <a:endParaRPr lang="es-CO" dirty="0" smtClean="0"/>
          </a:p>
        </p:txBody>
      </p:sp>
      <p:pic>
        <p:nvPicPr>
          <p:cNvPr id="40963" name="BLOGGER_PHOTO_ID_5136367064676672594" descr="cristo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0"/>
            <a:ext cx="43338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50933"/>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endParaRPr lang="es-CO" smtClean="0"/>
          </a:p>
        </p:txBody>
      </p:sp>
      <p:pic>
        <p:nvPicPr>
          <p:cNvPr id="41987" name="Picture 6" descr="C:\Documents and Settings\User\My Documents\_Mariasun\_1 AGOSTO 2010\DIBUJOS\RELIGIOSOS\FANO JESÚS REY del universo.jpg"/>
          <p:cNvPicPr>
            <a:picLocks noGrp="1" noChangeAspect="1" noChangeArrowheads="1"/>
          </p:cNvPicPr>
          <p:nvPr>
            <p:ph idx="1"/>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11476" y="-31751"/>
            <a:ext cx="9375775" cy="6889751"/>
          </a:xfrm>
        </p:spPr>
      </p:pic>
      <p:sp>
        <p:nvSpPr>
          <p:cNvPr id="41988" name="4 CuadroTexto"/>
          <p:cNvSpPr txBox="1">
            <a:spLocks noChangeArrowheads="1"/>
          </p:cNvSpPr>
          <p:nvPr/>
        </p:nvSpPr>
        <p:spPr bwMode="auto">
          <a:xfrm>
            <a:off x="827088" y="549275"/>
            <a:ext cx="7489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s-CO" smtClean="0">
              <a:solidFill>
                <a:srgbClr val="000000"/>
              </a:solidFill>
            </a:endParaRPr>
          </a:p>
        </p:txBody>
      </p:sp>
      <p:sp>
        <p:nvSpPr>
          <p:cNvPr id="6" name="5 CuadroTexto"/>
          <p:cNvSpPr txBox="1"/>
          <p:nvPr/>
        </p:nvSpPr>
        <p:spPr>
          <a:xfrm>
            <a:off x="377477" y="4401205"/>
            <a:ext cx="8137525"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just" fontAlgn="base">
              <a:spcBef>
                <a:spcPct val="0"/>
              </a:spcBef>
              <a:spcAft>
                <a:spcPct val="0"/>
              </a:spcAft>
              <a:defRPr/>
            </a:pPr>
            <a:r>
              <a:rPr lang="es-ES" sz="2400" dirty="0">
                <a:solidFill>
                  <a:srgbClr val="FF0000"/>
                </a:solidFill>
                <a:latin typeface="Georgia" pitchFamily="18" charset="0"/>
              </a:rPr>
              <a:t>La fiesta de Cristo-Rey del Universo fue instaurada por Pío XI el 11 de  marzo de 1925. </a:t>
            </a:r>
            <a:r>
              <a:rPr lang="es-MX" sz="2400" dirty="0">
                <a:solidFill>
                  <a:srgbClr val="FF0000"/>
                </a:solidFill>
                <a:latin typeface="Georgia" pitchFamily="18" charset="0"/>
                <a:cs typeface="Times New Roman" pitchFamily="18" charset="0"/>
              </a:rPr>
              <a:t>Corrían en Europa aires anticlericales y republicanos. Se pretendía seguramente con la fiesta afirmar la soberanía de Cristo y de la Iglesia en todas las esferas de la vida humana. El Concilio Vaticano II modificó el sentido de esta Festividad.</a:t>
            </a:r>
            <a:r>
              <a:rPr lang="es-ES" sz="2400" dirty="0">
                <a:solidFill>
                  <a:srgbClr val="FF0000"/>
                </a:solidFill>
                <a:latin typeface="Georgia" pitchFamily="18" charset="0"/>
              </a:rPr>
              <a:t> </a:t>
            </a:r>
          </a:p>
        </p:txBody>
      </p:sp>
      <p:sp>
        <p:nvSpPr>
          <p:cNvPr id="2" name="1 CuadroTexto"/>
          <p:cNvSpPr txBox="1"/>
          <p:nvPr/>
        </p:nvSpPr>
        <p:spPr>
          <a:xfrm>
            <a:off x="0" y="0"/>
            <a:ext cx="8892480" cy="4401205"/>
          </a:xfrm>
          <a:prstGeom prst="rect">
            <a:avLst/>
          </a:prstGeom>
          <a:noFill/>
        </p:spPr>
        <p:txBody>
          <a:bodyPr wrap="square" rtlCol="0">
            <a:spAutoFit/>
          </a:bodyPr>
          <a:lstStyle/>
          <a:p>
            <a:pPr marL="342900" indent="-342900">
              <a:buAutoNum type="arabicPeriod"/>
            </a:pPr>
            <a:r>
              <a:rPr lang="es-CO" sz="4000" dirty="0" smtClean="0">
                <a:solidFill>
                  <a:srgbClr val="FF0000"/>
                </a:solidFill>
              </a:rPr>
              <a:t>LOS JEFES Y LIDERES…</a:t>
            </a:r>
          </a:p>
          <a:p>
            <a:r>
              <a:rPr lang="es-CO" sz="4000" dirty="0" smtClean="0">
                <a:solidFill>
                  <a:srgbClr val="FF0000"/>
                </a:solidFill>
              </a:rPr>
              <a:t>«QUE SE SALVE A SI MISMO» ORGULLO…</a:t>
            </a:r>
            <a:endParaRPr lang="es-CO" sz="4000" dirty="0">
              <a:solidFill>
                <a:srgbClr val="FF0000"/>
              </a:solidFill>
            </a:endParaRPr>
          </a:p>
          <a:p>
            <a:endParaRPr lang="es-CO" sz="4000" dirty="0" smtClean="0">
              <a:solidFill>
                <a:srgbClr val="FF0000"/>
              </a:solidFill>
            </a:endParaRPr>
          </a:p>
          <a:p>
            <a:endParaRPr lang="es-CO" sz="4000" dirty="0" smtClean="0">
              <a:solidFill>
                <a:srgbClr val="FF0000"/>
              </a:solidFill>
            </a:endParaRPr>
          </a:p>
          <a:p>
            <a:r>
              <a:rPr lang="es-CO" sz="2400" b="1" i="1" dirty="0" smtClean="0">
                <a:effectLst>
                  <a:outerShdw blurRad="38100" dist="38100" dir="2700000" algn="tl">
                    <a:srgbClr val="000000">
                      <a:alpha val="43137"/>
                    </a:srgbClr>
                  </a:outerShdw>
                </a:effectLst>
                <a:latin typeface="Georgia-Italic"/>
              </a:rPr>
              <a:t>«…pues </a:t>
            </a:r>
            <a:r>
              <a:rPr lang="es-CO" sz="2400" b="1" i="1" dirty="0">
                <a:effectLst>
                  <a:outerShdw blurRad="38100" dist="38100" dir="2700000" algn="tl">
                    <a:srgbClr val="000000">
                      <a:alpha val="43137"/>
                    </a:srgbClr>
                  </a:outerShdw>
                </a:effectLst>
                <a:latin typeface="Georgia-Italic"/>
              </a:rPr>
              <a:t>su regia dignidad exige que la sociedad entera se ajuste a los mandamientos divinos y a los principios cristianos, ora al establecer las leyes, ora al administrar justicia, ora finalmente al formar las almas de los jóvenes en la sana doctrina y en la rectitud de costumbres".</a:t>
            </a:r>
            <a:r>
              <a:rPr lang="es-CO" sz="2400" dirty="0" smtClean="0"/>
              <a:t> </a:t>
            </a:r>
            <a:endParaRPr lang="es-CO" sz="2400" dirty="0"/>
          </a:p>
        </p:txBody>
      </p:sp>
    </p:spTree>
    <p:extLst>
      <p:ext uri="{BB962C8B-B14F-4D97-AF65-F5344CB8AC3E}">
        <p14:creationId xmlns:p14="http://schemas.microsoft.com/office/powerpoint/2010/main" val="3122784867"/>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nw7vil9kjNs/TOfKBi4Z88I/AAAAAAAATwc/eP5Tchqs_qg/s1600/CRISTO%2BREY.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36526"/>
            <a:ext cx="9144000" cy="6994525"/>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p:txBody>
          <a:bodyPr>
            <a:normAutofit/>
          </a:bodyPr>
          <a:lstStyle/>
          <a:p>
            <a:r>
              <a:rPr lang="es-CO" sz="5400" b="1" dirty="0" smtClean="0">
                <a:solidFill>
                  <a:schemeClr val="bg1"/>
                </a:solidFill>
                <a:effectLst>
                  <a:outerShdw blurRad="38100" dist="38100" dir="2700000" algn="tl">
                    <a:srgbClr val="000000">
                      <a:alpha val="43137"/>
                    </a:srgbClr>
                  </a:outerShdw>
                </a:effectLst>
              </a:rPr>
              <a:t>2. LOS SOLDADOS </a:t>
            </a:r>
            <a:endParaRPr lang="es-CO" sz="5400" b="1" dirty="0">
              <a:solidFill>
                <a:schemeClr val="bg1"/>
              </a:solidFill>
              <a:effectLst>
                <a:outerShdw blurRad="38100" dist="38100" dir="2700000" algn="tl">
                  <a:srgbClr val="000000">
                    <a:alpha val="43137"/>
                  </a:srgbClr>
                </a:outerShdw>
              </a:effectLst>
            </a:endParaRPr>
          </a:p>
        </p:txBody>
      </p:sp>
      <p:sp>
        <p:nvSpPr>
          <p:cNvPr id="5" name="4 CuadroTexto"/>
          <p:cNvSpPr txBox="1"/>
          <p:nvPr/>
        </p:nvSpPr>
        <p:spPr>
          <a:xfrm>
            <a:off x="179512" y="1124744"/>
            <a:ext cx="8964488" cy="5262979"/>
          </a:xfrm>
          <a:prstGeom prst="rect">
            <a:avLst/>
          </a:prstGeom>
          <a:noFill/>
        </p:spPr>
        <p:txBody>
          <a:bodyPr wrap="square" rtlCol="0">
            <a:spAutoFit/>
          </a:bodyPr>
          <a:lstStyle/>
          <a:p>
            <a:r>
              <a:rPr lang="es-CO" sz="4800" b="1" dirty="0" smtClean="0">
                <a:solidFill>
                  <a:schemeClr val="bg1"/>
                </a:solidFill>
                <a:effectLst>
                  <a:outerShdw blurRad="38100" dist="38100" dir="2700000" algn="tl">
                    <a:srgbClr val="000000">
                      <a:alpha val="43137"/>
                    </a:srgbClr>
                  </a:outerShdw>
                </a:effectLst>
              </a:rPr>
              <a:t>SE BURLAN DEL SEÑOR: </a:t>
            </a:r>
          </a:p>
          <a:p>
            <a:r>
              <a:rPr lang="es-CO" sz="4800" b="1" dirty="0">
                <a:solidFill>
                  <a:schemeClr val="bg1"/>
                </a:solidFill>
                <a:effectLst>
                  <a:outerShdw blurRad="38100" dist="38100" dir="2700000" algn="tl">
                    <a:srgbClr val="000000">
                      <a:alpha val="43137"/>
                    </a:srgbClr>
                  </a:outerShdw>
                </a:effectLst>
              </a:rPr>
              <a:t>¿</a:t>
            </a:r>
            <a:r>
              <a:rPr lang="es-CO" sz="4800" b="1" dirty="0" smtClean="0">
                <a:solidFill>
                  <a:schemeClr val="bg1"/>
                </a:solidFill>
                <a:effectLst>
                  <a:outerShdw blurRad="38100" dist="38100" dir="2700000" algn="tl">
                    <a:srgbClr val="000000">
                      <a:alpha val="43137"/>
                    </a:srgbClr>
                  </a:outerShdw>
                </a:effectLst>
              </a:rPr>
              <a:t>DE QUÉ FORMA ME BURLO DEL SEÑOR?</a:t>
            </a:r>
          </a:p>
          <a:p>
            <a:pPr marL="571500" indent="-571500">
              <a:buFontTx/>
              <a:buChar char="-"/>
            </a:pPr>
            <a:r>
              <a:rPr lang="es-CO" sz="4800" b="1" dirty="0" smtClean="0">
                <a:solidFill>
                  <a:schemeClr val="bg1"/>
                </a:solidFill>
                <a:effectLst>
                  <a:outerShdw blurRad="38100" dist="38100" dir="2700000" algn="tl">
                    <a:srgbClr val="000000">
                      <a:alpha val="43137"/>
                    </a:srgbClr>
                  </a:outerShdw>
                </a:effectLst>
              </a:rPr>
              <a:t>MI INDIFERENCIA</a:t>
            </a:r>
          </a:p>
          <a:p>
            <a:pPr marL="571500" indent="-571500">
              <a:buFontTx/>
              <a:buChar char="-"/>
            </a:pPr>
            <a:r>
              <a:rPr lang="es-CO" sz="4800" b="1" dirty="0" smtClean="0">
                <a:solidFill>
                  <a:schemeClr val="bg1"/>
                </a:solidFill>
                <a:effectLst>
                  <a:outerShdw blurRad="38100" dist="38100" dir="2700000" algn="tl">
                    <a:srgbClr val="000000">
                      <a:alpha val="43137"/>
                    </a:srgbClr>
                  </a:outerShdw>
                </a:effectLst>
              </a:rPr>
              <a:t>MI FALTA DE TESTIMONIO</a:t>
            </a:r>
          </a:p>
          <a:p>
            <a:pPr marL="571500" indent="-571500">
              <a:buFontTx/>
              <a:buChar char="-"/>
            </a:pPr>
            <a:r>
              <a:rPr lang="es-CO" sz="4800" b="1" dirty="0" smtClean="0">
                <a:solidFill>
                  <a:schemeClr val="bg1"/>
                </a:solidFill>
                <a:effectLst>
                  <a:outerShdw blurRad="38100" dist="38100" dir="2700000" algn="tl">
                    <a:srgbClr val="000000">
                      <a:alpha val="43137"/>
                    </a:srgbClr>
                  </a:outerShdw>
                </a:effectLst>
              </a:rPr>
              <a:t>MI FALTA DE COMPROMISO</a:t>
            </a:r>
          </a:p>
          <a:p>
            <a:pPr marL="571500" indent="-571500">
              <a:buFontTx/>
              <a:buChar char="-"/>
            </a:pPr>
            <a:endParaRPr lang="es-CO"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1600093"/>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http://4.bp.blogspot.com/_nw7vil9kjNs/TOMI8ekBO1I/AAAAAAAATqk/ahY1_WtklQs/s1600/TALENTOS.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80975" y="116632"/>
            <a:ext cx="9324975" cy="738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17303" y="0"/>
            <a:ext cx="8964613" cy="6001643"/>
          </a:xfrm>
          <a:prstGeom prst="rect">
            <a:avLst/>
          </a:prstGeom>
          <a:noFill/>
        </p:spPr>
        <p:txBody>
          <a:bodyPr>
            <a:spAutoFit/>
          </a:bodyPr>
          <a:lstStyle/>
          <a:p>
            <a:pPr marL="914400" indent="-914400" algn="just" fontAlgn="base">
              <a:spcBef>
                <a:spcPct val="0"/>
              </a:spcBef>
              <a:spcAft>
                <a:spcPct val="0"/>
              </a:spcAft>
              <a:buAutoNum type="arabicPeriod" startAt="3"/>
              <a:defRPr/>
            </a:pPr>
            <a:r>
              <a:rPr lang="es-ES" sz="4800" b="1" dirty="0" smtClean="0"/>
              <a:t>El ladrón acusador y el «BUEN» ladrón</a:t>
            </a:r>
          </a:p>
          <a:p>
            <a:pPr marL="685800" indent="-685800" algn="just" fontAlgn="base">
              <a:spcBef>
                <a:spcPct val="0"/>
              </a:spcBef>
              <a:spcAft>
                <a:spcPct val="0"/>
              </a:spcAft>
              <a:buFontTx/>
              <a:buChar char="-"/>
              <a:defRPr/>
            </a:pPr>
            <a:r>
              <a:rPr lang="es-ES" sz="4800" b="1" dirty="0" smtClean="0"/>
              <a:t>YO SEÑALO, JUZGO…INCREPO…</a:t>
            </a:r>
          </a:p>
          <a:p>
            <a:pPr marL="685800" indent="-685800" algn="just" fontAlgn="base">
              <a:spcBef>
                <a:spcPct val="0"/>
              </a:spcBef>
              <a:spcAft>
                <a:spcPct val="0"/>
              </a:spcAft>
              <a:buFontTx/>
              <a:buChar char="-"/>
              <a:defRPr/>
            </a:pPr>
            <a:r>
              <a:rPr lang="es-ES" sz="4800" b="1" dirty="0" smtClean="0"/>
              <a:t>YO LE DIGO: ACUERDATE DE MI… HUMILDAD Y ARREPENTIMIENTO…</a:t>
            </a:r>
          </a:p>
          <a:p>
            <a:pPr marL="685800" indent="-685800" algn="just" fontAlgn="base">
              <a:spcBef>
                <a:spcPct val="0"/>
              </a:spcBef>
              <a:spcAft>
                <a:spcPct val="0"/>
              </a:spcAft>
              <a:buFontTx/>
              <a:buChar char="-"/>
              <a:defRPr/>
            </a:pPr>
            <a:r>
              <a:rPr lang="es-ES" sz="4800" b="1" dirty="0" smtClean="0"/>
              <a:t>JESÚS MANIFIESTA SU MESIANISMO…</a:t>
            </a:r>
          </a:p>
        </p:txBody>
      </p:sp>
    </p:spTree>
    <p:extLst>
      <p:ext uri="{BB962C8B-B14F-4D97-AF65-F5344CB8AC3E}">
        <p14:creationId xmlns:p14="http://schemas.microsoft.com/office/powerpoint/2010/main" val="2339866016"/>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endParaRPr lang="es-CO" smtClean="0"/>
          </a:p>
        </p:txBody>
      </p:sp>
      <p:sp>
        <p:nvSpPr>
          <p:cNvPr id="46083" name="2 Marcador de contenido"/>
          <p:cNvSpPr>
            <a:spLocks noGrp="1"/>
          </p:cNvSpPr>
          <p:nvPr>
            <p:ph idx="1"/>
          </p:nvPr>
        </p:nvSpPr>
        <p:spPr/>
        <p:txBody>
          <a:bodyPr/>
          <a:lstStyle/>
          <a:p>
            <a:endParaRPr lang="es-CO" smtClean="0"/>
          </a:p>
        </p:txBody>
      </p:sp>
      <p:pic>
        <p:nvPicPr>
          <p:cNvPr id="46084" name="6 Imagen" descr="08Calvario2Bi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323850" y="5084763"/>
            <a:ext cx="2376488" cy="369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base">
              <a:spcBef>
                <a:spcPct val="0"/>
              </a:spcBef>
              <a:spcAft>
                <a:spcPct val="0"/>
              </a:spcAft>
              <a:defRPr/>
            </a:pPr>
            <a:r>
              <a:rPr lang="es-CO" b="1" dirty="0">
                <a:solidFill>
                  <a:srgbClr val="000000"/>
                </a:solidFill>
                <a:effectLst>
                  <a:outerShdw blurRad="38100" dist="38100" dir="2700000" algn="tl">
                    <a:srgbClr val="000000">
                      <a:alpha val="43137"/>
                    </a:srgbClr>
                  </a:outerShdw>
                </a:effectLst>
              </a:rPr>
              <a:t>Roca del calvario </a:t>
            </a:r>
          </a:p>
        </p:txBody>
      </p:sp>
    </p:spTree>
    <p:extLst>
      <p:ext uri="{BB962C8B-B14F-4D97-AF65-F5344CB8AC3E}">
        <p14:creationId xmlns:p14="http://schemas.microsoft.com/office/powerpoint/2010/main" val="2601673438"/>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85728"/>
            <a:ext cx="9144000" cy="6417141"/>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p>
          <a:p>
            <a:pPr algn="ctr"/>
            <a:r>
              <a:rPr lang="es-CO" sz="11500" b="1" i="1" dirty="0" smtClean="0">
                <a:latin typeface="Constantia" pitchFamily="18" charset="0"/>
              </a:rPr>
              <a:t>Que venga tu reino, Señor.</a:t>
            </a:r>
            <a:endParaRPr lang="es-ES" sz="11500" b="1" i="1" dirty="0">
              <a:latin typeface="Constantia" pitchFamily="18" charset="0"/>
            </a:endParaRPr>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hotos.ak.fbcdn.net/hphotos-ak-snc4/hs199.snc4/38264_1554748067510_1199455669_1561348_4987566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9" y="-9382"/>
            <a:ext cx="9132506" cy="686738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6012" y="2502"/>
            <a:ext cx="9132506" cy="7540526"/>
          </a:xfrm>
          <a:prstGeom prst="rect">
            <a:avLst/>
          </a:prstGeom>
          <a:noFill/>
        </p:spPr>
        <p:txBody>
          <a:bodyPr wrap="square" rtlCol="0">
            <a:spAutoFit/>
          </a:bodyPr>
          <a:lstStyle/>
          <a:p>
            <a:r>
              <a:rPr lang="es-CO" sz="4400" b="1" dirty="0" smtClean="0">
                <a:solidFill>
                  <a:srgbClr val="FFFFFF"/>
                </a:solidFill>
                <a:effectLst>
                  <a:outerShdw blurRad="38100" dist="38100" dir="2700000" algn="tl">
                    <a:srgbClr val="000000">
                      <a:alpha val="43137"/>
                    </a:srgbClr>
                  </a:outerShdw>
                </a:effectLst>
              </a:rPr>
              <a:t>Presentemos al Señor junto con el pan y el vino nuestro trabajo,  estudio, vida, familia…</a:t>
            </a:r>
            <a:r>
              <a:rPr lang="es-ES_tradnl" sz="4400" b="1" dirty="0">
                <a:solidFill>
                  <a:srgbClr val="FF0000"/>
                </a:solidFill>
                <a:effectLst>
                  <a:outerShdw blurRad="38100" dist="38100" dir="2700000" algn="tl">
                    <a:srgbClr val="000000">
                      <a:alpha val="43137"/>
                    </a:srgbClr>
                  </a:outerShdw>
                </a:effectLst>
              </a:rPr>
              <a:t>No tengo ni pan, ni vino, ni altar. Otra vez,  Señor. </a:t>
            </a:r>
            <a:r>
              <a:rPr lang="es-ES_tradnl" sz="4400" b="1" dirty="0" smtClean="0">
                <a:solidFill>
                  <a:srgbClr val="FF0000"/>
                </a:solidFill>
                <a:effectLst>
                  <a:outerShdw blurRad="38100" dist="38100" dir="2700000" algn="tl">
                    <a:srgbClr val="000000">
                      <a:alpha val="43137"/>
                    </a:srgbClr>
                  </a:outerShdw>
                </a:effectLst>
              </a:rPr>
              <a:t>Por </a:t>
            </a:r>
            <a:r>
              <a:rPr lang="es-ES_tradnl" sz="4400" b="1" dirty="0">
                <a:solidFill>
                  <a:srgbClr val="FF0000"/>
                </a:solidFill>
                <a:effectLst>
                  <a:outerShdw blurRad="38100" dist="38100" dir="2700000" algn="tl">
                    <a:srgbClr val="000000">
                      <a:alpha val="43137"/>
                    </a:srgbClr>
                  </a:outerShdw>
                </a:effectLst>
              </a:rPr>
              <a:t>cual trascenderé los símbolos para sumergirme en la pura majestad de lo Real, y yo, tu sacerdote, te ofreceré el trabajo y la aflicción del mundo sobre el altar de la Tierra entera.</a:t>
            </a:r>
            <a:endParaRPr lang="es-CO" sz="4400" b="1" dirty="0">
              <a:solidFill>
                <a:srgbClr val="FF0000"/>
              </a:solidFill>
              <a:effectLst>
                <a:outerShdw blurRad="38100" dist="38100" dir="2700000" algn="tl">
                  <a:srgbClr val="000000">
                    <a:alpha val="43137"/>
                  </a:srgbClr>
                </a:outerShdw>
              </a:effectLst>
            </a:endParaRPr>
          </a:p>
          <a:p>
            <a:endParaRPr lang="es-CO" sz="44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3960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628" y="8636"/>
            <a:ext cx="9135371" cy="694875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eaLnBrk="0" hangingPunct="0">
              <a:buNone/>
              <a:tabLst>
                <a:tab pos="5943600" algn="r"/>
              </a:tabLst>
              <a:defRPr/>
            </a:pPr>
            <a:r>
              <a:rPr lang="es-ES" sz="2800" b="1" i="1" dirty="0" smtClean="0">
                <a:solidFill>
                  <a:srgbClr val="C00000"/>
                </a:solidFill>
                <a:effectLst>
                  <a:outerShdw blurRad="38100" dist="38100" dir="2700000" algn="tl">
                    <a:srgbClr val="000000">
                      <a:alpha val="43137"/>
                    </a:srgbClr>
                  </a:outerShdw>
                </a:effectLst>
                <a:latin typeface="Constantia" pitchFamily="18" charset="0"/>
              </a:rPr>
              <a:t>ESTAMOS DE FIESTA CON JESÚS</a:t>
            </a:r>
          </a:p>
          <a:p>
            <a:pPr marL="742950" indent="-742950" algn="ctr" eaLnBrk="0" hangingPunct="0">
              <a:buNone/>
              <a:tabLst>
                <a:tab pos="5943600" algn="r"/>
              </a:tabLst>
              <a:defRPr/>
            </a:pPr>
            <a:r>
              <a:rPr lang="es-ES" sz="2800" b="1" i="1" dirty="0" smtClean="0">
                <a:latin typeface="Constantia" pitchFamily="18" charset="0"/>
              </a:rPr>
              <a:t>  </a:t>
            </a:r>
          </a:p>
          <a:p>
            <a:pPr marL="742950" indent="-742950" algn="just" eaLnBrk="0" hangingPunct="0">
              <a:buNone/>
              <a:tabLst>
                <a:tab pos="5943600" algn="r"/>
              </a:tabLst>
              <a:defRPr/>
            </a:pPr>
            <a:r>
              <a:rPr lang="es-ES" sz="3200" dirty="0" smtClean="0">
                <a:latin typeface="Constantia" pitchFamily="18" charset="0"/>
              </a:rPr>
              <a:t>  1. Estamos de fiesta con Jesús, al cielo queremos ir, estamos reunidos en su mesa y es Cristo quien va a servir.</a:t>
            </a:r>
          </a:p>
          <a:p>
            <a:pPr marL="742950" indent="-742950" algn="just" eaLnBrk="0" hangingPunct="0">
              <a:buNone/>
              <a:tabLst>
                <a:tab pos="5943600" algn="r"/>
              </a:tabLst>
              <a:defRPr/>
            </a:pPr>
            <a:r>
              <a:rPr lang="es-ES" sz="3200" dirty="0" smtClean="0">
                <a:latin typeface="Constantia" pitchFamily="18" charset="0"/>
              </a:rPr>
              <a:t>   </a:t>
            </a:r>
            <a:r>
              <a:rPr lang="es-ES" sz="3200" b="1" i="1" dirty="0" smtClean="0">
                <a:latin typeface="Constantia" pitchFamily="18" charset="0"/>
              </a:rPr>
              <a:t>Poderoso es nuestro Dios /Poderoso es nuestro Dios/ Él sana, él salva, poderoso es nuestro Dios, bautiza y limpia, /Poderoso es nuestro Dios/ </a:t>
            </a:r>
          </a:p>
          <a:p>
            <a:pPr marL="742950" indent="-742950" algn="just" eaLnBrk="0" hangingPunct="0">
              <a:tabLst>
                <a:tab pos="5943600" algn="r"/>
              </a:tabLst>
              <a:defRPr/>
            </a:pPr>
            <a:r>
              <a:rPr lang="es-CO" sz="3200" dirty="0">
                <a:latin typeface="Constantia" pitchFamily="18" charset="0"/>
              </a:rPr>
              <a:t>2. Su amor nos demuestra por doquier, otorga a todos su amistad, su pan y su vino nos regala, por madre a la suya da. </a:t>
            </a:r>
          </a:p>
          <a:p>
            <a:pPr marL="742950" indent="-742950" algn="just" eaLnBrk="0" hangingPunct="0">
              <a:buNone/>
              <a:tabLst>
                <a:tab pos="5943600" algn="r"/>
              </a:tabLst>
              <a:defRPr/>
            </a:pPr>
            <a:endParaRPr lang="es-ES" sz="3200" b="1" i="1" dirty="0" smtClean="0">
              <a:latin typeface="Constantia" pitchFamily="18" charset="0"/>
            </a:endParaRPr>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MAGENES\litany3b-hostia.jpg"/>
          <p:cNvPicPr>
            <a:picLocks noChangeAspect="1" noChangeArrowheads="1"/>
          </p:cNvPicPr>
          <p:nvPr/>
        </p:nvPicPr>
        <p:blipFill>
          <a:blip r:embed="rId3" cstate="print"/>
          <a:srcRect/>
          <a:stretch>
            <a:fillRect/>
          </a:stretch>
        </p:blipFill>
        <p:spPr bwMode="auto">
          <a:xfrm>
            <a:off x="2947461" y="986736"/>
            <a:ext cx="3267613" cy="5514098"/>
          </a:xfrm>
          <a:prstGeom prst="rect">
            <a:avLst/>
          </a:prstGeom>
          <a:ln>
            <a:noFill/>
          </a:ln>
          <a:effectLst>
            <a:softEdge rad="112500"/>
          </a:effectLst>
        </p:spPr>
      </p:pic>
      <p:sp>
        <p:nvSpPr>
          <p:cNvPr id="17410" name="Rectangle 1"/>
          <p:cNvSpPr>
            <a:spLocks noChangeArrowheads="1"/>
          </p:cNvSpPr>
          <p:nvPr/>
        </p:nvSpPr>
        <p:spPr bwMode="auto">
          <a:xfrm>
            <a:off x="285720" y="142852"/>
            <a:ext cx="8501090" cy="6555641"/>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2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marL="742950" indent="-742950" algn="just" eaLnBrk="0" hangingPunct="0">
              <a:tabLst>
                <a:tab pos="5943600" algn="r"/>
              </a:tabLst>
              <a:defRPr/>
            </a:pPr>
            <a:r>
              <a:rPr lang="es-ES" sz="3200" dirty="0" smtClean="0">
                <a:latin typeface="Constantia" pitchFamily="18" charset="0"/>
              </a:rPr>
              <a:t>El Señor Dios nos amo, como nadie amo jamás. El nos guía como estrella, cuando no existe la luz, al partir juntos el pan el nos llena de su amor, es el pan de la amistad, el pan de Dios.</a:t>
            </a:r>
          </a:p>
          <a:p>
            <a:pPr marL="742950" indent="-742950" algn="just" eaLnBrk="0" hangingPunct="0">
              <a:tabLst>
                <a:tab pos="5943600" algn="r"/>
              </a:tabLst>
              <a:defRPr/>
            </a:pPr>
            <a:endParaRPr lang="es-ES" sz="3200" b="1" dirty="0" smtClean="0">
              <a:latin typeface="Constantia" pitchFamily="18" charset="0"/>
            </a:endParaRPr>
          </a:p>
          <a:p>
            <a:pPr marL="742950" indent="-742950" algn="just" eaLnBrk="0" hangingPunct="0">
              <a:tabLst>
                <a:tab pos="5943600" algn="r"/>
              </a:tabLst>
              <a:defRPr/>
            </a:pPr>
            <a:r>
              <a:rPr lang="es-ES" sz="3200" b="1" dirty="0" smtClean="0">
                <a:latin typeface="Constantia" pitchFamily="18" charset="0"/>
              </a:rPr>
              <a:t>Es mi cuerpo, tomad y comed; Es mi sangre tomad y bebed, pues yo soy la vida, yo soy el amor Oh Señor, condúcenos hacia tu amor. </a:t>
            </a:r>
          </a:p>
          <a:p>
            <a:pPr marL="742950" indent="-742950" algn="ctr" eaLnBrk="0" hangingPunct="0">
              <a:tabLst>
                <a:tab pos="5943600" algn="r"/>
              </a:tabLst>
              <a:defRPr/>
            </a:pPr>
            <a:endParaRPr lang="es-ES" sz="3200" b="1"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23528" y="44941"/>
            <a:ext cx="8553008" cy="5755422"/>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4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44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latin typeface="Constantia" pitchFamily="18" charset="0"/>
                <a:cs typeface="Times New Roman" pitchFamily="18" charset="0"/>
              </a:rPr>
              <a:t>Santo, Santo tu eres, Santo, Santo tu eres, Tú que estas sentado, en medio de querubines (Bis)</a:t>
            </a:r>
          </a:p>
          <a:p>
            <a:pPr algn="ctr" eaLnBrk="0" hangingPunct="0">
              <a:tabLst>
                <a:tab pos="5943600" algn="r"/>
              </a:tabLst>
            </a:pPr>
            <a:endParaRPr lang="es-ES" sz="4000" dirty="0" smtClean="0">
              <a:latin typeface="Constantia" pitchFamily="18" charset="0"/>
              <a:cs typeface="Times New Roman" pitchFamily="18" charset="0"/>
            </a:endParaRPr>
          </a:p>
          <a:p>
            <a:pPr algn="ctr" eaLnBrk="0" hangingPunct="0">
              <a:tabLst>
                <a:tab pos="5943600" algn="r"/>
              </a:tabLst>
            </a:pPr>
            <a:r>
              <a:rPr lang="es-ES" sz="4000" dirty="0" smtClean="0">
                <a:latin typeface="Constantia" pitchFamily="18" charset="0"/>
                <a:cs typeface="Times New Roman" pitchFamily="18" charset="0"/>
              </a:rPr>
              <a:t>Tu Gloria llena, a tierra, tú Gloria llena mi ser, por eso canto aleluya a ti Santo de Israel (Bis)</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7246960" y="5356686"/>
            <a:ext cx="1500198" cy="15152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arroquia\Mis documentos\Mis imágenes\IMAGENES\jesus_y_la_obeja_perdida.jpg"/>
          <p:cNvPicPr>
            <a:picLocks noChangeAspect="1" noChangeArrowheads="1"/>
          </p:cNvPicPr>
          <p:nvPr/>
        </p:nvPicPr>
        <p:blipFill>
          <a:blip r:embed="rId3">
            <a:lum bright="70000" contrast="-70000"/>
          </a:blip>
          <a:srcRect/>
          <a:stretch>
            <a:fillRect/>
          </a:stretch>
        </p:blipFill>
        <p:spPr bwMode="auto">
          <a:xfrm>
            <a:off x="2214546" y="428604"/>
            <a:ext cx="4369551" cy="5810258"/>
          </a:xfrm>
          <a:prstGeom prst="rect">
            <a:avLst/>
          </a:prstGeom>
          <a:ln>
            <a:noFill/>
          </a:ln>
          <a:effectLst>
            <a:softEdge rad="112500"/>
          </a:effectLst>
        </p:spPr>
      </p:pic>
      <p:sp>
        <p:nvSpPr>
          <p:cNvPr id="4" name="Rectangle 1"/>
          <p:cNvSpPr>
            <a:spLocks noChangeArrowheads="1"/>
          </p:cNvSpPr>
          <p:nvPr/>
        </p:nvSpPr>
        <p:spPr bwMode="auto">
          <a:xfrm>
            <a:off x="214282" y="214290"/>
            <a:ext cx="8643966" cy="6247864"/>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 los hombres. Ten piedad de nuestras almas y alegra los corazones (Bis)</a:t>
            </a: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 los hombres. Ten piedad de nuestras almas, y concédenos la paz. (Bis)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85720" y="285728"/>
            <a:ext cx="8429684" cy="6286500"/>
          </a:xfrm>
        </p:spPr>
        <p:txBody>
          <a:bodyPr>
            <a:noAutofit/>
          </a:bodyPr>
          <a:lstStyle/>
          <a:p>
            <a:pPr>
              <a:buFontTx/>
              <a:buNone/>
            </a:pPr>
            <a:r>
              <a:rPr lang="es-CO" sz="3200" b="1" dirty="0" smtClean="0">
                <a:latin typeface="Constantia" pitchFamily="18" charset="0"/>
              </a:rPr>
              <a:t>CANTO DE COMUNIÓN</a:t>
            </a:r>
            <a:endParaRPr lang="es-ES" sz="3200" b="1" dirty="0" smtClean="0">
              <a:latin typeface="Constantia" pitchFamily="18" charset="0"/>
            </a:endParaRPr>
          </a:p>
          <a:p>
            <a:pPr algn="ctr">
              <a:buFontTx/>
              <a:buNone/>
            </a:pPr>
            <a:r>
              <a:rPr lang="es-CO" sz="3600" b="1" dirty="0" smtClean="0">
                <a:solidFill>
                  <a:srgbClr val="C00000"/>
                </a:solidFill>
                <a:latin typeface="Constantia" pitchFamily="18" charset="0"/>
              </a:rPr>
              <a:t>TU REINARAS</a:t>
            </a:r>
            <a:endParaRPr lang="es-ES" sz="3600" dirty="0" smtClean="0">
              <a:solidFill>
                <a:srgbClr val="C00000"/>
              </a:solidFill>
              <a:latin typeface="Constantia" pitchFamily="18" charset="0"/>
            </a:endParaRPr>
          </a:p>
          <a:p>
            <a:pPr algn="just">
              <a:buFontTx/>
              <a:buNone/>
            </a:pPr>
            <a:r>
              <a:rPr lang="es-CO" sz="3600" dirty="0" smtClean="0">
                <a:latin typeface="Constantia" pitchFamily="18" charset="0"/>
              </a:rPr>
              <a:t>   1. Tú reinarás, este es el grito, que ardiente exhala nuestra fe. Tú reinarás, ¡Oh, rey bendito! Pues tu dijiste: Reinaré.</a:t>
            </a:r>
          </a:p>
          <a:p>
            <a:pPr algn="just">
              <a:buFontTx/>
              <a:buNone/>
            </a:pPr>
            <a:r>
              <a:rPr lang="es-CO" sz="3600" b="1" dirty="0" smtClean="0">
                <a:latin typeface="Constantia" pitchFamily="18" charset="0"/>
              </a:rPr>
              <a:t>Reine Jesús por siempre, Reine su corazón, en nuestra patria y en nuestro suelo, te proclamamos Rey de amor.</a:t>
            </a:r>
            <a:endParaRPr lang="es-CO" sz="3200" b="1" dirty="0" smtClean="0">
              <a:latin typeface="Constantia" pitchFamily="18" charset="0"/>
            </a:endParaRPr>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428604"/>
            <a:ext cx="8429684" cy="5509200"/>
          </a:xfrm>
          <a:prstGeom prst="rect">
            <a:avLst/>
          </a:prstGeom>
        </p:spPr>
        <p:txBody>
          <a:bodyPr wrap="square">
            <a:spAutoFit/>
          </a:bodyPr>
          <a:lstStyle/>
          <a:p>
            <a:pPr algn="just">
              <a:buFontTx/>
              <a:buNone/>
            </a:pPr>
            <a:r>
              <a:rPr lang="es-CO" sz="3200" dirty="0" smtClean="0">
                <a:latin typeface="Constantia" pitchFamily="18" charset="0"/>
              </a:rPr>
              <a:t>2. Tú reinarás, dichosa era, dichoso pueblo con tal rey. Será tu cruz, nuestra bandera, tu amor será ya nuestra ley.</a:t>
            </a:r>
          </a:p>
          <a:p>
            <a:pPr algn="just">
              <a:buFontTx/>
              <a:buNone/>
            </a:pPr>
            <a:endParaRPr lang="es-CO" sz="3200" dirty="0" smtClean="0">
              <a:latin typeface="Constantia" pitchFamily="18" charset="0"/>
            </a:endParaRPr>
          </a:p>
          <a:p>
            <a:pPr algn="just"/>
            <a:r>
              <a:rPr lang="es-CO" sz="3200" b="1" dirty="0" smtClean="0">
                <a:latin typeface="Constantia" pitchFamily="18" charset="0"/>
              </a:rPr>
              <a:t>Reine Jesús por siempre, Reine su corazón, en nuestra patria y en nuestro suelo, te proclamamos Rey de amor.</a:t>
            </a:r>
            <a:endParaRPr lang="es-CO" sz="2800" b="1" dirty="0" smtClean="0">
              <a:latin typeface="Constantia" pitchFamily="18" charset="0"/>
            </a:endParaRPr>
          </a:p>
          <a:p>
            <a:pPr algn="just">
              <a:buFontTx/>
              <a:buNone/>
            </a:pPr>
            <a:endParaRPr lang="es-CO" sz="3200" dirty="0" smtClean="0">
              <a:latin typeface="Constantia" pitchFamily="18" charset="0"/>
            </a:endParaRPr>
          </a:p>
          <a:p>
            <a:pPr algn="just">
              <a:buFontTx/>
              <a:buNone/>
            </a:pPr>
            <a:r>
              <a:rPr lang="es-CO" sz="3200" dirty="0" smtClean="0">
                <a:latin typeface="Constantia" pitchFamily="18" charset="0"/>
              </a:rPr>
              <a:t>3. Tú reinarás, en este suelo, te prometemos nuestro amor; ¡Oh, buen Jesús!, danos consuelo, en este valle de dolor.</a:t>
            </a:r>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1285860"/>
            <a:ext cx="8429684" cy="3539430"/>
          </a:xfrm>
          <a:prstGeom prst="rect">
            <a:avLst/>
          </a:prstGeom>
        </p:spPr>
        <p:txBody>
          <a:bodyPr wrap="square">
            <a:spAutoFit/>
          </a:bodyPr>
          <a:lstStyle/>
          <a:p>
            <a:pPr algn="just"/>
            <a:r>
              <a:rPr lang="es-CO" sz="3200" b="1" dirty="0" smtClean="0">
                <a:latin typeface="Constantia" pitchFamily="18" charset="0"/>
              </a:rPr>
              <a:t>Reine Jesús por siempre, Reine su corazón, en nuestra patria y en nuestro suelo, te proclamamos Rey de amor.</a:t>
            </a:r>
            <a:endParaRPr lang="es-CO" sz="2800" b="1" dirty="0" smtClean="0">
              <a:latin typeface="Constantia" pitchFamily="18" charset="0"/>
            </a:endParaRPr>
          </a:p>
          <a:p>
            <a:pPr algn="just">
              <a:buFontTx/>
              <a:buNone/>
            </a:pPr>
            <a:endParaRPr lang="es-CO" sz="3200" dirty="0" smtClean="0">
              <a:latin typeface="Constantia" pitchFamily="18" charset="0"/>
            </a:endParaRPr>
          </a:p>
          <a:p>
            <a:pPr algn="just">
              <a:buFontTx/>
              <a:buNone/>
            </a:pPr>
            <a:r>
              <a:rPr lang="es-CO" sz="3200" dirty="0" smtClean="0">
                <a:latin typeface="Constantia" pitchFamily="18" charset="0"/>
              </a:rPr>
              <a:t>4. Tú reinarás, reina ya ahora, en esta casa y población. Ten compasión del que te implora, y acude a ti en aflicción.   </a:t>
            </a: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1" descr="C:\Documents and Settings\User\My Documents\_Mariasun\_1 AGOSTO 2010\_ JPG DIAPOSITIVAS\OTOÑO\CORAZÓN HOJAS As (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 Box 2"/>
          <p:cNvSpPr txBox="1">
            <a:spLocks noChangeArrowheads="1"/>
          </p:cNvSpPr>
          <p:nvPr/>
        </p:nvSpPr>
        <p:spPr bwMode="auto">
          <a:xfrm>
            <a:off x="2209800" y="685800"/>
            <a:ext cx="6934200" cy="5349875"/>
          </a:xfrm>
          <a:prstGeom prst="rect">
            <a:avLst/>
          </a:prstGeom>
          <a:solidFill>
            <a:srgbClr val="FFFFCC">
              <a:alpha val="50000"/>
            </a:srgbClr>
          </a:solidFill>
          <a:ln w="76200">
            <a:solidFill>
              <a:srgbClr val="33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Comic Sans MS" pitchFamily="66" charset="0"/>
              </a:rPr>
              <a:t>Padre nuestro que estás y reinas en el cielo,</a:t>
            </a:r>
          </a:p>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Comic Sans MS" pitchFamily="66" charset="0"/>
              </a:rPr>
              <a:t>que estás también y quieres reinar en la tierra;</a:t>
            </a:r>
          </a:p>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Comic Sans MS" pitchFamily="66" charset="0"/>
              </a:rPr>
              <a:t>ayúdanos a ser y vivir como hermanos.</a:t>
            </a:r>
          </a:p>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Comic Sans MS" pitchFamily="66" charset="0"/>
              </a:rPr>
              <a:t>Que tu nombre sea bendito, santificado, respetado; </a:t>
            </a:r>
            <a:br>
              <a:rPr lang="es-ES" sz="2000" dirty="0">
                <a:solidFill>
                  <a:srgbClr val="336600"/>
                </a:solidFill>
                <a:effectLst>
                  <a:outerShdw blurRad="38100" dist="38100" dir="2700000" algn="tl">
                    <a:srgbClr val="000000"/>
                  </a:outerShdw>
                </a:effectLst>
                <a:latin typeface="Comic Sans MS" pitchFamily="66" charset="0"/>
              </a:rPr>
            </a:br>
            <a:r>
              <a:rPr lang="es-ES" sz="2000" dirty="0">
                <a:solidFill>
                  <a:srgbClr val="336600"/>
                </a:solidFill>
                <a:effectLst>
                  <a:outerShdw blurRad="38100" dist="38100" dir="2700000" algn="tl">
                    <a:srgbClr val="000000"/>
                  </a:outerShdw>
                </a:effectLst>
                <a:latin typeface="Comic Sans MS" pitchFamily="66" charset="0"/>
              </a:rPr>
              <a:t>que todos te conozcan, </a:t>
            </a:r>
            <a:br>
              <a:rPr lang="es-ES" sz="2000" dirty="0">
                <a:solidFill>
                  <a:srgbClr val="336600"/>
                </a:solidFill>
                <a:effectLst>
                  <a:outerShdw blurRad="38100" dist="38100" dir="2700000" algn="tl">
                    <a:srgbClr val="000000"/>
                  </a:outerShdw>
                </a:effectLst>
                <a:latin typeface="Comic Sans MS" pitchFamily="66" charset="0"/>
              </a:rPr>
            </a:br>
            <a:r>
              <a:rPr lang="es-ES" sz="2000" dirty="0">
                <a:solidFill>
                  <a:srgbClr val="336600"/>
                </a:solidFill>
                <a:effectLst>
                  <a:outerShdw blurRad="38100" dist="38100" dir="2700000" algn="tl">
                    <a:srgbClr val="000000"/>
                  </a:outerShdw>
                </a:effectLst>
                <a:latin typeface="Comic Sans MS" pitchFamily="66" charset="0"/>
              </a:rPr>
              <a:t>y que nosotros te demos a conocer en nuestra vida.</a:t>
            </a:r>
          </a:p>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Comic Sans MS" pitchFamily="66" charset="0"/>
              </a:rPr>
              <a:t>Que venga tu Reino: que venga la justicia, la solidaridad, la paz; que nadie muera de hambre, ni de sed, ni de odio;</a:t>
            </a:r>
          </a:p>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Comic Sans MS" pitchFamily="66" charset="0"/>
              </a:rPr>
              <a:t>que nadie sea explotado, oprimido, </a:t>
            </a:r>
            <a:br>
              <a:rPr lang="es-ES" sz="2000" dirty="0">
                <a:solidFill>
                  <a:srgbClr val="336600"/>
                </a:solidFill>
                <a:effectLst>
                  <a:outerShdw blurRad="38100" dist="38100" dir="2700000" algn="tl">
                    <a:srgbClr val="000000"/>
                  </a:outerShdw>
                </a:effectLst>
                <a:latin typeface="Comic Sans MS" pitchFamily="66" charset="0"/>
              </a:rPr>
            </a:br>
            <a:r>
              <a:rPr lang="es-ES" sz="2000" dirty="0">
                <a:solidFill>
                  <a:srgbClr val="336600"/>
                </a:solidFill>
                <a:effectLst>
                  <a:outerShdw blurRad="38100" dist="38100" dir="2700000" algn="tl">
                    <a:srgbClr val="000000"/>
                  </a:outerShdw>
                </a:effectLst>
                <a:latin typeface="Comic Sans MS" pitchFamily="66" charset="0"/>
              </a:rPr>
              <a:t>que nadie sea excluido, marginado, discriminado.</a:t>
            </a:r>
          </a:p>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Comic Sans MS" pitchFamily="66" charset="0"/>
              </a:rPr>
              <a:t>Que venga tu Reino, tu Espíritu, y se adueñe de nuestros corazones y empiece en ellos a reinar con fuerza, </a:t>
            </a:r>
            <a:br>
              <a:rPr lang="es-ES" sz="2000" dirty="0">
                <a:solidFill>
                  <a:srgbClr val="336600"/>
                </a:solidFill>
                <a:effectLst>
                  <a:outerShdw blurRad="38100" dist="38100" dir="2700000" algn="tl">
                    <a:srgbClr val="000000"/>
                  </a:outerShdw>
                </a:effectLst>
                <a:latin typeface="Comic Sans MS" pitchFamily="66" charset="0"/>
              </a:rPr>
            </a:br>
            <a:r>
              <a:rPr lang="es-ES" sz="2000" dirty="0">
                <a:solidFill>
                  <a:srgbClr val="336600"/>
                </a:solidFill>
                <a:effectLst>
                  <a:outerShdw blurRad="38100" dist="38100" dir="2700000" algn="tl">
                    <a:srgbClr val="000000"/>
                  </a:outerShdw>
                </a:effectLst>
                <a:latin typeface="Comic Sans MS" pitchFamily="66" charset="0"/>
              </a:rPr>
              <a:t>para que nos empeñemos </a:t>
            </a:r>
            <a:r>
              <a:rPr lang="es-ES" sz="2000" b="1" dirty="0">
                <a:solidFill>
                  <a:srgbClr val="336600"/>
                </a:solidFill>
                <a:effectLst>
                  <a:outerShdw blurRad="38100" dist="38100" dir="2700000" algn="tl">
                    <a:srgbClr val="000000"/>
                  </a:outerShdw>
                </a:effectLst>
                <a:latin typeface="Comic Sans MS" pitchFamily="66" charset="0"/>
              </a:rPr>
              <a:t>ya </a:t>
            </a:r>
            <a:r>
              <a:rPr lang="es-ES" sz="2000" dirty="0">
                <a:solidFill>
                  <a:srgbClr val="336600"/>
                </a:solidFill>
                <a:effectLst>
                  <a:outerShdw blurRad="38100" dist="38100" dir="2700000" algn="tl">
                    <a:srgbClr val="000000"/>
                  </a:outerShdw>
                </a:effectLst>
                <a:latin typeface="Comic Sans MS" pitchFamily="66" charset="0"/>
              </a:rPr>
              <a:t>en hacer tu voluntad </a:t>
            </a:r>
            <a:br>
              <a:rPr lang="es-ES" sz="2000" dirty="0">
                <a:solidFill>
                  <a:srgbClr val="336600"/>
                </a:solidFill>
                <a:effectLst>
                  <a:outerShdw blurRad="38100" dist="38100" dir="2700000" algn="tl">
                    <a:srgbClr val="000000"/>
                  </a:outerShdw>
                </a:effectLst>
                <a:latin typeface="Comic Sans MS" pitchFamily="66" charset="0"/>
              </a:rPr>
            </a:br>
            <a:r>
              <a:rPr lang="es-ES" sz="2000" dirty="0">
                <a:solidFill>
                  <a:srgbClr val="336600"/>
                </a:solidFill>
                <a:effectLst>
                  <a:outerShdw blurRad="38100" dist="38100" dir="2700000" algn="tl">
                    <a:srgbClr val="000000"/>
                  </a:outerShdw>
                </a:effectLst>
                <a:latin typeface="Comic Sans MS" pitchFamily="66" charset="0"/>
              </a:rPr>
              <a:t>en la tierra, como se hace en el cielo;</a:t>
            </a:r>
          </a:p>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Comic Sans MS" pitchFamily="66" charset="0"/>
              </a:rPr>
              <a:t>para que anticipemos ya en el suelo</a:t>
            </a:r>
          </a:p>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Comic Sans MS" pitchFamily="66" charset="0"/>
              </a:rPr>
              <a:t>el reino de solidaridad que hay en el cielo.</a:t>
            </a:r>
          </a:p>
          <a:p>
            <a:pPr algn="ctr" fontAlgn="base">
              <a:spcBef>
                <a:spcPct val="0"/>
              </a:spcBef>
              <a:spcAft>
                <a:spcPct val="0"/>
              </a:spcAft>
              <a:defRPr/>
            </a:pPr>
            <a:r>
              <a:rPr lang="es-ES" sz="2000" dirty="0">
                <a:solidFill>
                  <a:srgbClr val="336600"/>
                </a:solidFill>
                <a:effectLst>
                  <a:outerShdw blurRad="38100" dist="38100" dir="2700000" algn="tl">
                    <a:srgbClr val="000000"/>
                  </a:outerShdw>
                </a:effectLst>
                <a:latin typeface="Monotype Corsiva" pitchFamily="66" charset="0"/>
              </a:rPr>
              <a:t>				José Enrique </a:t>
            </a:r>
            <a:r>
              <a:rPr lang="es-ES" sz="2000" dirty="0" err="1">
                <a:solidFill>
                  <a:srgbClr val="336600"/>
                </a:solidFill>
                <a:effectLst>
                  <a:outerShdw blurRad="38100" dist="38100" dir="2700000" algn="tl">
                    <a:srgbClr val="000000"/>
                  </a:outerShdw>
                </a:effectLst>
                <a:latin typeface="Monotype Corsiva" pitchFamily="66" charset="0"/>
              </a:rPr>
              <a:t>Galarreta</a:t>
            </a:r>
            <a:endParaRPr lang="es-ES" sz="2000" dirty="0">
              <a:solidFill>
                <a:srgbClr val="336600"/>
              </a:solidFill>
              <a:effectLst>
                <a:outerShdw blurRad="38100" dist="38100" dir="2700000" algn="tl">
                  <a:srgbClr val="000000"/>
                </a:outerShdw>
              </a:effectLst>
              <a:latin typeface="Monotype Corsiva" pitchFamily="66" charset="0"/>
            </a:endParaRPr>
          </a:p>
        </p:txBody>
      </p:sp>
      <p:sp>
        <p:nvSpPr>
          <p:cNvPr id="8197" name="WordArt 5"/>
          <p:cNvSpPr>
            <a:spLocks noChangeArrowheads="1" noChangeShapeType="1" noTextEdit="1"/>
          </p:cNvSpPr>
          <p:nvPr/>
        </p:nvSpPr>
        <p:spPr bwMode="auto">
          <a:xfrm>
            <a:off x="457200" y="1143000"/>
            <a:ext cx="1312863" cy="2886075"/>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es-CO" sz="5400" kern="10" smtClean="0">
                <a:ln w="12700">
                  <a:solidFill>
                    <a:srgbClr val="B2B2B2"/>
                  </a:solidFill>
                  <a:round/>
                  <a:headEnd/>
                  <a:tailEnd/>
                </a:ln>
                <a:gradFill rotWithShape="1">
                  <a:gsLst>
                    <a:gs pos="0">
                      <a:srgbClr val="666633"/>
                    </a:gs>
                    <a:gs pos="100000">
                      <a:srgbClr val="FFFFCC"/>
                    </a:gs>
                  </a:gsLst>
                  <a:path path="rect">
                    <a:fillToRect r="100000" b="100000"/>
                  </a:path>
                </a:gradFill>
                <a:effectLst>
                  <a:outerShdw dist="35921" dir="2700000" sy="50000" rotWithShape="0">
                    <a:srgbClr val="875B0D"/>
                  </a:outerShdw>
                </a:effectLst>
                <a:latin typeface="Arial Black"/>
              </a:rPr>
              <a:t>Venga</a:t>
            </a:r>
          </a:p>
          <a:p>
            <a:pPr algn="ctr" fontAlgn="base">
              <a:spcBef>
                <a:spcPct val="0"/>
              </a:spcBef>
              <a:spcAft>
                <a:spcPct val="0"/>
              </a:spcAft>
            </a:pPr>
            <a:r>
              <a:rPr lang="es-CO" sz="5400" kern="10" smtClean="0">
                <a:ln w="12700">
                  <a:solidFill>
                    <a:srgbClr val="B2B2B2"/>
                  </a:solidFill>
                  <a:round/>
                  <a:headEnd/>
                  <a:tailEnd/>
                </a:ln>
                <a:gradFill rotWithShape="1">
                  <a:gsLst>
                    <a:gs pos="0">
                      <a:srgbClr val="666633"/>
                    </a:gs>
                    <a:gs pos="100000">
                      <a:srgbClr val="FFFFCC"/>
                    </a:gs>
                  </a:gsLst>
                  <a:path path="rect">
                    <a:fillToRect r="100000" b="100000"/>
                  </a:path>
                </a:gradFill>
                <a:effectLst>
                  <a:outerShdw dist="35921" dir="2700000" sy="50000" rotWithShape="0">
                    <a:srgbClr val="875B0D"/>
                  </a:outerShdw>
                </a:effectLst>
                <a:latin typeface="Arial Black"/>
              </a:rPr>
              <a:t>tu </a:t>
            </a:r>
          </a:p>
          <a:p>
            <a:pPr algn="ctr" fontAlgn="base">
              <a:spcBef>
                <a:spcPct val="0"/>
              </a:spcBef>
              <a:spcAft>
                <a:spcPct val="0"/>
              </a:spcAft>
            </a:pPr>
            <a:r>
              <a:rPr lang="es-CO" sz="5400" kern="10" smtClean="0">
                <a:ln w="12700">
                  <a:solidFill>
                    <a:srgbClr val="B2B2B2"/>
                  </a:solidFill>
                  <a:round/>
                  <a:headEnd/>
                  <a:tailEnd/>
                </a:ln>
                <a:gradFill rotWithShape="1">
                  <a:gsLst>
                    <a:gs pos="0">
                      <a:srgbClr val="666633"/>
                    </a:gs>
                    <a:gs pos="100000">
                      <a:srgbClr val="FFFFCC"/>
                    </a:gs>
                  </a:gsLst>
                  <a:path path="rect">
                    <a:fillToRect r="100000" b="100000"/>
                  </a:path>
                </a:gradFill>
                <a:effectLst>
                  <a:outerShdw dist="35921" dir="2700000" sy="50000" rotWithShape="0">
                    <a:srgbClr val="875B0D"/>
                  </a:outerShdw>
                </a:effectLst>
                <a:latin typeface="Arial Black"/>
              </a:rPr>
              <a:t>Reino</a:t>
            </a:r>
          </a:p>
        </p:txBody>
      </p:sp>
      <p:sp>
        <p:nvSpPr>
          <p:cNvPr id="8198" name="WordArt 6"/>
          <p:cNvSpPr>
            <a:spLocks noChangeArrowheads="1" noChangeShapeType="1" noTextEdit="1"/>
          </p:cNvSpPr>
          <p:nvPr/>
        </p:nvSpPr>
        <p:spPr bwMode="auto">
          <a:xfrm>
            <a:off x="7543800" y="6096000"/>
            <a:ext cx="709613" cy="571500"/>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es-CO" sz="3200" kern="10" smtClean="0">
                <a:ln w="12700">
                  <a:solidFill>
                    <a:srgbClr val="B2B2B2"/>
                  </a:solidFill>
                  <a:round/>
                  <a:headEnd/>
                  <a:tailEnd/>
                </a:ln>
                <a:gradFill rotWithShape="1">
                  <a:gsLst>
                    <a:gs pos="0">
                      <a:srgbClr val="FFFFCC"/>
                    </a:gs>
                    <a:gs pos="100000">
                      <a:srgbClr val="336600"/>
                    </a:gs>
                  </a:gsLst>
                  <a:lin ang="5400000" scaled="1"/>
                </a:gradFill>
                <a:effectLst>
                  <a:outerShdw dist="35921" dir="2700000" sy="50000" rotWithShape="0">
                    <a:srgbClr val="875B0D"/>
                  </a:outerShdw>
                </a:effectLst>
                <a:latin typeface="Arial Black"/>
              </a:rPr>
              <a:t>Amén</a:t>
            </a:r>
          </a:p>
        </p:txBody>
      </p:sp>
    </p:spTree>
    <p:extLst>
      <p:ext uri="{BB962C8B-B14F-4D97-AF65-F5344CB8AC3E}">
        <p14:creationId xmlns:p14="http://schemas.microsoft.com/office/powerpoint/2010/main" val="297587554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1000"/>
                                  </p:stCondLst>
                                  <p:childTnLst>
                                    <p:set>
                                      <p:cBhvr>
                                        <p:cTn id="6" dur="1" fill="hold">
                                          <p:stCondLst>
                                            <p:cond delay="499"/>
                                          </p:stCondLst>
                                        </p:cTn>
                                        <p:tgtEl>
                                          <p:spTgt spid="8197"/>
                                        </p:tgtEl>
                                        <p:attrNameLst>
                                          <p:attrName>style.visibility</p:attrName>
                                        </p:attrNameLst>
                                      </p:cBhvr>
                                      <p:to>
                                        <p:strVal val="visible"/>
                                      </p:to>
                                    </p:set>
                                    <p:anim to="" calcmode="lin" valueType="num">
                                      <p:cBhvr>
                                        <p:cTn id="7" dur="1" fill="hold"/>
                                        <p:tgtEl>
                                          <p:spTgt spid="8197"/>
                                        </p:tgtEl>
                                        <p:attrNameLst>
                                          <p:attrName/>
                                        </p:attrNameLst>
                                      </p:cBhvr>
                                    </p:anim>
                                  </p:childTnLst>
                                </p:cTn>
                              </p:par>
                            </p:childTnLst>
                          </p:cTn>
                        </p:par>
                        <p:par>
                          <p:cTn id="8" fill="hold" nodeType="afterGroup">
                            <p:stCondLst>
                              <p:cond delay="1500"/>
                            </p:stCondLst>
                            <p:childTnLst>
                              <p:par>
                                <p:cTn id="9" presetID="18" presetClass="entr" presetSubtype="3" fill="hold" grpId="0" nodeType="afterEffect">
                                  <p:stCondLst>
                                    <p:cond delay="2000"/>
                                  </p:stCondLst>
                                  <p:childTnLst>
                                    <p:set>
                                      <p:cBhvr>
                                        <p:cTn id="10" dur="1" fill="hold">
                                          <p:stCondLst>
                                            <p:cond delay="0"/>
                                          </p:stCondLst>
                                        </p:cTn>
                                        <p:tgtEl>
                                          <p:spTgt spid="8194"/>
                                        </p:tgtEl>
                                        <p:attrNameLst>
                                          <p:attrName>style.visibility</p:attrName>
                                        </p:attrNameLst>
                                      </p:cBhvr>
                                      <p:to>
                                        <p:strVal val="visible"/>
                                      </p:to>
                                    </p:set>
                                    <p:animEffect transition="in" filter="strips(upRight)">
                                      <p:cBhvr>
                                        <p:cTn id="11" dur="500"/>
                                        <p:tgtEl>
                                          <p:spTgt spid="8194"/>
                                        </p:tgtEl>
                                      </p:cBhvr>
                                    </p:animEffect>
                                  </p:childTnLst>
                                </p:cTn>
                              </p:par>
                            </p:childTnLst>
                          </p:cTn>
                        </p:par>
                        <p:par>
                          <p:cTn id="12" fill="hold" nodeType="afterGroup">
                            <p:stCondLst>
                              <p:cond delay="4000"/>
                            </p:stCondLst>
                            <p:childTnLst>
                              <p:par>
                                <p:cTn id="13" presetID="24" presetClass="entr" presetSubtype="0" fill="hold" grpId="0" nodeType="afterEffect">
                                  <p:stCondLst>
                                    <p:cond delay="30000"/>
                                  </p:stCondLst>
                                  <p:childTnLst>
                                    <p:set>
                                      <p:cBhvr>
                                        <p:cTn id="14" dur="1" fill="hold">
                                          <p:stCondLst>
                                            <p:cond delay="499"/>
                                          </p:stCondLst>
                                        </p:cTn>
                                        <p:tgtEl>
                                          <p:spTgt spid="8198"/>
                                        </p:tgtEl>
                                        <p:attrNameLst>
                                          <p:attrName>style.visibility</p:attrName>
                                        </p:attrNameLst>
                                      </p:cBhvr>
                                      <p:to>
                                        <p:strVal val="visible"/>
                                      </p:to>
                                    </p:set>
                                    <p:anim to="" calcmode="lin" valueType="num">
                                      <p:cBhvr>
                                        <p:cTn id="15" dur="1" fill="hold"/>
                                        <p:tgtEl>
                                          <p:spTgt spid="81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7" grpId="0" animBg="1"/>
      <p:bldP spid="819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6357950" y="3818913"/>
            <a:ext cx="2293412" cy="2707707"/>
          </a:xfrm>
          <a:prstGeom prst="rect">
            <a:avLst/>
          </a:prstGeom>
          <a:ln>
            <a:noFill/>
          </a:ln>
          <a:effectLst>
            <a:softEdge rad="112500"/>
          </a:effectLst>
        </p:spPr>
      </p:pic>
      <p:sp>
        <p:nvSpPr>
          <p:cNvPr id="23554" name="Rectangle 1"/>
          <p:cNvSpPr>
            <a:spLocks noChangeArrowheads="1"/>
          </p:cNvSpPr>
          <p:nvPr/>
        </p:nvSpPr>
        <p:spPr bwMode="auto">
          <a:xfrm>
            <a:off x="142844" y="228959"/>
            <a:ext cx="8929750" cy="5424501"/>
          </a:xfrm>
          <a:prstGeom prst="rect">
            <a:avLst/>
          </a:prstGeom>
          <a:noFill/>
          <a:ln w="9525">
            <a:noFill/>
            <a:miter lim="800000"/>
            <a:headEnd/>
            <a:tailEnd/>
          </a:ln>
        </p:spPr>
        <p:txBody>
          <a:bodyPr wrap="square" tIns="152352" bIns="38088" anchor="ctr">
            <a:spAutoFit/>
          </a:bodyPr>
          <a:lstStyle/>
          <a:p>
            <a:pPr algn="ctr" eaLnBrk="0" hangingPunct="0"/>
            <a:r>
              <a:rPr lang="es-ES" sz="4000" b="1"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000" i="1" dirty="0">
                <a:solidFill>
                  <a:srgbClr val="C0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3600" i="1" dirty="0">
              <a:latin typeface="Constantia" pitchFamily="18" charset="0"/>
              <a:ea typeface="Calibri" pitchFamily="34" charset="0"/>
              <a:cs typeface="Times New Roman" pitchFamily="18" charset="0"/>
            </a:endParaRPr>
          </a:p>
          <a:p>
            <a:pPr algn="ctr" eaLnBrk="0" hangingPunct="0"/>
            <a:r>
              <a:rPr lang="es-ES" sz="3600" b="1" i="1" dirty="0" smtClean="0">
                <a:latin typeface="Constantia" pitchFamily="18" charset="0"/>
                <a:ea typeface="Calibri" pitchFamily="34" charset="0"/>
                <a:cs typeface="Times New Roman" pitchFamily="18" charset="0"/>
              </a:rPr>
              <a:t>Grupo juvenil: </a:t>
            </a:r>
            <a:r>
              <a:rPr lang="es-ES" sz="3600" i="1" dirty="0" smtClean="0">
                <a:latin typeface="Constantia" pitchFamily="18" charset="0"/>
                <a:ea typeface="Calibri" pitchFamily="34" charset="0"/>
                <a:cs typeface="Times New Roman" pitchFamily="18" charset="0"/>
              </a:rPr>
              <a:t>martes 6:00 p.m.</a:t>
            </a:r>
          </a:p>
          <a:p>
            <a:pPr algn="ctr" eaLnBrk="0" hangingPunct="0"/>
            <a:r>
              <a:rPr lang="es-ES" sz="3600" b="1" i="1" dirty="0" smtClean="0">
                <a:latin typeface="Constantia" pitchFamily="18" charset="0"/>
                <a:ea typeface="Calibri" pitchFamily="34" charset="0"/>
                <a:cs typeface="Times New Roman" pitchFamily="18" charset="0"/>
              </a:rPr>
              <a:t>Alabanza: </a:t>
            </a:r>
            <a:r>
              <a:rPr lang="es-ES" sz="3600" i="1" dirty="0" smtClean="0">
                <a:latin typeface="Constantia" pitchFamily="18" charset="0"/>
                <a:ea typeface="Calibri" pitchFamily="34" charset="0"/>
                <a:cs typeface="Times New Roman" pitchFamily="18" charset="0"/>
              </a:rPr>
              <a:t>miércoles 7:30 p.m.</a:t>
            </a:r>
            <a:r>
              <a:rPr lang="es-ES" sz="3600" i="1" dirty="0" smtClean="0">
                <a:solidFill>
                  <a:srgbClr val="336600"/>
                </a:solidFill>
                <a:latin typeface="Constantia" pitchFamily="18" charset="0"/>
                <a:ea typeface="Calibri" pitchFamily="34" charset="0"/>
                <a:cs typeface="Times New Roman" pitchFamily="18" charset="0"/>
              </a:rPr>
              <a:t> </a:t>
            </a:r>
          </a:p>
          <a:p>
            <a:pPr algn="ctr" eaLnBrk="0" hangingPunct="0"/>
            <a:r>
              <a:rPr lang="es-ES" sz="3600" b="1" i="1" dirty="0" smtClean="0">
                <a:latin typeface="Constantia" pitchFamily="18" charset="0"/>
                <a:ea typeface="Calibri" pitchFamily="34" charset="0"/>
                <a:cs typeface="Times New Roman" pitchFamily="18" charset="0"/>
              </a:rPr>
              <a:t>Grupo la gran misión: </a:t>
            </a:r>
            <a:r>
              <a:rPr lang="es-ES" sz="3600" i="1" dirty="0" smtClean="0">
                <a:latin typeface="Constantia" pitchFamily="18" charset="0"/>
                <a:ea typeface="Calibri" pitchFamily="34" charset="0"/>
                <a:cs typeface="Times New Roman" pitchFamily="18" charset="0"/>
              </a:rPr>
              <a:t>jueves 6:00 p.m.</a:t>
            </a:r>
          </a:p>
          <a:p>
            <a:pPr algn="ctr" eaLnBrk="0" hangingPunct="0"/>
            <a:r>
              <a:rPr lang="es-ES" sz="3600" b="1" i="1" dirty="0" smtClean="0">
                <a:latin typeface="Constantia" pitchFamily="18" charset="0"/>
                <a:ea typeface="Calibri" pitchFamily="34" charset="0"/>
                <a:cs typeface="Times New Roman" pitchFamily="18" charset="0"/>
              </a:rPr>
              <a:t>Grupo novenas dic.: </a:t>
            </a:r>
            <a:r>
              <a:rPr lang="es-ES" sz="3600" i="1" dirty="0" smtClean="0">
                <a:latin typeface="Constantia" pitchFamily="18" charset="0"/>
                <a:ea typeface="Calibri" pitchFamily="34" charset="0"/>
                <a:cs typeface="Times New Roman" pitchFamily="18" charset="0"/>
              </a:rPr>
              <a:t>viernes 6: 30 p.m.</a:t>
            </a:r>
            <a:r>
              <a:rPr lang="es-ES" sz="3600" b="1" i="1" dirty="0" smtClean="0">
                <a:latin typeface="Constantia" pitchFamily="18" charset="0"/>
                <a:ea typeface="Calibri" pitchFamily="34" charset="0"/>
                <a:cs typeface="Times New Roman" pitchFamily="18" charset="0"/>
              </a:rPr>
              <a:t>  </a:t>
            </a:r>
          </a:p>
          <a:p>
            <a:pPr algn="just" eaLnBrk="0" hangingPunct="0"/>
            <a:r>
              <a:rPr lang="es-ES" sz="3600" i="1" dirty="0" smtClean="0">
                <a:latin typeface="Constantia" pitchFamily="18" charset="0"/>
                <a:ea typeface="Calibri" pitchFamily="34" charset="0"/>
                <a:cs typeface="Times New Roman" pitchFamily="18" charset="0"/>
              </a:rPr>
              <a:t> </a:t>
            </a:r>
          </a:p>
          <a:p>
            <a:pPr algn="just" eaLnBrk="0" hangingPunct="0"/>
            <a:endParaRPr lang="es-ES" sz="3600" b="1" i="1" dirty="0" smtClean="0">
              <a:solidFill>
                <a:srgbClr val="C00000"/>
              </a:solidFill>
              <a:latin typeface="Constantia" pitchFamily="18" charset="0"/>
              <a:ea typeface="Calibri" pitchFamily="34" charset="0"/>
              <a:cs typeface="Times New Roman" pitchFamily="18" charset="0"/>
            </a:endParaRPr>
          </a:p>
          <a:p>
            <a:pPr algn="just" eaLnBrk="0" hangingPunct="0"/>
            <a:r>
              <a:rPr lang="es-ES" sz="3600" b="1" i="1" dirty="0" smtClean="0">
                <a:solidFill>
                  <a:srgbClr val="FF0000"/>
                </a:solidFill>
                <a:latin typeface="Constantia" pitchFamily="18" charset="0"/>
                <a:ea typeface="Calibri" pitchFamily="34" charset="0"/>
                <a:cs typeface="Times New Roman" pitchFamily="18" charset="0"/>
              </a:rPr>
              <a:t>	</a:t>
            </a:r>
            <a:r>
              <a:rPr lang="es-CO" sz="4800" b="1" i="1" dirty="0" smtClean="0">
                <a:solidFill>
                  <a:srgbClr val="FF0000"/>
                </a:solidFill>
                <a:latin typeface="Constantia" pitchFamily="18" charset="0"/>
                <a:ea typeface="Calibri" pitchFamily="34" charset="0"/>
                <a:cs typeface="Times New Roman" pitchFamily="18" charset="0"/>
              </a:rPr>
              <a:t>¡TE ESPERAMOS!</a:t>
            </a:r>
            <a:endParaRPr lang="es-ES" sz="4800" b="1" i="1" dirty="0">
              <a:solidFill>
                <a:srgbClr val="FF0000"/>
              </a:solidFill>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descr="Clouds%20darkly"/>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0" y="0"/>
            <a:ext cx="9144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ctrTitle"/>
          </p:nvPr>
        </p:nvSpPr>
        <p:spPr>
          <a:xfrm>
            <a:off x="0" y="2071688"/>
            <a:ext cx="9144000" cy="3024187"/>
          </a:xfrm>
        </p:spPr>
        <p:txBody>
          <a:bodyPr>
            <a:normAutofit fontScale="90000"/>
          </a:bodyPr>
          <a:lstStyle/>
          <a:p>
            <a:pPr>
              <a:defRPr/>
            </a:pPr>
            <a:r>
              <a:rPr lang="es-CO" sz="1600" b="1" i="1" dirty="0" smtClean="0">
                <a:solidFill>
                  <a:srgbClr val="FF0000"/>
                </a:solidFill>
                <a:effectLst>
                  <a:outerShdw blurRad="38100" dist="38100" dir="2700000" algn="tl">
                    <a:srgbClr val="000000">
                      <a:alpha val="43137"/>
                    </a:srgbClr>
                  </a:outerShdw>
                </a:effectLst>
                <a:latin typeface="Georgia-Italic"/>
              </a:rPr>
              <a:t>Consagración del Género Humano</a:t>
            </a:r>
            <a:br>
              <a:rPr lang="es-CO" sz="1600" b="1" i="1" dirty="0" smtClean="0">
                <a:solidFill>
                  <a:srgbClr val="FF0000"/>
                </a:solidFill>
                <a:effectLst>
                  <a:outerShdw blurRad="38100" dist="38100" dir="2700000" algn="tl">
                    <a:srgbClr val="000000">
                      <a:alpha val="43137"/>
                    </a:srgbClr>
                  </a:outerShdw>
                </a:effectLst>
                <a:latin typeface="Georgia-Italic"/>
              </a:rPr>
            </a:br>
            <a:r>
              <a:rPr lang="es-CO" sz="1600" b="1" i="1" dirty="0" smtClean="0">
                <a:solidFill>
                  <a:srgbClr val="FF0000"/>
                </a:solidFill>
                <a:effectLst>
                  <a:outerShdw blurRad="38100" dist="38100" dir="2700000" algn="tl">
                    <a:srgbClr val="000000">
                      <a:alpha val="43137"/>
                    </a:srgbClr>
                  </a:outerShdw>
                </a:effectLst>
                <a:latin typeface="Georgia-Italic"/>
              </a:rPr>
              <a:t>al Sacratísimo Corazón de Jesús</a:t>
            </a:r>
            <a:br>
              <a:rPr lang="es-CO" sz="1600" b="1" i="1" dirty="0" smtClean="0">
                <a:solidFill>
                  <a:srgbClr val="FF0000"/>
                </a:solidFill>
                <a:effectLst>
                  <a:outerShdw blurRad="38100" dist="38100" dir="2700000" algn="tl">
                    <a:srgbClr val="000000">
                      <a:alpha val="43137"/>
                    </a:srgbClr>
                  </a:outerShdw>
                </a:effectLst>
                <a:latin typeface="Georgia-Italic"/>
              </a:rPr>
            </a:br>
            <a:r>
              <a:rPr lang="es-CO" sz="1600" b="1" dirty="0" smtClean="0">
                <a:solidFill>
                  <a:srgbClr val="FFFF00"/>
                </a:solidFill>
                <a:effectLst>
                  <a:outerShdw blurRad="38100" dist="38100" dir="2700000" algn="tl">
                    <a:srgbClr val="000000">
                      <a:alpha val="43137"/>
                    </a:srgbClr>
                  </a:outerShdw>
                </a:effectLst>
                <a:latin typeface="ArialMT"/>
              </a:rPr>
              <a:t>Dulcísimo Jesús, Redentor del género humano, miradnos humildemente postrados</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delante de vuestro altar; vuestros somos y vuestros queremos ser y a fin de poder vivir</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más estrechamente unidos con Vos, todos y cada uno espontáneamente nos</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consagramos en este día a vuestro Sacratísimo Corazón.</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Muchos, por desgracia, jamás os han conocido; muchos, despreciando vuestros</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mandamientos, os han desechado. Oh Jesús benignísimo, compadeceos de los unos y de</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los otros, y atraedlos a todos a vuestro Corazón Sacratísimo.</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Oh Señor, sed Rey, no sólo de los hijos fieles que jamás se han alejado de Vos, sino</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también de los pródigos que os han abandonado; haced que vuelvan pronto a la casa</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paterna, para que no perezcan de hambre y de miseria. Sed Rey de aquellos que, por</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seducción del error o por espíritu de discordia, viven separados de Vos: devolvedlos al</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puerto de la verdad y a la unidad de la fe, para que en breve, se forme un solo rebaño</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bajo un solo Pastor. Sed Rey de los que permanecen todavía envueltos en las tinieblas de</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la idolatría o del islamismo; dignaos atraerlos a todos a la luz de vuestro reino.</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Mirad, finalmente, con ojos de misericordia a los hijos de aquel pueblo que en otro tiempo</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fue vuestro predilecto: descienda también sobre ellos como bautismo de redención y de</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vida, la sangre que un día contra sí reclamaron.</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Conceded, oh Señor, </a:t>
            </a:r>
            <a:r>
              <a:rPr lang="es-CO" sz="1600" b="1" dirty="0" err="1" smtClean="0">
                <a:solidFill>
                  <a:srgbClr val="FFFF00"/>
                </a:solidFill>
                <a:effectLst>
                  <a:outerShdw blurRad="38100" dist="38100" dir="2700000" algn="tl">
                    <a:srgbClr val="000000">
                      <a:alpha val="43137"/>
                    </a:srgbClr>
                  </a:outerShdw>
                </a:effectLst>
                <a:latin typeface="ArialMT"/>
              </a:rPr>
              <a:t>incolumnidad</a:t>
            </a:r>
            <a:r>
              <a:rPr lang="es-CO" sz="1600" b="1" dirty="0" smtClean="0">
                <a:solidFill>
                  <a:srgbClr val="FFFF00"/>
                </a:solidFill>
                <a:effectLst>
                  <a:outerShdw blurRad="38100" dist="38100" dir="2700000" algn="tl">
                    <a:srgbClr val="000000">
                      <a:alpha val="43137"/>
                    </a:srgbClr>
                  </a:outerShdw>
                </a:effectLst>
                <a:latin typeface="ArialMT"/>
              </a:rPr>
              <a:t> y libertad segura a vuestra Iglesia; otorgad a todos los</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pueblos la tranquilidad en el orden; haced que del uno al otro confín de la tierra no suene</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sino esta voz:</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¡Alabado sea el Corazón Divino, causa de nuestra salud,</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a Él se entonen cánticos de honor y de gloria</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por los siglos de los siglos!</a:t>
            </a:r>
            <a:br>
              <a:rPr lang="es-CO" sz="1600" b="1" dirty="0" smtClean="0">
                <a:solidFill>
                  <a:srgbClr val="FFFF00"/>
                </a:solidFill>
                <a:effectLst>
                  <a:outerShdw blurRad="38100" dist="38100" dir="2700000" algn="tl">
                    <a:srgbClr val="000000">
                      <a:alpha val="43137"/>
                    </a:srgbClr>
                  </a:outerShdw>
                </a:effectLst>
                <a:latin typeface="ArialMT"/>
              </a:rPr>
            </a:br>
            <a:r>
              <a:rPr lang="es-CO" sz="1600" b="1" dirty="0" smtClean="0">
                <a:solidFill>
                  <a:srgbClr val="FFFF00"/>
                </a:solidFill>
                <a:effectLst>
                  <a:outerShdw blurRad="38100" dist="38100" dir="2700000" algn="tl">
                    <a:srgbClr val="000000">
                      <a:alpha val="43137"/>
                    </a:srgbClr>
                  </a:outerShdw>
                </a:effectLst>
                <a:latin typeface="ArialMT"/>
              </a:rPr>
              <a:t>Amén.</a:t>
            </a:r>
            <a:endParaRPr lang="es-ES" sz="1600" b="1" dirty="0" smtClean="0">
              <a:solidFill>
                <a:srgbClr val="FFFF00"/>
              </a:solidFill>
              <a:effectLst>
                <a:outerShdw blurRad="38100" dist="38100" dir="2700000" algn="tl">
                  <a:srgbClr val="000000">
                    <a:alpha val="43137"/>
                  </a:srgbClr>
                </a:outerShdw>
              </a:effectLst>
              <a:latin typeface="Narkisim" pitchFamily="34" charset="-79"/>
              <a:cs typeface="Narkisim" pitchFamily="34" charset="-79"/>
            </a:endParaRPr>
          </a:p>
        </p:txBody>
      </p:sp>
    </p:spTree>
    <p:extLst>
      <p:ext uri="{BB962C8B-B14F-4D97-AF65-F5344CB8AC3E}">
        <p14:creationId xmlns:p14="http://schemas.microsoft.com/office/powerpoint/2010/main" val="1873504636"/>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214942" y="1500174"/>
            <a:ext cx="3286148" cy="4970603"/>
          </a:xfrm>
          <a:prstGeom prst="rect">
            <a:avLst/>
          </a:prstGeom>
          <a:ln>
            <a:noFill/>
          </a:ln>
          <a:effectLst>
            <a:softEdge rad="112500"/>
          </a:effectLst>
        </p:spPr>
      </p:pic>
      <p:sp>
        <p:nvSpPr>
          <p:cNvPr id="6" name="5 CuadroTexto"/>
          <p:cNvSpPr txBox="1"/>
          <p:nvPr/>
        </p:nvSpPr>
        <p:spPr>
          <a:xfrm>
            <a:off x="785786" y="357166"/>
            <a:ext cx="7390356" cy="1200329"/>
          </a:xfrm>
          <a:prstGeom prst="rect">
            <a:avLst/>
          </a:prstGeom>
          <a:noFill/>
        </p:spPr>
        <p:txBody>
          <a:bodyPr wrap="non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857224" y="1928802"/>
            <a:ext cx="392909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CO" sz="3600" b="1" i="1" dirty="0" smtClean="0">
                <a:latin typeface="Constantia" pitchFamily="18" charset="0"/>
              </a:rPr>
              <a:t>Bendito el que viene en nombre del Señor.</a:t>
            </a:r>
          </a:p>
          <a:p>
            <a:pPr algn="ctr"/>
            <a:r>
              <a:rPr lang="es-CO" sz="3600" b="1" i="1" dirty="0" smtClean="0">
                <a:latin typeface="Constantia" pitchFamily="18" charset="0"/>
              </a:rPr>
              <a:t>Bendito el reino que llega, el de nuestro padre David.</a:t>
            </a:r>
            <a:endParaRPr lang="es-ES" sz="3600" b="1" i="1" dirty="0" smtClean="0">
              <a:latin typeface="Constantia" pitchFamily="18" charset="0"/>
            </a:endParaRPr>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hotos.ak.fbcdn.net/hphotos-ak-snc4/hs614.snc4/59400_152090761490956_100000700991740_311290_289625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2" y="0"/>
            <a:ext cx="91763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20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5720" y="357166"/>
            <a:ext cx="6286544" cy="6001643"/>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Ten piedad de mi Señor ten piedad, ten piedad, Ten piedad de mi Señor, ten piedad, Señor</a:t>
            </a:r>
          </a:p>
          <a:p>
            <a:pPr algn="ctr" eaLnBrk="0" hangingPunct="0">
              <a:tabLst>
                <a:tab pos="5943600" algn="r"/>
              </a:tabLst>
              <a:defRPr/>
            </a:pPr>
            <a:endParaRPr lang="es-ES" sz="3200" b="1"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b="1" dirty="0" smtClean="0">
                <a:latin typeface="Constantia" pitchFamily="18" charset="0"/>
                <a:ea typeface="Times New Roman" pitchFamily="18" charset="0"/>
                <a:cs typeface="Times New Roman" pitchFamily="18" charset="0"/>
              </a:rPr>
              <a:t>Cristo, Cristo, Ten piedad, ten piedad, ten piedad, Cristo, Cristo, Ten piedad, ten piedad Señor.</a:t>
            </a:r>
          </a:p>
          <a:p>
            <a:pPr algn="ctr" eaLnBrk="0" hangingPunct="0">
              <a:tabLst>
                <a:tab pos="5943600" algn="r"/>
              </a:tabLst>
              <a:defRPr/>
            </a:pPr>
            <a:endParaRPr lang="es-ES" sz="32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Ten piedad de mi Señor ten piedad, ten piedad, Ten piedad de mi Señor, ten piedad, Señor</a:t>
            </a:r>
          </a:p>
        </p:txBody>
      </p:sp>
      <p:pic>
        <p:nvPicPr>
          <p:cNvPr id="5" name="Picture 2" descr="C:\Documents and Settings\Parroquia\Mis documentos\Mis imágenes\IMAGENES\Jesus_1002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6357950" y="4286256"/>
            <a:ext cx="2547899" cy="2359026"/>
          </a:xfrm>
          <a:prstGeom prst="rect">
            <a:avLst/>
          </a:prstGeom>
          <a:ln>
            <a:noFill/>
          </a:ln>
          <a:effectLst>
            <a:softEdge rad="112500"/>
          </a:effectLst>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0" y="0"/>
            <a:ext cx="9144000" cy="6124575"/>
          </a:xfrm>
          <a:prstGeom prst="rect">
            <a:avLst/>
          </a:prstGeom>
          <a:noFill/>
          <a:ln w="9525">
            <a:noFill/>
            <a:miter lim="800000"/>
            <a:headEnd/>
            <a:tailEnd/>
          </a:ln>
        </p:spPr>
        <p:txBody>
          <a:bodyPr>
            <a:spAutoFit/>
          </a:bodyPr>
          <a:lstStyle/>
          <a:p>
            <a:pPr algn="ctr">
              <a:defRPr/>
            </a:pPr>
            <a:r>
              <a:rPr lang="es-CO" sz="4800" b="1" i="1" dirty="0">
                <a:solidFill>
                  <a:schemeClr val="accent6">
                    <a:lumMod val="50000"/>
                  </a:schemeClr>
                </a:solidFill>
                <a:effectLst>
                  <a:outerShdw blurRad="38100" dist="38100" dir="2700000" algn="tl">
                    <a:srgbClr val="000000">
                      <a:alpha val="43137"/>
                    </a:srgbClr>
                  </a:outerShdw>
                </a:effectLst>
              </a:rPr>
              <a:t>Gloria, gloria, aleluya </a:t>
            </a:r>
          </a:p>
          <a:p>
            <a:pPr algn="ctr">
              <a:defRPr/>
            </a:pPr>
            <a:r>
              <a:rPr lang="es-CO" sz="4800" b="1" i="1" dirty="0">
                <a:solidFill>
                  <a:schemeClr val="accent6">
                    <a:lumMod val="50000"/>
                  </a:schemeClr>
                </a:solidFill>
                <a:effectLst>
                  <a:outerShdw blurRad="38100" dist="38100" dir="2700000" algn="tl">
                    <a:srgbClr val="000000">
                      <a:alpha val="43137"/>
                    </a:srgbClr>
                  </a:outerShdw>
                </a:effectLst>
              </a:rPr>
              <a:t>Gloria, gloria, aleluya </a:t>
            </a:r>
          </a:p>
          <a:p>
            <a:pPr algn="ctr">
              <a:defRPr/>
            </a:pPr>
            <a:r>
              <a:rPr lang="es-CO" sz="4800" b="1" i="1" dirty="0">
                <a:solidFill>
                  <a:schemeClr val="accent6">
                    <a:lumMod val="50000"/>
                  </a:schemeClr>
                </a:solidFill>
                <a:effectLst>
                  <a:outerShdw blurRad="38100" dist="38100" dir="2700000" algn="tl">
                    <a:srgbClr val="000000">
                      <a:alpha val="43137"/>
                    </a:srgbClr>
                  </a:outerShdw>
                </a:effectLst>
              </a:rPr>
              <a:t>Gloria, gloria, aleluya </a:t>
            </a:r>
          </a:p>
          <a:p>
            <a:pPr algn="ctr">
              <a:defRPr/>
            </a:pPr>
            <a:r>
              <a:rPr lang="es-CO" sz="4800" b="1" i="1" dirty="0">
                <a:solidFill>
                  <a:schemeClr val="accent6">
                    <a:lumMod val="50000"/>
                  </a:schemeClr>
                </a:solidFill>
                <a:effectLst>
                  <a:outerShdw blurRad="38100" dist="38100" dir="2700000" algn="tl">
                    <a:srgbClr val="000000">
                      <a:alpha val="43137"/>
                    </a:srgbClr>
                  </a:outerShdw>
                </a:effectLst>
              </a:rPr>
              <a:t>Jesús es el  Señor. </a:t>
            </a:r>
          </a:p>
          <a:p>
            <a:pPr algn="ctr">
              <a:defRPr/>
            </a:pPr>
            <a:r>
              <a:rPr lang="es-CO" sz="3600" dirty="0"/>
              <a:t> </a:t>
            </a:r>
            <a:r>
              <a:rPr lang="es-CO" sz="4000" dirty="0"/>
              <a:t>Cuando sientas que tu hermano necesita de tu amor, no le cierres tus entrañas ni el calor del corazón; busca pronto en tu recuerdo la palabra del Señor: mi ley es el amor.</a:t>
            </a:r>
            <a:endParaRPr lang="es-ES" sz="4000" b="1" i="1" dirty="0">
              <a:latin typeface="Constantia" pitchFamily="18" charset="0"/>
            </a:endParaRPr>
          </a:p>
        </p:txBody>
      </p:sp>
    </p:spTree>
    <p:extLst>
      <p:ext uri="{BB962C8B-B14F-4D97-AF65-F5344CB8AC3E}">
        <p14:creationId xmlns:p14="http://schemas.microsoft.com/office/powerpoint/2010/main" val="11793087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577407"/>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a:t>
            </a:r>
            <a:r>
              <a:rPr lang="it-IT" sz="6000" b="1" i="1" dirty="0" smtClean="0">
                <a:solidFill>
                  <a:srgbClr val="C00000"/>
                </a:solidFill>
                <a:effectLst>
                  <a:outerShdw blurRad="38100" dist="38100" dir="2700000" algn="tl">
                    <a:srgbClr val="000000">
                      <a:alpha val="43137"/>
                    </a:srgbClr>
                  </a:outerShdw>
                </a:effectLst>
                <a:latin typeface="Constantia" pitchFamily="18" charset="0"/>
              </a:rPr>
              <a:t>Del libro de Samuel (5, 1 - 3) </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i="1" dirty="0" smtClean="0">
                <a:latin typeface="Constantia" pitchFamily="18" charset="0"/>
              </a:rPr>
              <a:t>Ungieron a David como rey de Israel.</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251520" y="188640"/>
            <a:ext cx="8718856" cy="5262979"/>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8000" i="1" dirty="0" smtClean="0">
                <a:latin typeface="Constantia" pitchFamily="18" charset="0"/>
              </a:rPr>
              <a:t>¡Que alegría: vamos a la casa del Señor!</a:t>
            </a:r>
            <a:endParaRPr lang="es-CO" sz="6000" i="1" dirty="0">
              <a:latin typeface="Constantia" pitchFamily="18" charset="0"/>
            </a:endParaRPr>
          </a:p>
        </p:txBody>
      </p:sp>
    </p:spTree>
    <p:extLst>
      <p:ext uri="{BB962C8B-B14F-4D97-AF65-F5344CB8AC3E}">
        <p14:creationId xmlns:p14="http://schemas.microsoft.com/office/powerpoint/2010/main" val="25314180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5720" y="928670"/>
            <a:ext cx="8501122" cy="4801314"/>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C00000"/>
                </a:solidFill>
                <a:effectLst>
                  <a:outerShdw blurRad="38100" dist="38100" dir="2700000" algn="tl">
                    <a:srgbClr val="000000">
                      <a:alpha val="43137"/>
                    </a:srgbClr>
                  </a:outerShdw>
                </a:effectLst>
                <a:latin typeface="Constantia" pitchFamily="18" charset="0"/>
              </a:rPr>
              <a:t> De la Carta del apóstol san Pablo a los Colosenses (1, 12 - 20) </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Nos ha trasladado al reino de su Hijo querido.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321455" y="332656"/>
            <a:ext cx="8358214" cy="2308324"/>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dirty="0" smtClean="0">
                <a:latin typeface="Constantia" pitchFamily="18" charset="0"/>
                <a:cs typeface="Times New Roman" pitchFamily="18" charset="0"/>
              </a:rPr>
              <a:t>Jesucristo es el mismo ayer y hoy Aleluya, aleluya.</a:t>
            </a:r>
          </a:p>
          <a:p>
            <a:pPr algn="ctr" eaLnBrk="0" hangingPunct="0">
              <a:tabLst>
                <a:tab pos="5943600" algn="r"/>
              </a:tabLst>
              <a:defRPr/>
            </a:pPr>
            <a:r>
              <a:rPr lang="es-ES" sz="3600" b="1" dirty="0" smtClean="0">
                <a:latin typeface="Constantia" pitchFamily="18" charset="0"/>
                <a:cs typeface="Times New Roman" pitchFamily="18" charset="0"/>
              </a:rPr>
              <a:t>Jesucristo es el mismo ayer y hoy Y por siempre le cantare.  </a:t>
            </a:r>
          </a:p>
        </p:txBody>
      </p:sp>
      <p:pic>
        <p:nvPicPr>
          <p:cNvPr id="4" name="Picture 2" descr="C:\Documents and Settings\Parroquia\Mis documentos\Mis imágenes\IMAGENES\jesus-bible-g.jpg"/>
          <p:cNvPicPr>
            <a:picLocks noChangeAspect="1" noChangeArrowheads="1"/>
          </p:cNvPicPr>
          <p:nvPr/>
        </p:nvPicPr>
        <p:blipFill>
          <a:blip r:embed="rId2"/>
          <a:srcRect/>
          <a:stretch>
            <a:fillRect/>
          </a:stretch>
        </p:blipFill>
        <p:spPr bwMode="auto">
          <a:xfrm>
            <a:off x="3143240" y="3223181"/>
            <a:ext cx="2714644" cy="343434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3567</TotalTime>
  <Words>1267</Words>
  <Application>Microsoft Office PowerPoint</Application>
  <PresentationFormat>Presentación en pantalla (4:3)</PresentationFormat>
  <Paragraphs>141</Paragraphs>
  <Slides>30</Slides>
  <Notes>7</Notes>
  <HiddenSlides>0</HiddenSlides>
  <MMClips>0</MMClips>
  <ScaleCrop>false</ScaleCrop>
  <HeadingPairs>
    <vt:vector size="4" baseType="variant">
      <vt:variant>
        <vt:lpstr>Tema</vt:lpstr>
      </vt:variant>
      <vt:variant>
        <vt:i4>2</vt:i4>
      </vt:variant>
      <vt:variant>
        <vt:lpstr>Títulos de diapositiva</vt:lpstr>
      </vt:variant>
      <vt:variant>
        <vt:i4>30</vt:i4>
      </vt:variant>
    </vt:vector>
  </HeadingPairs>
  <TitlesOfParts>
    <vt:vector size="32" baseType="lpstr">
      <vt:lpstr>1_Tema de Office</vt:lpstr>
      <vt:lpstr>Diseño predeterminado</vt:lpstr>
      <vt:lpstr>Mi Cristo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 qué celebramos que Cristo es el Rey del universo? </vt:lpstr>
      <vt:lpstr>Presentación de PowerPoint</vt:lpstr>
      <vt:lpstr>2. LOS SOLDADOS </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Consagración del Género Humano al Sacratísimo Corazón de Jesús Dulcísimo Jesús, Redentor del género humano, miradnos humildemente postrados delante de vuestro altar; vuestros somos y vuestros queremos ser y a fin de poder vivir más estrechamente unidos con Vos, todos y cada uno espontáneamente nos consagramos en este día a vuestro Sacratísimo Corazón. Muchos, por desgracia, jamás os han conocido; muchos, despreciando vuestros mandamientos, os han desechado. Oh Jesús benignísimo, compadeceos de los unos y de los otros, y atraedlos a todos a vuestro Corazón Sacratísimo. Oh Señor, sed Rey, no sólo de los hijos fieles que jamás se han alejado de Vos, sino también de los pródigos que os han abandonado; haced que vuelvan pronto a la casa paterna, para que no perezcan de hambre y de miseria. Sed Rey de aquellos que, por seducción del error o por espíritu de discordia, viven separados de Vos: devolvedlos al puerto de la verdad y a la unidad de la fe, para que en breve, se forme un solo rebaño bajo un solo Pastor. Sed Rey de los que permanecen todavía envueltos en las tinieblas de la idolatría o del islamismo; dignaos atraerlos a todos a la luz de vuestro reino. Mirad, finalmente, con ojos de misericordia a los hijos de aquel pueblo que en otro tiempo fue vuestro predilecto: descienda también sobre ellos como bautismo de redención y de vida, la sangre que un día contra sí reclamaron. Conceded, oh Señor, incolumnidad y libertad segura a vuestra Iglesia; otorgad a todos los pueblos la tranquilidad en el orden; haced que del uno al otro confín de la tierra no suene sino esta voz: ¡Alabado sea el Corazón Divino, causa de nuestra salud, a Él se entonen cánticos de honor y de gloria por los siglos de los siglos! Amén.</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411</cp:revision>
  <dcterms:created xsi:type="dcterms:W3CDTF">2010-03-24T14:53:39Z</dcterms:created>
  <dcterms:modified xsi:type="dcterms:W3CDTF">2010-11-21T21:59:13Z</dcterms:modified>
</cp:coreProperties>
</file>