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sldIdLst>
    <p:sldId id="257" r:id="rId2"/>
    <p:sldId id="258" r:id="rId3"/>
    <p:sldId id="260" r:id="rId4"/>
    <p:sldId id="288" r:id="rId5"/>
    <p:sldId id="289" r:id="rId6"/>
    <p:sldId id="261" r:id="rId7"/>
    <p:sldId id="262" r:id="rId8"/>
    <p:sldId id="264" r:id="rId9"/>
    <p:sldId id="265" r:id="rId10"/>
    <p:sldId id="306" r:id="rId11"/>
    <p:sldId id="266" r:id="rId12"/>
    <p:sldId id="300" r:id="rId13"/>
    <p:sldId id="304" r:id="rId14"/>
    <p:sldId id="305" r:id="rId15"/>
    <p:sldId id="307" r:id="rId16"/>
    <p:sldId id="271" r:id="rId17"/>
    <p:sldId id="272" r:id="rId18"/>
    <p:sldId id="285" r:id="rId19"/>
    <p:sldId id="303" r:id="rId20"/>
    <p:sldId id="274" r:id="rId21"/>
    <p:sldId id="297" r:id="rId22"/>
    <p:sldId id="275" r:id="rId23"/>
    <p:sldId id="298" r:id="rId24"/>
    <p:sldId id="299" r:id="rId25"/>
    <p:sldId id="278" r:id="rId26"/>
    <p:sldId id="301" r:id="rId2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D95E7-22F0-4E13-A266-2F3FEFEED06D}" type="datetimeFigureOut">
              <a:rPr lang="es-ES" smtClean="0"/>
              <a:pPr/>
              <a:t>26/11/2010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0C12E-1EEB-4336-8091-4851A47F24A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31699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0C12E-1EEB-4336-8091-4851A47F24A6}" type="slidenum">
              <a:rPr lang="es-ES" smtClean="0"/>
              <a:pPr/>
              <a:t>11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D49A2-D35C-4B7E-B0E5-8AFC701710B6}" type="slidenum">
              <a:rPr lang="es-CO" smtClean="0"/>
              <a:pPr/>
              <a:t>18</a:t>
            </a:fld>
            <a:endParaRPr lang="es-CO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D49A2-D35C-4B7E-B0E5-8AFC701710B6}" type="slidenum">
              <a:rPr lang="es-CO" smtClean="0"/>
              <a:pPr/>
              <a:t>20</a:t>
            </a:fld>
            <a:endParaRPr lang="es-CO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D49A2-D35C-4B7E-B0E5-8AFC701710B6}" type="slidenum">
              <a:rPr lang="es-CO" smtClean="0"/>
              <a:pPr/>
              <a:t>22</a:t>
            </a:fld>
            <a:endParaRPr lang="es-CO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D49A2-D35C-4B7E-B0E5-8AFC701710B6}" type="slidenum">
              <a:rPr lang="es-CO" smtClean="0"/>
              <a:pPr/>
              <a:t>25</a:t>
            </a:fld>
            <a:endParaRPr lang="es-CO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26/11/2010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26/11/2010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26/11/2010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26/11/2010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26/11/2010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26/11/2010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26/11/2010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26/11/2010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26/11/2010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26/11/2010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B1BD-E06F-431F-91FB-222B2CF9A1B8}" type="datetimeFigureOut">
              <a:rPr lang="es-ES" smtClean="0"/>
              <a:pPr/>
              <a:t>26/11/2010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7B1BD-E06F-431F-91FB-222B2CF9A1B8}" type="datetimeFigureOut">
              <a:rPr lang="es-ES" smtClean="0"/>
              <a:pPr/>
              <a:t>26/11/2010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88289-8869-43BF-A2FE-DE0F052BAD7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4.bp.blogspot.com/_nw7vil9kjNs/TO8rstvQdjI/AAAAAAAAT4c/QKFiCh7xDx8/s1600/ADVIENTO1617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0" y="1709266"/>
            <a:ext cx="3851920" cy="5148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by124w.bay124.mail.live.com/att/GetAttachment.aspx?tnail=0&amp;messageId=18795406-892d-49f3-8d53-97300547ce4b&amp;Aux=44|0|8CBEEED96EB9CD0|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709266"/>
            <a:ext cx="3286148" cy="4970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5 CuadroTexto"/>
          <p:cNvSpPr txBox="1"/>
          <p:nvPr/>
        </p:nvSpPr>
        <p:spPr>
          <a:xfrm>
            <a:off x="707017" y="116632"/>
            <a:ext cx="80346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PARROQUIA </a:t>
            </a:r>
          </a:p>
          <a:p>
            <a:pPr algn="ctr"/>
            <a:r>
              <a:rPr lang="es-CO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NUESTRA SEÑORA DE LA </a:t>
            </a:r>
            <a:r>
              <a:rPr lang="es-CO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SALUD</a:t>
            </a:r>
          </a:p>
          <a:p>
            <a:pPr algn="ctr"/>
            <a:r>
              <a:rPr lang="es-CO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I DOMINGO ADVIENTO </a:t>
            </a:r>
            <a:endParaRPr lang="es-ES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57224" y="2285992"/>
            <a:ext cx="371477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4000" b="1" i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Muéstranos, Señor, tu misericordia y danos tu salvación.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2.bp.blogspot.com/_nw7vil9kjNs/TO7sHqR7ucI/AAAAAAAAT28/KTgx1ZJ3Rh0/s1600/a_advi_1_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0592"/>
            <a:ext cx="9144000" cy="681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51520" y="98928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CORONA DE ADVIENTO</a:t>
            </a:r>
          </a:p>
          <a:p>
            <a:pPr algn="just"/>
            <a:r>
              <a:rPr lang="es-CO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HOY ENCENDEMOS LA PRIMERA VELA</a:t>
            </a:r>
            <a:endParaRPr lang="es-CO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5792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42844" y="642918"/>
            <a:ext cx="8715375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4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Lectura del Santo Evangelio de nuestro Señor Jesucristo según San Mateo  (24, 37 - 44)</a:t>
            </a:r>
          </a:p>
          <a:p>
            <a:pPr algn="ctr"/>
            <a:endParaRPr lang="es-ES" sz="4400" b="1" i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ctr"/>
            <a:r>
              <a:rPr lang="es-ES" sz="6000" i="1" dirty="0" smtClean="0">
                <a:latin typeface="Constantia" pitchFamily="18" charset="0"/>
              </a:rPr>
              <a:t>Estad en vela para estar preparados.</a:t>
            </a:r>
            <a:endParaRPr lang="es-ES" sz="6000" b="1" i="1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_nw7vil9kjNs/TO2eyT_PJBI/AAAAAAAAT00/_Swp_weJUzw/s1600/fundadores-dami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8620"/>
            <a:ext cx="9156508" cy="673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51520" y="332656"/>
            <a:ext cx="87129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MENSAJE CENTRAL: LA </a:t>
            </a:r>
            <a:r>
              <a:rPr lang="es-ES_tradnl" sz="2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VENIDA DEL HIJO DEL HOMBRE</a:t>
            </a:r>
          </a:p>
          <a:p>
            <a:r>
              <a:rPr lang="es-ES_tradnl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vigilancia no es una opción defensiva porque no parte del “terror”, del “miedo” o de la “amenaza»</a:t>
            </a:r>
            <a:endParaRPr lang="es-CO" sz="2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67616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2.bp.blogspot.com/_nw7vil9kjNs/TO71wYno1TI/AAAAAAAAT3U/s4DQPcJo8ZY/s400/Poster%2BEl%2BUltimo%2BDia%2Bpara%2BW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533"/>
            <a:ext cx="9144000" cy="700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23528" y="188640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_tradnl" sz="5400" b="1" i="1" u="sng" dirty="0" smtClean="0">
                <a:solidFill>
                  <a:schemeClr val="bg1"/>
                </a:solidFill>
              </a:rPr>
              <a:t>El </a:t>
            </a:r>
            <a:r>
              <a:rPr lang="es-ES_tradnl" sz="5400" b="1" i="1" u="sng" dirty="0">
                <a:solidFill>
                  <a:schemeClr val="bg1"/>
                </a:solidFill>
              </a:rPr>
              <a:t>día de </a:t>
            </a:r>
            <a:r>
              <a:rPr lang="es-ES_tradnl" sz="5400" b="1" i="1" u="sng" dirty="0" smtClean="0">
                <a:solidFill>
                  <a:schemeClr val="bg1"/>
                </a:solidFill>
              </a:rPr>
              <a:t>Noé:</a:t>
            </a:r>
          </a:p>
          <a:p>
            <a:pPr marL="571500" indent="-571500" algn="just">
              <a:buFontTx/>
              <a:buChar char="-"/>
            </a:pPr>
            <a:r>
              <a:rPr lang="es-ES_tradnl" sz="3600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comparación </a:t>
            </a:r>
            <a:r>
              <a:rPr lang="es-ES_tradnl" sz="3600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los días </a:t>
            </a:r>
            <a:r>
              <a:rPr lang="es-ES_tradnl" sz="3600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diluvio</a:t>
            </a:r>
          </a:p>
        </p:txBody>
      </p:sp>
    </p:spTree>
    <p:extLst>
      <p:ext uri="{BB962C8B-B14F-4D97-AF65-F5344CB8AC3E}">
        <p14:creationId xmlns:p14="http://schemas.microsoft.com/office/powerpoint/2010/main" val="3798191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2.bp.blogspot.com/_nw7vil9kjNs/TO7p03vW04I/AAAAAAAAT20/2bszlunpr7c/s400/puerta%2Babier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15"/>
            <a:ext cx="9144000" cy="671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51520" y="260648"/>
            <a:ext cx="83529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_tradnl" sz="6600" b="1" i="1" u="sng" dirty="0" smtClean="0"/>
              <a:t>2. El </a:t>
            </a:r>
            <a:r>
              <a:rPr lang="es-ES_tradnl" sz="6600" b="1" i="1" u="sng" dirty="0"/>
              <a:t>ladrón en la noche</a:t>
            </a:r>
            <a:endParaRPr lang="es-CO" sz="6600" dirty="0"/>
          </a:p>
          <a:p>
            <a:endParaRPr lang="es-CO" sz="6600" dirty="0"/>
          </a:p>
        </p:txBody>
      </p:sp>
    </p:spTree>
    <p:extLst>
      <p:ext uri="{BB962C8B-B14F-4D97-AF65-F5344CB8AC3E}">
        <p14:creationId xmlns:p14="http://schemas.microsoft.com/office/powerpoint/2010/main" val="4080568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1.bp.blogspot.com/_nw7vil9kjNs/TO8dyVru9oI/AAAAAAAAT38/JmRalXTIkWo/s1600/200912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525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79512" y="188640"/>
            <a:ext cx="46805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_tradnl" sz="6600" b="1" i="1" u="sng" dirty="0" smtClean="0"/>
              <a:t>3. Signos </a:t>
            </a:r>
            <a:r>
              <a:rPr lang="es-ES_tradnl" sz="6600" b="1" i="1" u="sng" dirty="0"/>
              <a:t>de alegría  </a:t>
            </a:r>
            <a:endParaRPr lang="es-CO" sz="6600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01491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2 Título"/>
          <p:cNvSpPr>
            <a:spLocks noGrp="1"/>
          </p:cNvSpPr>
          <p:nvPr>
            <p:ph type="title"/>
          </p:nvPr>
        </p:nvSpPr>
        <p:spPr>
          <a:xfrm>
            <a:off x="1000100" y="642918"/>
            <a:ext cx="7772400" cy="5534025"/>
          </a:xfrm>
        </p:spPr>
        <p:txBody>
          <a:bodyPr>
            <a:noAutofit/>
          </a:bodyPr>
          <a:lstStyle/>
          <a:p>
            <a:pPr algn="ctr"/>
            <a:r>
              <a:rPr lang="es-ES" sz="6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Esta es nuestra fe. Esta es la fe de la Iglesia, que nos gloriamos de profesar en Cristo Jesús, nuestro Señor.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2876" y="285728"/>
            <a:ext cx="885828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6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TODOS:</a:t>
            </a:r>
          </a:p>
          <a:p>
            <a:endParaRPr lang="es-CO" sz="7200" b="1" i="1" dirty="0" smtClean="0">
              <a:latin typeface="Constantia" pitchFamily="18" charset="0"/>
            </a:endParaRPr>
          </a:p>
          <a:p>
            <a:pPr algn="ctr"/>
            <a:r>
              <a:rPr lang="es-CO" sz="8000" b="1" i="1" dirty="0" smtClean="0">
                <a:latin typeface="Constantia" pitchFamily="18" charset="0"/>
              </a:rPr>
              <a:t>Ven Señor,</a:t>
            </a:r>
          </a:p>
          <a:p>
            <a:pPr algn="ctr"/>
            <a:r>
              <a:rPr lang="es-CO" sz="8000" b="1" i="1" dirty="0" smtClean="0">
                <a:latin typeface="Constantia" pitchFamily="18" charset="0"/>
              </a:rPr>
              <a:t> Jesús.</a:t>
            </a:r>
            <a:endParaRPr lang="es-ES" sz="8000" b="1" i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285720" y="243087"/>
            <a:ext cx="864399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5943600" algn="r"/>
              </a:tabLst>
              <a:defRPr/>
            </a:pPr>
            <a:r>
              <a:rPr lang="es-ES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OFERTORIO</a:t>
            </a:r>
          </a:p>
          <a:p>
            <a:pPr marL="742950" indent="-742950" algn="ctr" eaLnBrk="0" hangingPunct="0">
              <a:tabLst>
                <a:tab pos="5943600" algn="r"/>
              </a:tabLst>
              <a:defRPr/>
            </a:pPr>
            <a:endParaRPr lang="es-ES" sz="36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marL="742950" indent="-742950" algn="ctr" eaLnBrk="0" hangingPunct="0">
              <a:tabLst>
                <a:tab pos="5943600" algn="r"/>
              </a:tabLst>
              <a:defRPr/>
            </a:pPr>
            <a:r>
              <a:rPr lang="es-ES" sz="3600" dirty="0" smtClean="0">
                <a:latin typeface="Constantia" pitchFamily="18" charset="0"/>
              </a:rPr>
              <a:t>Pan transformado en el cuerpo de Cristo, vino transformado en la Sangre del Señor.</a:t>
            </a:r>
          </a:p>
          <a:p>
            <a:pPr marL="742950" indent="-742950" algn="ctr" eaLnBrk="0" hangingPunct="0">
              <a:tabLst>
                <a:tab pos="5943600" algn="r"/>
              </a:tabLst>
              <a:defRPr/>
            </a:pPr>
            <a:endParaRPr lang="es-ES" sz="3600" dirty="0" smtClean="0">
              <a:latin typeface="Constantia" pitchFamily="18" charset="0"/>
            </a:endParaRPr>
          </a:p>
          <a:p>
            <a:pPr marL="742950" indent="-742950" algn="ctr" eaLnBrk="0" hangingPunct="0">
              <a:tabLst>
                <a:tab pos="5943600" algn="r"/>
              </a:tabLst>
              <a:defRPr/>
            </a:pPr>
            <a:r>
              <a:rPr lang="es-ES" sz="3600" b="1" dirty="0" smtClean="0">
                <a:latin typeface="Constantia" pitchFamily="18" charset="0"/>
              </a:rPr>
              <a:t>Eucaristía milagro de amor</a:t>
            </a:r>
          </a:p>
          <a:p>
            <a:pPr marL="742950" indent="-742950" algn="ctr" eaLnBrk="0" hangingPunct="0">
              <a:tabLst>
                <a:tab pos="5943600" algn="r"/>
              </a:tabLst>
              <a:defRPr/>
            </a:pPr>
            <a:r>
              <a:rPr lang="es-ES" sz="3600" b="1" dirty="0" smtClean="0">
                <a:latin typeface="Constantia" pitchFamily="18" charset="0"/>
              </a:rPr>
              <a:t>Eucaristía presencia del Señor (Bis)</a:t>
            </a:r>
          </a:p>
          <a:p>
            <a:pPr marL="742950" indent="-742950" algn="ctr" eaLnBrk="0" hangingPunct="0">
              <a:tabLst>
                <a:tab pos="5943600" algn="r"/>
              </a:tabLst>
              <a:defRPr/>
            </a:pPr>
            <a:endParaRPr lang="es-ES" sz="3600" dirty="0" smtClean="0">
              <a:latin typeface="Constantia" pitchFamily="18" charset="0"/>
            </a:endParaRPr>
          </a:p>
          <a:p>
            <a:pPr marL="742950" indent="-742950" algn="ctr" eaLnBrk="0" hangingPunct="0">
              <a:tabLst>
                <a:tab pos="5943600" algn="r"/>
              </a:tabLst>
              <a:defRPr/>
            </a:pPr>
            <a:r>
              <a:rPr lang="es-ES" sz="3600" dirty="0" smtClean="0">
                <a:latin typeface="Constantia" pitchFamily="18" charset="0"/>
              </a:rPr>
              <a:t>Cristo nos dice tomen y coman, esto es mi cuerpo que ha sido entregado.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yudem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860"/>
            <a:ext cx="9105916" cy="685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526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285720" y="142852"/>
            <a:ext cx="8501122" cy="600079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tantia" pitchFamily="18" charset="0"/>
              </a:rPr>
              <a:t>CANTO DE ENTRADA</a:t>
            </a: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nstantia" pitchFamily="18" charset="0"/>
            </a:endParaRPr>
          </a:p>
          <a:p>
            <a:pPr marL="742950" indent="-742950" algn="ctr">
              <a:spcBef>
                <a:spcPct val="20000"/>
              </a:spcBef>
              <a:defRPr/>
            </a:pPr>
            <a:r>
              <a:rPr lang="es-CO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UN PUEBLO QUE CAMINA</a:t>
            </a:r>
          </a:p>
          <a:p>
            <a:pPr marL="742950" indent="-742950" algn="just">
              <a:spcBef>
                <a:spcPct val="20000"/>
              </a:spcBef>
              <a:defRPr/>
            </a:pPr>
            <a:r>
              <a:rPr lang="es-CO" sz="3200" b="1" i="1" dirty="0" smtClean="0">
                <a:latin typeface="Constantia" pitchFamily="18" charset="0"/>
              </a:rPr>
              <a:t>Un pueblo que camina por el mundo gritando ven Señor. Un pueblo que busca en esta vida la gran liberación.</a:t>
            </a:r>
          </a:p>
          <a:p>
            <a:pPr marL="742950" indent="-742950" algn="just">
              <a:spcBef>
                <a:spcPct val="20000"/>
              </a:spcBef>
              <a:buAutoNum type="arabicPeriod"/>
              <a:defRPr/>
            </a:pPr>
            <a:r>
              <a:rPr lang="es-CO" sz="3200" i="1" dirty="0" smtClean="0">
                <a:latin typeface="Constantia" pitchFamily="18" charset="0"/>
              </a:rPr>
              <a:t>Los pobres siempre esperan el amanecer de un día mas justo y sin opresión, los pobres hemos puesto la esperanza en ti, libertador.</a:t>
            </a:r>
          </a:p>
          <a:p>
            <a:pPr marL="742950" indent="-742950" algn="just">
              <a:spcBef>
                <a:spcPct val="20000"/>
              </a:spcBef>
              <a:buAutoNum type="arabicPeriod"/>
              <a:defRPr/>
            </a:pPr>
            <a:r>
              <a:rPr lang="es-CO" sz="3200" i="1" dirty="0" smtClean="0">
                <a:latin typeface="Constantia" pitchFamily="18" charset="0"/>
              </a:rPr>
              <a:t>Salvaste nuestra vida de la esclavitud, esclavos de la ley, sirviendo en el temor. Nosotros hemos puesto la esperanza en ti, Dios del amor.</a:t>
            </a:r>
            <a:endParaRPr lang="es-ES" sz="3200" i="1" dirty="0" smtClean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214314" y="857232"/>
            <a:ext cx="878684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5943600" algn="r"/>
              </a:tabLst>
            </a:pPr>
            <a:r>
              <a:rPr lang="es-ES" sz="4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SANTO</a:t>
            </a:r>
          </a:p>
          <a:p>
            <a:pPr algn="ctr" eaLnBrk="0" hangingPunct="0">
              <a:tabLst>
                <a:tab pos="5943600" algn="r"/>
              </a:tabLst>
            </a:pPr>
            <a:endParaRPr lang="es-ES" sz="4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5943600" algn="r"/>
              </a:tabLst>
            </a:pPr>
            <a:r>
              <a:rPr lang="es-ES" sz="3600" dirty="0" smtClean="0">
                <a:latin typeface="Constantia" pitchFamily="18" charset="0"/>
                <a:cs typeface="Times New Roman" pitchFamily="18" charset="0"/>
              </a:rPr>
              <a:t>Santo, Santo, Santo, Santo, Santo el Señor. El cielo y la tierra están llenos de ti. </a:t>
            </a:r>
          </a:p>
          <a:p>
            <a:pPr algn="ctr" eaLnBrk="0" hangingPunct="0">
              <a:tabLst>
                <a:tab pos="5943600" algn="r"/>
              </a:tabLst>
            </a:pPr>
            <a:r>
              <a:rPr lang="es-ES" sz="3600" dirty="0" smtClean="0">
                <a:latin typeface="Constantia" pitchFamily="18" charset="0"/>
                <a:cs typeface="Times New Roman" pitchFamily="18" charset="0"/>
              </a:rPr>
              <a:t>Hosanna, Hosanna, Hosanna los ángeles cantan. Hosanna, Hosanna, Hosanna cantamos a Dios. </a:t>
            </a:r>
          </a:p>
          <a:p>
            <a:pPr algn="ctr" eaLnBrk="0" hangingPunct="0">
              <a:tabLst>
                <a:tab pos="5943600" algn="r"/>
              </a:tabLst>
            </a:pPr>
            <a:r>
              <a:rPr lang="es-ES" sz="3600" dirty="0" smtClean="0">
                <a:latin typeface="Constantia" pitchFamily="18" charset="0"/>
                <a:cs typeface="Times New Roman" pitchFamily="18" charset="0"/>
              </a:rPr>
              <a:t>Bendito es Cristo que viene, en el nombre del señor.</a:t>
            </a:r>
          </a:p>
        </p:txBody>
      </p:sp>
      <p:pic>
        <p:nvPicPr>
          <p:cNvPr id="2" name="Picture 2" descr="C:\Documents and Settings\Parroquia\Mis documentos\Mis imágenes\IMAGENES\hablemosdeangeles_1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357166"/>
            <a:ext cx="1714512" cy="173165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dib18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13" y="642938"/>
            <a:ext cx="3214687" cy="4108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1507" name="2 CuadroTexto"/>
          <p:cNvSpPr txBox="1">
            <a:spLocks noChangeArrowheads="1"/>
          </p:cNvSpPr>
          <p:nvPr/>
        </p:nvSpPr>
        <p:spPr bwMode="auto">
          <a:xfrm>
            <a:off x="571500" y="4786313"/>
            <a:ext cx="807243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CO" sz="3600" b="1" i="1" dirty="0">
                <a:latin typeface="Calibri" pitchFamily="34" charset="0"/>
              </a:rPr>
              <a:t>LLEGAMOS AL MOMENTO MÁS IMPORTANTE DE LA EUCARISTÍA </a:t>
            </a:r>
          </a:p>
          <a:p>
            <a:pPr algn="ctr"/>
            <a:r>
              <a:rPr lang="es-CO" sz="3600" b="1" i="1" dirty="0">
                <a:latin typeface="Calibri" pitchFamily="34" charset="0"/>
              </a:rPr>
              <a:t>NOS PONEMOS DE RODILLAS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500042"/>
            <a:ext cx="864396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5943600" algn="r"/>
              </a:tabLst>
            </a:pPr>
            <a:r>
              <a:rPr lang="es-ES" sz="4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CORDERO</a:t>
            </a:r>
          </a:p>
          <a:p>
            <a:pPr algn="ctr" eaLnBrk="0" hangingPunct="0">
              <a:tabLst>
                <a:tab pos="5943600" algn="r"/>
              </a:tabLst>
            </a:pPr>
            <a:endParaRPr lang="es-ES" sz="40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5943600" algn="r"/>
              </a:tabLst>
            </a:pPr>
            <a:r>
              <a:rPr lang="es-CO" sz="4000" dirty="0" smtClean="0">
                <a:latin typeface="Constantia" pitchFamily="18" charset="0"/>
                <a:cs typeface="Times New Roman" pitchFamily="18" charset="0"/>
              </a:rPr>
              <a:t>Cordero de Dios, que quitas el pecado</a:t>
            </a:r>
          </a:p>
          <a:p>
            <a:pPr algn="ctr" eaLnBrk="0" hangingPunct="0">
              <a:tabLst>
                <a:tab pos="5943600" algn="r"/>
              </a:tabLst>
            </a:pPr>
            <a:r>
              <a:rPr lang="es-CO" sz="4000" dirty="0" smtClean="0">
                <a:latin typeface="Constantia" pitchFamily="18" charset="0"/>
                <a:cs typeface="Times New Roman" pitchFamily="18" charset="0"/>
              </a:rPr>
              <a:t>De este mundo, Ten piedad Señor, ten piedad.</a:t>
            </a:r>
          </a:p>
          <a:p>
            <a:pPr algn="ctr" eaLnBrk="0" hangingPunct="0">
              <a:tabLst>
                <a:tab pos="5943600" algn="r"/>
              </a:tabLst>
            </a:pPr>
            <a:endParaRPr lang="es-CO" sz="4000" dirty="0" smtClean="0">
              <a:latin typeface="Constantia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5943600" algn="r"/>
              </a:tabLst>
            </a:pPr>
            <a:r>
              <a:rPr lang="es-CO" sz="4000" dirty="0" smtClean="0">
                <a:latin typeface="Constantia" pitchFamily="18" charset="0"/>
                <a:cs typeface="Times New Roman" pitchFamily="18" charset="0"/>
              </a:rPr>
              <a:t>Cordero de Dios, que quitas el pecado</a:t>
            </a:r>
          </a:p>
          <a:p>
            <a:pPr algn="ctr" eaLnBrk="0" hangingPunct="0">
              <a:tabLst>
                <a:tab pos="5943600" algn="r"/>
              </a:tabLst>
            </a:pPr>
            <a:r>
              <a:rPr lang="es-CO" sz="4000" dirty="0" smtClean="0">
                <a:latin typeface="Constantia" pitchFamily="18" charset="0"/>
                <a:cs typeface="Times New Roman" pitchFamily="18" charset="0"/>
              </a:rPr>
              <a:t>Del mundo, Ten piedad Señor y danos la paz.</a:t>
            </a:r>
            <a:endParaRPr lang="es-CO" sz="4000" dirty="0"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2 Marcador de contenido"/>
          <p:cNvSpPr>
            <a:spLocks noGrp="1"/>
          </p:cNvSpPr>
          <p:nvPr>
            <p:ph idx="1"/>
          </p:nvPr>
        </p:nvSpPr>
        <p:spPr>
          <a:xfrm>
            <a:off x="428625" y="214313"/>
            <a:ext cx="8229600" cy="62865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s-CO" sz="3600" b="1" dirty="0" smtClean="0">
                <a:latin typeface="Constantia" pitchFamily="18" charset="0"/>
              </a:rPr>
              <a:t>CANTO DE COMUNIÓN</a:t>
            </a:r>
            <a:endParaRPr lang="es-ES" sz="3600" dirty="0" smtClean="0">
              <a:latin typeface="Constantia" pitchFamily="18" charset="0"/>
            </a:endParaRPr>
          </a:p>
          <a:p>
            <a:pPr algn="ctr">
              <a:buFontTx/>
              <a:buNone/>
            </a:pPr>
            <a:r>
              <a:rPr lang="es-CO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DANOS UN CORAZÓN</a:t>
            </a:r>
            <a:endParaRPr lang="es-ES" sz="36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>
              <a:buFontTx/>
              <a:buNone/>
            </a:pPr>
            <a:r>
              <a:rPr lang="es-CO" sz="3600" dirty="0" smtClean="0">
                <a:latin typeface="Constantia" pitchFamily="18" charset="0"/>
              </a:rPr>
              <a:t>  </a:t>
            </a:r>
          </a:p>
          <a:p>
            <a:pPr algn="just">
              <a:buFontTx/>
              <a:buNone/>
            </a:pPr>
            <a:r>
              <a:rPr lang="es-CO" sz="3600" dirty="0" smtClean="0">
                <a:latin typeface="Constantia" pitchFamily="18" charset="0"/>
              </a:rPr>
              <a:t>   </a:t>
            </a:r>
            <a:r>
              <a:rPr lang="es-CO" sz="3600" b="1" dirty="0" smtClean="0">
                <a:latin typeface="Constantia" pitchFamily="18" charset="0"/>
              </a:rPr>
              <a:t>Danos un corazón, grande para amar, danos un corazón, fuerte para luchar.</a:t>
            </a:r>
          </a:p>
          <a:p>
            <a:pPr algn="just">
              <a:buFontTx/>
              <a:buNone/>
            </a:pPr>
            <a:r>
              <a:rPr lang="es-CO" sz="3600" dirty="0" smtClean="0">
                <a:latin typeface="Constantia" pitchFamily="18" charset="0"/>
              </a:rPr>
              <a:t>    1. Hombres nuevos creadores de la historia, constructores de nueva humanidad, hombres nuevos que viven la existencia, como riesgo de un largo caminar.</a:t>
            </a:r>
            <a:endParaRPr lang="es-ES" sz="3600" dirty="0" smtClean="0">
              <a:latin typeface="Constantia" pitchFamily="18" charset="0"/>
            </a:endParaRPr>
          </a:p>
          <a:p>
            <a:pPr algn="ctr">
              <a:buFontTx/>
              <a:buNone/>
            </a:pPr>
            <a:endParaRPr lang="es-CO" sz="3600" dirty="0" smtClean="0">
              <a:latin typeface="Constantia" pitchFamily="18" charset="0"/>
            </a:endParaRPr>
          </a:p>
          <a:p>
            <a:pPr algn="ctr">
              <a:buFontTx/>
              <a:buNone/>
            </a:pPr>
            <a:endParaRPr lang="es-CO" sz="3600" dirty="0" smtClean="0">
              <a:latin typeface="Constantia" pitchFamily="18" charset="0"/>
            </a:endParaRPr>
          </a:p>
          <a:p>
            <a:pPr algn="ctr">
              <a:buFontTx/>
              <a:buNone/>
            </a:pPr>
            <a:endParaRPr lang="es-CO" sz="3600" dirty="0" smtClean="0">
              <a:latin typeface="Constantia" pitchFamily="18" charset="0"/>
            </a:endParaRPr>
          </a:p>
          <a:p>
            <a:pPr algn="ctr">
              <a:buFontTx/>
              <a:buNone/>
            </a:pPr>
            <a:endParaRPr lang="es-ES" sz="3600" dirty="0" smtClean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428625" y="285750"/>
            <a:ext cx="8229600" cy="6072188"/>
          </a:xfrm>
          <a:prstGeom prst="rect">
            <a:avLst/>
          </a:prstGeom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es-CO" sz="3200" kern="0" dirty="0">
                <a:latin typeface="Constantia" pitchFamily="18" charset="0"/>
              </a:rPr>
              <a:t>2.Hombres nuevos, luchando en esperanza, caminantes, sedientos de verdad, hombres nuevos sin frenos ni cadenas, hombres libres que exigen libertad.  </a:t>
            </a:r>
            <a:endParaRPr lang="es-CO" sz="3200" kern="0" dirty="0" smtClean="0">
              <a:latin typeface="Constantia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endParaRPr lang="es-CO" sz="3200" b="1" dirty="0" smtClean="0">
              <a:latin typeface="Constantia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es-CO" sz="3200" b="1" dirty="0" smtClean="0">
                <a:latin typeface="Constantia" pitchFamily="18" charset="0"/>
              </a:rPr>
              <a:t>Danos un corazón, grande para amar, danos un corazón, fuerte para luchar.</a:t>
            </a:r>
            <a:r>
              <a:rPr lang="es-CO" sz="3200" kern="0" dirty="0">
                <a:latin typeface="Constantia" pitchFamily="18" charset="0"/>
              </a:rPr>
              <a:t>		</a:t>
            </a:r>
            <a:endParaRPr lang="es-ES" sz="3200" kern="0" dirty="0">
              <a:latin typeface="Constantia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  <a:defRPr/>
            </a:pPr>
            <a:r>
              <a:rPr lang="es-CO" sz="3200" kern="0" dirty="0">
                <a:latin typeface="Constantia" pitchFamily="18" charset="0"/>
              </a:rPr>
              <a:t>3. Hombres nuevos amando sin fronteras, por encima de razas y lugar, hombres nuevos al lado de los pobres, compartiendo con ellos techo y pan.</a:t>
            </a:r>
            <a:endParaRPr lang="es-ES" sz="3200" kern="0" dirty="0">
              <a:latin typeface="Constantia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es-CO" sz="2400" kern="0" dirty="0">
              <a:latin typeface="Constantia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es-CO" sz="2400" kern="0" dirty="0">
              <a:latin typeface="Constantia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es-CO" sz="2400" kern="0" dirty="0">
              <a:latin typeface="Constantia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es-ES" sz="2000" kern="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Parroquia\Mis documentos\Mis imágenes\PENTECOSTES\led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3818913"/>
            <a:ext cx="2293412" cy="27077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142844" y="228959"/>
            <a:ext cx="8929750" cy="548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52352" bIns="38088" anchor="ctr">
            <a:spAutoFit/>
          </a:bodyPr>
          <a:lstStyle/>
          <a:p>
            <a:pPr algn="ctr" eaLnBrk="0" hangingPunct="0"/>
            <a:r>
              <a:rPr lang="es-ES" sz="4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Calibri" pitchFamily="34" charset="0"/>
                <a:cs typeface="Times New Roman" pitchFamily="18" charset="0"/>
              </a:rPr>
              <a:t>GRUPOS PARROQUIALES</a:t>
            </a:r>
            <a:r>
              <a:rPr lang="es-ES" sz="4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pPr algn="just" eaLnBrk="0" hangingPunct="0"/>
            <a:endParaRPr lang="es-ES" sz="3600" i="1" dirty="0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es-ES" sz="3600" b="1" i="1" dirty="0">
                <a:latin typeface="Constantia" pitchFamily="18" charset="0"/>
                <a:ea typeface="Calibri" pitchFamily="34" charset="0"/>
                <a:cs typeface="Times New Roman" pitchFamily="18" charset="0"/>
              </a:rPr>
              <a:t>Grupo juvenil: </a:t>
            </a:r>
            <a:r>
              <a:rPr lang="es-ES" sz="3600" i="1" dirty="0">
                <a:latin typeface="Constantia" pitchFamily="18" charset="0"/>
                <a:ea typeface="Calibri" pitchFamily="34" charset="0"/>
                <a:cs typeface="Times New Roman" pitchFamily="18" charset="0"/>
              </a:rPr>
              <a:t>martes 6:00 p.m</a:t>
            </a:r>
            <a:r>
              <a:rPr lang="es-ES" sz="3600" i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ctr" eaLnBrk="0" hangingPunct="0"/>
            <a:r>
              <a:rPr lang="es-ES" sz="3600" b="1" i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Alabanza</a:t>
            </a:r>
            <a:r>
              <a:rPr lang="es-ES" sz="3600" b="1" i="1" dirty="0">
                <a:latin typeface="Constantia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s-ES" sz="3600" i="1" dirty="0">
                <a:latin typeface="Constantia" pitchFamily="18" charset="0"/>
                <a:ea typeface="Calibri" pitchFamily="34" charset="0"/>
                <a:cs typeface="Times New Roman" pitchFamily="18" charset="0"/>
              </a:rPr>
              <a:t>miércoles 7:30 p.m.</a:t>
            </a:r>
            <a:r>
              <a:rPr lang="es-ES" sz="3600" i="1" dirty="0">
                <a:solidFill>
                  <a:srgbClr val="33660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 eaLnBrk="0" hangingPunct="0"/>
            <a:r>
              <a:rPr lang="es-ES" sz="3600" b="1" i="1" dirty="0">
                <a:latin typeface="Constantia" pitchFamily="18" charset="0"/>
                <a:ea typeface="Calibri" pitchFamily="34" charset="0"/>
                <a:cs typeface="Times New Roman" pitchFamily="18" charset="0"/>
              </a:rPr>
              <a:t>Grupo la gran misión: </a:t>
            </a:r>
            <a:r>
              <a:rPr lang="es-ES" sz="3600" i="1" dirty="0">
                <a:latin typeface="Constantia" pitchFamily="18" charset="0"/>
                <a:ea typeface="Calibri" pitchFamily="34" charset="0"/>
                <a:cs typeface="Times New Roman" pitchFamily="18" charset="0"/>
              </a:rPr>
              <a:t>jueves </a:t>
            </a:r>
            <a:r>
              <a:rPr lang="es-ES" sz="3600" i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6:00 </a:t>
            </a:r>
            <a:r>
              <a:rPr lang="es-ES" sz="3600" i="1" dirty="0">
                <a:latin typeface="Constantia" pitchFamily="18" charset="0"/>
                <a:ea typeface="Calibri" pitchFamily="34" charset="0"/>
                <a:cs typeface="Times New Roman" pitchFamily="18" charset="0"/>
              </a:rPr>
              <a:t>p.m</a:t>
            </a:r>
            <a:r>
              <a:rPr lang="es-ES" sz="3600" i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ctr" eaLnBrk="0" hangingPunct="0"/>
            <a:r>
              <a:rPr lang="es-CO" sz="4000" b="1" i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Grupo Villancicos: </a:t>
            </a:r>
            <a:r>
              <a:rPr lang="es-CO" sz="4000" i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viernes 6:00 p.m.</a:t>
            </a:r>
            <a:endParaRPr lang="es-ES" sz="4000" i="1" dirty="0" smtClean="0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es-ES" sz="3600" i="1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just" eaLnBrk="0" hangingPunct="0"/>
            <a:endParaRPr lang="es-ES" sz="3600" b="1" i="1" dirty="0" smtClean="0">
              <a:solidFill>
                <a:srgbClr val="C00000"/>
              </a:solidFill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es-ES" sz="3600" b="1" i="1" dirty="0" smtClean="0">
                <a:solidFill>
                  <a:srgbClr val="FF000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s-CO" sz="4800" b="1" i="1" dirty="0" smtClean="0">
                <a:solidFill>
                  <a:srgbClr val="0070C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¡TE ESPERAMOS!</a:t>
            </a:r>
            <a:endParaRPr lang="es-ES" sz="4800" b="1" i="1" dirty="0">
              <a:solidFill>
                <a:srgbClr val="0070C0"/>
              </a:solidFill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yudem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860"/>
            <a:ext cx="9105916" cy="685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491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376080"/>
            <a:ext cx="478634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5943600" algn="r"/>
              </a:tabLst>
              <a:defRPr/>
            </a:pPr>
            <a:r>
              <a:rPr lang="es-CO" sz="2800" dirty="0" smtClean="0"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Por el pecado del mundo, padre ten piedad, 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r>
              <a:rPr lang="es-CO" sz="2800" dirty="0" smtClean="0"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por tanta desigualdad en la repartición del pan.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endParaRPr lang="es-CO" sz="2800" b="1" i="1" dirty="0" smtClean="0">
              <a:latin typeface="Constantia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5943600" algn="r"/>
              </a:tabLst>
              <a:defRPr/>
            </a:pPr>
            <a:r>
              <a:rPr lang="es-CO" sz="2800" b="1" i="1" dirty="0" smtClean="0"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Perdón Señor, de tu pueblo ten piedad, perdón Señor, enséñanos a perdonar.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endParaRPr lang="es-CO" sz="2800" b="1" i="1" dirty="0" smtClean="0">
              <a:latin typeface="Constantia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5943600" algn="r"/>
              </a:tabLst>
              <a:defRPr/>
            </a:pPr>
            <a:r>
              <a:rPr lang="es-CO" sz="2800" dirty="0" smtClean="0"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Y por nuestra indiferencia, 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r>
              <a:rPr lang="es-CO" sz="2800" dirty="0" smtClean="0"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padre ten piedad, 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r>
              <a:rPr lang="es-CO" sz="2800" dirty="0" smtClean="0"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ante el dolor de quien sufre, sin amor, techo, ni hogar.</a:t>
            </a:r>
          </a:p>
        </p:txBody>
      </p:sp>
      <p:pic>
        <p:nvPicPr>
          <p:cNvPr id="5" name="Picture 2" descr="C:\Documents and Settings\Parroquia\Mis documentos\Mis imágenes\IMAGENES\getsemani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022323" y="571480"/>
            <a:ext cx="4121677" cy="55007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CuadroTexto"/>
          <p:cNvSpPr txBox="1">
            <a:spLocks noChangeArrowheads="1"/>
          </p:cNvSpPr>
          <p:nvPr/>
        </p:nvSpPr>
        <p:spPr bwMode="auto">
          <a:xfrm>
            <a:off x="0" y="420130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36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Gloria a Dios en el cielo y en la tierra paz a los hombres que ama el </a:t>
            </a:r>
            <a:r>
              <a:rPr lang="es-ES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Señor</a:t>
            </a:r>
          </a:p>
          <a:p>
            <a:pPr algn="ctr"/>
            <a:endParaRPr lang="es-ES" sz="3600" i="1" dirty="0">
              <a:solidFill>
                <a:srgbClr val="C00000"/>
              </a:solidFill>
              <a:latin typeface="Constantia" pitchFamily="18" charset="0"/>
            </a:endParaRPr>
          </a:p>
          <a:p>
            <a:pPr algn="ctr"/>
            <a:r>
              <a:rPr lang="es-ES" sz="3600" b="1" i="1" dirty="0">
                <a:latin typeface="Constantia" pitchFamily="18" charset="0"/>
              </a:rPr>
              <a:t>Por tu inmensa gloria te alabamos te bendecimos te adoramos</a:t>
            </a:r>
            <a:r>
              <a:rPr lang="es-ES" sz="3600" b="1" i="1" dirty="0" smtClean="0">
                <a:latin typeface="Constantia" pitchFamily="18" charset="0"/>
              </a:rPr>
              <a:t>, te glorificamos, te </a:t>
            </a:r>
            <a:r>
              <a:rPr lang="es-ES" sz="3600" b="1" i="1" dirty="0">
                <a:latin typeface="Constantia" pitchFamily="18" charset="0"/>
              </a:rPr>
              <a:t>damos gracias Señor.</a:t>
            </a:r>
          </a:p>
          <a:p>
            <a:pPr algn="ctr"/>
            <a:endParaRPr lang="es-ES" sz="3600" b="1" i="1" dirty="0">
              <a:latin typeface="Constantia" pitchFamily="18" charset="0"/>
            </a:endParaRPr>
          </a:p>
          <a:p>
            <a:pPr algn="ctr"/>
            <a:r>
              <a:rPr lang="es-ES" sz="3600" b="1" i="1" dirty="0">
                <a:latin typeface="Constantia" pitchFamily="18" charset="0"/>
              </a:rPr>
              <a:t>Señor Dios rey celestial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Dios padre todo poderoso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Señor hijo único Jesucristo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Señor Dios cordero de Dios hijo del </a:t>
            </a:r>
            <a:r>
              <a:rPr lang="es-ES" sz="3600" b="1" i="1" dirty="0" smtClean="0">
                <a:latin typeface="Constantia" pitchFamily="18" charset="0"/>
              </a:rPr>
              <a:t>padre</a:t>
            </a:r>
            <a:endParaRPr lang="es-ES" sz="3600" b="1" i="1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Rectángulo"/>
          <p:cNvSpPr>
            <a:spLocks noChangeArrowheads="1"/>
          </p:cNvSpPr>
          <p:nvPr/>
        </p:nvSpPr>
        <p:spPr bwMode="auto">
          <a:xfrm>
            <a:off x="71406" y="71414"/>
            <a:ext cx="892971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3600" b="1" i="1" dirty="0">
                <a:latin typeface="Constantia" pitchFamily="18" charset="0"/>
              </a:rPr>
              <a:t>Tu que quitas el pecado del mundo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Ten piedad de nosotros.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Tu que quitas el pecado del mundo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Atiende nuestras suplicas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Tu que estas sentado a la derecha del padre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Ten piedad de nosotros.</a:t>
            </a:r>
          </a:p>
          <a:p>
            <a:pPr algn="ctr"/>
            <a:r>
              <a:rPr lang="es-ES" sz="3600" b="1" i="1" dirty="0" smtClean="0">
                <a:latin typeface="Constantia" pitchFamily="18" charset="0"/>
              </a:rPr>
              <a:t>Porque </a:t>
            </a:r>
            <a:r>
              <a:rPr lang="es-ES" sz="3600" b="1" i="1" dirty="0">
                <a:latin typeface="Constantia" pitchFamily="18" charset="0"/>
              </a:rPr>
              <a:t>solo tu eres santo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Solo tu Señor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Solo tu altísimo Jesucristo con el espíritu santo</a:t>
            </a:r>
          </a:p>
          <a:p>
            <a:pPr algn="ctr"/>
            <a:r>
              <a:rPr lang="es-ES" sz="3600" b="1" i="1" dirty="0">
                <a:latin typeface="Constantia" pitchFamily="18" charset="0"/>
              </a:rPr>
              <a:t>En la gloria de Dios Padre.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52400" y="228600"/>
            <a:ext cx="3429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dirty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  <a:t/>
            </a:r>
            <a:br>
              <a:rPr lang="es-ES" sz="2000" dirty="0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  <a:cs typeface="Times New Roman" pitchFamily="18" charset="0"/>
              </a:rPr>
            </a:br>
            <a:endParaRPr lang="es-ES" sz="2000" dirty="0">
              <a:solidFill>
                <a:srgbClr val="33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6147" name="3 Rectángulo"/>
          <p:cNvSpPr>
            <a:spLocks noChangeArrowheads="1"/>
          </p:cNvSpPr>
          <p:nvPr/>
        </p:nvSpPr>
        <p:spPr bwMode="auto">
          <a:xfrm>
            <a:off x="214282" y="439895"/>
            <a:ext cx="835824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6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Lectura Del libro de Isaías (2, 1 - 5)</a:t>
            </a:r>
            <a:r>
              <a:rPr lang="es-ES" sz="6000" b="1" i="1" dirty="0" smtClean="0">
                <a:solidFill>
                  <a:srgbClr val="C00000"/>
                </a:solidFill>
                <a:latin typeface="Constantia" pitchFamily="18" charset="0"/>
              </a:rPr>
              <a:t/>
            </a:r>
            <a:br>
              <a:rPr lang="es-ES" sz="6000" b="1" i="1" dirty="0" smtClean="0">
                <a:solidFill>
                  <a:srgbClr val="C00000"/>
                </a:solidFill>
                <a:latin typeface="Constantia" pitchFamily="18" charset="0"/>
              </a:rPr>
            </a:br>
            <a:endParaRPr lang="es-ES" sz="6000" b="1" i="1" dirty="0" smtClean="0">
              <a:solidFill>
                <a:srgbClr val="C00000"/>
              </a:solidFill>
              <a:latin typeface="Constantia" pitchFamily="18" charset="0"/>
            </a:endParaRPr>
          </a:p>
          <a:p>
            <a:pPr algn="ctr"/>
            <a:r>
              <a:rPr lang="es-ES" sz="6000" i="1" dirty="0" smtClean="0">
                <a:latin typeface="Constantia" pitchFamily="18" charset="0"/>
              </a:rPr>
              <a:t>El Señor reúne a todas las naciones en la paz eterna del reino de Dios.</a:t>
            </a:r>
            <a:endParaRPr lang="es-ES" sz="4800" i="1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CuadroTexto"/>
          <p:cNvSpPr txBox="1">
            <a:spLocks noChangeArrowheads="1"/>
          </p:cNvSpPr>
          <p:nvPr/>
        </p:nvSpPr>
        <p:spPr bwMode="auto">
          <a:xfrm>
            <a:off x="357158" y="875300"/>
            <a:ext cx="828680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O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Al Salmo respondemos todos:</a:t>
            </a:r>
          </a:p>
          <a:p>
            <a:pPr algn="ctr"/>
            <a:endParaRPr lang="es-CO" sz="4800" i="1" dirty="0" smtClean="0">
              <a:solidFill>
                <a:srgbClr val="C00000"/>
              </a:solidFill>
              <a:latin typeface="Constantia" pitchFamily="18" charset="0"/>
            </a:endParaRPr>
          </a:p>
          <a:p>
            <a:pPr algn="ctr"/>
            <a:r>
              <a:rPr lang="es-ES" sz="6600" i="1" dirty="0" smtClean="0">
                <a:latin typeface="Constantia" pitchFamily="18" charset="0"/>
              </a:rPr>
              <a:t>Vamos alegres a la casa del Señor.</a:t>
            </a:r>
            <a:endParaRPr lang="es-CO" sz="4800" i="1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14282" y="389352"/>
            <a:ext cx="8715436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O" sz="5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Lectura </a:t>
            </a:r>
            <a:r>
              <a:rPr lang="es-ES" sz="5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 De la Carta del apóstol san Pablo a los Romanos (13, 11 – 14 a)</a:t>
            </a:r>
          </a:p>
          <a:p>
            <a:pPr algn="ctr"/>
            <a:r>
              <a:rPr lang="es-ES" sz="5200" i="1" dirty="0" smtClean="0">
                <a:latin typeface="Constantia" pitchFamily="18" charset="0"/>
              </a:rPr>
              <a:t/>
            </a:r>
            <a:br>
              <a:rPr lang="es-ES" sz="5200" i="1" dirty="0" smtClean="0">
                <a:latin typeface="Constantia" pitchFamily="18" charset="0"/>
              </a:rPr>
            </a:br>
            <a:r>
              <a:rPr lang="es-ES" sz="6000" i="1" dirty="0" smtClean="0">
                <a:latin typeface="Constantia" pitchFamily="18" charset="0"/>
              </a:rPr>
              <a:t>Nuestra salvación </a:t>
            </a:r>
          </a:p>
          <a:p>
            <a:pPr algn="ctr"/>
            <a:r>
              <a:rPr lang="es-ES" sz="6000" i="1" dirty="0" smtClean="0">
                <a:latin typeface="Constantia" pitchFamily="18" charset="0"/>
              </a:rPr>
              <a:t>está cerca.</a:t>
            </a:r>
            <a:endParaRPr lang="es-ES" sz="5200" i="1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928662" y="3714752"/>
            <a:ext cx="764386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5943600" algn="r"/>
              </a:tabLst>
              <a:defRPr/>
            </a:pPr>
            <a:r>
              <a:rPr lang="es-ES" sz="4400" b="1" dirty="0" smtClean="0">
                <a:solidFill>
                  <a:srgbClr val="7030A0"/>
                </a:solidFill>
                <a:latin typeface="Constantia" pitchFamily="18" charset="0"/>
                <a:cs typeface="Times New Roman" pitchFamily="18" charset="0"/>
              </a:rPr>
              <a:t>Aleluya, aleluya, cantemos al Señor.</a:t>
            </a:r>
          </a:p>
          <a:p>
            <a:pPr algn="ctr" eaLnBrk="0" hangingPunct="0">
              <a:tabLst>
                <a:tab pos="5943600" algn="r"/>
              </a:tabLst>
              <a:defRPr/>
            </a:pPr>
            <a:r>
              <a:rPr lang="es-ES" sz="4400" b="1" dirty="0" smtClean="0">
                <a:solidFill>
                  <a:srgbClr val="7030A0"/>
                </a:solidFill>
                <a:latin typeface="Constantia" pitchFamily="18" charset="0"/>
                <a:cs typeface="Times New Roman" pitchFamily="18" charset="0"/>
              </a:rPr>
              <a:t>Aleluya, aleluya, alabemos al Señor.  </a:t>
            </a:r>
            <a:endParaRPr lang="es-ES" sz="4400" b="1" dirty="0">
              <a:solidFill>
                <a:srgbClr val="7030A0"/>
              </a:solidFill>
              <a:latin typeface="Constantia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Parroquia\Mis documentos\Mis imágenes\IMAGENES\imagenes53814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14290"/>
            <a:ext cx="2976570" cy="33263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3280</TotalTime>
  <Words>708</Words>
  <Application>Microsoft Office PowerPoint</Application>
  <PresentationFormat>Presentación en pantalla (4:3)</PresentationFormat>
  <Paragraphs>111</Paragraphs>
  <Slides>26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Esta es nuestra fe. Esta es la fe de la Iglesia, que nos gloriamos de profesar en Cristo Jesús, nuestro Señor.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Nuestra señora de la salud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Parroquia</dc:creator>
  <cp:lastModifiedBy>Padre Wilson</cp:lastModifiedBy>
  <cp:revision>373</cp:revision>
  <dcterms:created xsi:type="dcterms:W3CDTF">2010-03-24T14:53:39Z</dcterms:created>
  <dcterms:modified xsi:type="dcterms:W3CDTF">2010-11-26T09:54:00Z</dcterms:modified>
</cp:coreProperties>
</file>