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Lst>
  <p:notesMasterIdLst>
    <p:notesMasterId r:id="rId49"/>
  </p:notesMasterIdLst>
  <p:sldIdLst>
    <p:sldId id="257" r:id="rId5"/>
    <p:sldId id="258" r:id="rId6"/>
    <p:sldId id="297" r:id="rId7"/>
    <p:sldId id="260" r:id="rId8"/>
    <p:sldId id="261" r:id="rId9"/>
    <p:sldId id="262" r:id="rId10"/>
    <p:sldId id="264" r:id="rId11"/>
    <p:sldId id="265" r:id="rId12"/>
    <p:sldId id="266" r:id="rId13"/>
    <p:sldId id="324" r:id="rId14"/>
    <p:sldId id="325" r:id="rId15"/>
    <p:sldId id="326" r:id="rId16"/>
    <p:sldId id="271" r:id="rId17"/>
    <p:sldId id="272" r:id="rId18"/>
    <p:sldId id="285" r:id="rId19"/>
    <p:sldId id="322" r:id="rId20"/>
    <p:sldId id="274" r:id="rId21"/>
    <p:sldId id="296" r:id="rId22"/>
    <p:sldId id="275" r:id="rId23"/>
    <p:sldId id="294" r:id="rId24"/>
    <p:sldId id="295" r:id="rId25"/>
    <p:sldId id="298" r:id="rId26"/>
    <p:sldId id="313" r:id="rId27"/>
    <p:sldId id="323" r:id="rId28"/>
    <p:sldId id="315" r:id="rId29"/>
    <p:sldId id="316" r:id="rId30"/>
    <p:sldId id="317" r:id="rId31"/>
    <p:sldId id="318" r:id="rId32"/>
    <p:sldId id="319" r:id="rId33"/>
    <p:sldId id="320" r:id="rId34"/>
    <p:sldId id="321"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4B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71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D95E7-22F0-4E13-A266-2F3FEFEED06D}" type="datetimeFigureOut">
              <a:rPr lang="es-ES" smtClean="0"/>
              <a:pPr/>
              <a:t>18/12/2010</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0C12E-1EEB-4336-8091-4851A47F24A6}" type="slidenum">
              <a:rPr lang="es-ES" smtClean="0"/>
              <a:pPr/>
              <a:t>‹Nº›</a:t>
            </a:fld>
            <a:endParaRPr lang="es-ES" dirty="0"/>
          </a:p>
        </p:txBody>
      </p:sp>
    </p:spTree>
    <p:extLst>
      <p:ext uri="{BB962C8B-B14F-4D97-AF65-F5344CB8AC3E}">
        <p14:creationId xmlns:p14="http://schemas.microsoft.com/office/powerpoint/2010/main" val="155676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100C12E-1EEB-4336-8091-4851A47F24A6}" type="slidenum">
              <a:rPr lang="es-ES" smtClean="0"/>
              <a:pPr/>
              <a:t>9</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15</a:t>
            </a:fld>
            <a:endParaRPr lang="es-C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17</a:t>
            </a:fld>
            <a:endParaRPr lang="es-C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19</a:t>
            </a:fld>
            <a:endParaRPr 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20</a:t>
            </a:fld>
            <a:endParaRPr lang="es-CO"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21</a:t>
            </a:fld>
            <a:endParaRPr lang="es-C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24</a:t>
            </a:fld>
            <a:endParaRPr lang="es-CO"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18/12/2010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18/12/2010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18/12/2010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80CE4F23-074B-4E15-965E-177FADF9E999}" type="datetimeFigureOut">
              <a:rPr lang="es-CO" smtClean="0">
                <a:solidFill>
                  <a:prstClr val="black">
                    <a:tint val="75000"/>
                  </a:prstClr>
                </a:solidFill>
              </a:rPr>
              <a:pPr/>
              <a:t>18/12/2010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D94C8AA-65ED-4C2A-A64C-6A0BEBA3060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337701033"/>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0CE4F23-074B-4E15-965E-177FADF9E999}" type="datetimeFigureOut">
              <a:rPr lang="es-CO" smtClean="0">
                <a:solidFill>
                  <a:prstClr val="black">
                    <a:tint val="75000"/>
                  </a:prstClr>
                </a:solidFill>
              </a:rPr>
              <a:pPr/>
              <a:t>18/12/2010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D94C8AA-65ED-4C2A-A64C-6A0BEBA3060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721503688"/>
      </p:ext>
    </p:extLst>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0CE4F23-074B-4E15-965E-177FADF9E999}" type="datetimeFigureOut">
              <a:rPr lang="es-CO" smtClean="0">
                <a:solidFill>
                  <a:prstClr val="black">
                    <a:tint val="75000"/>
                  </a:prstClr>
                </a:solidFill>
              </a:rPr>
              <a:pPr/>
              <a:t>18/12/2010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D94C8AA-65ED-4C2A-A64C-6A0BEBA3060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871471757"/>
      </p:ext>
    </p:extLst>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80CE4F23-074B-4E15-965E-177FADF9E999}" type="datetimeFigureOut">
              <a:rPr lang="es-CO" smtClean="0">
                <a:solidFill>
                  <a:prstClr val="black">
                    <a:tint val="75000"/>
                  </a:prstClr>
                </a:solidFill>
              </a:rPr>
              <a:pPr/>
              <a:t>18/12/2010</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D94C8AA-65ED-4C2A-A64C-6A0BEBA3060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13864080"/>
      </p:ext>
    </p:extLst>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80CE4F23-074B-4E15-965E-177FADF9E999}" type="datetimeFigureOut">
              <a:rPr lang="es-CO" smtClean="0">
                <a:solidFill>
                  <a:prstClr val="black">
                    <a:tint val="75000"/>
                  </a:prstClr>
                </a:solidFill>
              </a:rPr>
              <a:pPr/>
              <a:t>18/12/2010</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FD94C8AA-65ED-4C2A-A64C-6A0BEBA3060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623406151"/>
      </p:ext>
    </p:extLst>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80CE4F23-074B-4E15-965E-177FADF9E999}" type="datetimeFigureOut">
              <a:rPr lang="es-CO" smtClean="0">
                <a:solidFill>
                  <a:prstClr val="black">
                    <a:tint val="75000"/>
                  </a:prstClr>
                </a:solidFill>
              </a:rPr>
              <a:pPr/>
              <a:t>18/12/2010</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FD94C8AA-65ED-4C2A-A64C-6A0BEBA3060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229063268"/>
      </p:ext>
    </p:extLst>
  </p:cSld>
  <p:clrMapOvr>
    <a:masterClrMapping/>
  </p:clrMapOvr>
  <p:transition>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0CE4F23-074B-4E15-965E-177FADF9E999}" type="datetimeFigureOut">
              <a:rPr lang="es-CO" smtClean="0">
                <a:solidFill>
                  <a:prstClr val="black">
                    <a:tint val="75000"/>
                  </a:prstClr>
                </a:solidFill>
              </a:rPr>
              <a:pPr/>
              <a:t>18/12/2010</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FD94C8AA-65ED-4C2A-A64C-6A0BEBA3060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146784412"/>
      </p:ext>
    </p:extLst>
  </p:cSld>
  <p:clrMapOvr>
    <a:masterClrMapping/>
  </p:clrMapOvr>
  <p:transition>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0CE4F23-074B-4E15-965E-177FADF9E999}" type="datetimeFigureOut">
              <a:rPr lang="es-CO" smtClean="0">
                <a:solidFill>
                  <a:prstClr val="black">
                    <a:tint val="75000"/>
                  </a:prstClr>
                </a:solidFill>
              </a:rPr>
              <a:pPr/>
              <a:t>18/12/2010</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D94C8AA-65ED-4C2A-A64C-6A0BEBA3060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535383073"/>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18/12/2010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0CE4F23-074B-4E15-965E-177FADF9E999}" type="datetimeFigureOut">
              <a:rPr lang="es-CO" smtClean="0">
                <a:solidFill>
                  <a:prstClr val="black">
                    <a:tint val="75000"/>
                  </a:prstClr>
                </a:solidFill>
              </a:rPr>
              <a:pPr/>
              <a:t>18/12/2010</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D94C8AA-65ED-4C2A-A64C-6A0BEBA3060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559463959"/>
      </p:ext>
    </p:extLst>
  </p:cSld>
  <p:clrMapOvr>
    <a:masterClrMapping/>
  </p:clrMapOvr>
  <p:transition>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0CE4F23-074B-4E15-965E-177FADF9E999}" type="datetimeFigureOut">
              <a:rPr lang="es-CO" smtClean="0">
                <a:solidFill>
                  <a:prstClr val="black">
                    <a:tint val="75000"/>
                  </a:prstClr>
                </a:solidFill>
              </a:rPr>
              <a:pPr/>
              <a:t>18/12/2010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D94C8AA-65ED-4C2A-A64C-6A0BEBA3060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719554270"/>
      </p:ext>
    </p:extLst>
  </p:cSld>
  <p:clrMapOvr>
    <a:masterClrMapping/>
  </p:clrMapOvr>
  <p:transition>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0CE4F23-074B-4E15-965E-177FADF9E999}" type="datetimeFigureOut">
              <a:rPr lang="es-CO" smtClean="0">
                <a:solidFill>
                  <a:prstClr val="black">
                    <a:tint val="75000"/>
                  </a:prstClr>
                </a:solidFill>
              </a:rPr>
              <a:pPr/>
              <a:t>18/12/2010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D94C8AA-65ED-4C2A-A64C-6A0BEBA3060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22275177"/>
      </p:ext>
    </p:extLst>
  </p:cSld>
  <p:clrMapOvr>
    <a:masterClrMapping/>
  </p:clrMapOvr>
  <p:transition>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FBF7B1BD-E06F-431F-91FB-222B2CF9A1B8}" type="datetimeFigureOut">
              <a:rPr lang="es-ES" smtClean="0">
                <a:solidFill>
                  <a:prstClr val="black"/>
                </a:solidFill>
              </a:rPr>
              <a:pPr/>
              <a:t>18/12/2010</a:t>
            </a:fld>
            <a:endParaRPr lang="es-ES" dirty="0">
              <a:solidFill>
                <a:prstClr val="black"/>
              </a:solidFill>
            </a:endParaRPr>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S" dirty="0">
              <a:solidFill>
                <a:prstClr val="black"/>
              </a:solidFill>
            </a:endParaRPr>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7488289-8869-43BF-A2FE-DE0F052BAD71}" type="slidenum">
              <a:rPr lang="es-ES" smtClean="0"/>
              <a:pPr/>
              <a:t>‹Nº›</a:t>
            </a:fld>
            <a:endParaRPr lang="es-ES" dirty="0"/>
          </a:p>
        </p:txBody>
      </p:sp>
    </p:spTree>
    <p:extLst>
      <p:ext uri="{BB962C8B-B14F-4D97-AF65-F5344CB8AC3E}">
        <p14:creationId xmlns:p14="http://schemas.microsoft.com/office/powerpoint/2010/main" val="3691411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FBF7B1BD-E06F-431F-91FB-222B2CF9A1B8}" type="datetimeFigureOut">
              <a:rPr lang="es-ES" smtClean="0">
                <a:solidFill>
                  <a:prstClr val="black"/>
                </a:solidFill>
              </a:rPr>
              <a:pPr/>
              <a:t>18/12/2010</a:t>
            </a:fld>
            <a:endParaRPr lang="es-ES" dirty="0">
              <a:solidFill>
                <a:prstClr val="black"/>
              </a:solidFill>
            </a:endParaRPr>
          </a:p>
        </p:txBody>
      </p:sp>
      <p:sp>
        <p:nvSpPr>
          <p:cNvPr id="5" name="4 Marcador de pie de página"/>
          <p:cNvSpPr>
            <a:spLocks noGrp="1"/>
          </p:cNvSpPr>
          <p:nvPr>
            <p:ph type="ftr" sz="quarter" idx="11"/>
          </p:nvPr>
        </p:nvSpPr>
        <p:spPr>
          <a:xfrm>
            <a:off x="457200" y="6480969"/>
            <a:ext cx="4260056" cy="300831"/>
          </a:xfr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1733779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3 Marcador de fecha"/>
          <p:cNvSpPr>
            <a:spLocks noGrp="1"/>
          </p:cNvSpPr>
          <p:nvPr>
            <p:ph type="dt" sz="half" idx="10"/>
          </p:nvPr>
        </p:nvSpPr>
        <p:spPr>
          <a:xfrm>
            <a:off x="6955632" y="6477000"/>
            <a:ext cx="2133600" cy="304800"/>
          </a:xfrm>
        </p:spPr>
        <p:txBody>
          <a:bodyPr/>
          <a:lstStyle/>
          <a:p>
            <a:fld id="{FBF7B1BD-E06F-431F-91FB-222B2CF9A1B8}" type="datetimeFigureOut">
              <a:rPr lang="es-ES" smtClean="0">
                <a:solidFill>
                  <a:prstClr val="black"/>
                </a:solidFill>
              </a:rPr>
              <a:pPr/>
              <a:t>18/12/2010</a:t>
            </a:fld>
            <a:endParaRPr lang="es-ES" dirty="0">
              <a:solidFill>
                <a:prstClr val="black"/>
              </a:solidFill>
            </a:endParaRPr>
          </a:p>
        </p:txBody>
      </p:sp>
      <p:sp>
        <p:nvSpPr>
          <p:cNvPr id="5" name="4 Marcador de pie de página"/>
          <p:cNvSpPr>
            <a:spLocks noGrp="1"/>
          </p:cNvSpPr>
          <p:nvPr>
            <p:ph type="ftr" sz="quarter" idx="11"/>
          </p:nvPr>
        </p:nvSpPr>
        <p:spPr>
          <a:xfrm>
            <a:off x="2619376" y="6480969"/>
            <a:ext cx="4260056" cy="300831"/>
          </a:xfr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8451056" y="809624"/>
            <a:ext cx="502920" cy="300831"/>
          </a:xfrm>
        </p:spPr>
        <p:txBody>
          <a:bodyPr/>
          <a:lstStyle/>
          <a:p>
            <a:fld id="{07488289-8869-43BF-A2FE-DE0F052BAD71}" type="slidenum">
              <a:rPr lang="es-ES" smtClean="0">
                <a:solidFill>
                  <a:prstClr val="black"/>
                </a:solidFill>
              </a:rPr>
              <a:pPr/>
              <a:t>‹Nº›</a:t>
            </a:fld>
            <a:endParaRPr lang="es-ES" dirty="0">
              <a:solidFill>
                <a:prstClr val="black"/>
              </a:solidFill>
            </a:endParaRPr>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extLst>
      <p:ext uri="{BB962C8B-B14F-4D97-AF65-F5344CB8AC3E}">
        <p14:creationId xmlns:p14="http://schemas.microsoft.com/office/powerpoint/2010/main" val="2859490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FBF7B1BD-E06F-431F-91FB-222B2CF9A1B8}" type="datetimeFigureOut">
              <a:rPr lang="es-ES" smtClean="0">
                <a:solidFill>
                  <a:prstClr val="black"/>
                </a:solidFill>
              </a:rPr>
              <a:pPr/>
              <a:t>18/12/2010</a:t>
            </a:fld>
            <a:endParaRPr lang="es-ES" dirty="0">
              <a:solidFill>
                <a:prstClr val="black"/>
              </a:solidFill>
            </a:endParaRPr>
          </a:p>
        </p:txBody>
      </p:sp>
      <p:sp>
        <p:nvSpPr>
          <p:cNvPr id="6" name="5 Marcador de pie de página"/>
          <p:cNvSpPr>
            <a:spLocks noGrp="1"/>
          </p:cNvSpPr>
          <p:nvPr>
            <p:ph type="ftr" sz="quarter" idx="11"/>
          </p:nvPr>
        </p:nvSpPr>
        <p:spPr>
          <a:xfrm>
            <a:off x="457200" y="6480969"/>
            <a:ext cx="4260056" cy="301752"/>
          </a:xfrm>
        </p:spPr>
        <p:txBody>
          <a:bodyPr/>
          <a:lstStyle/>
          <a:p>
            <a:endParaRPr lang="es-ES" dirty="0">
              <a:solidFill>
                <a:prstClr val="black"/>
              </a:solidFill>
            </a:endParaRPr>
          </a:p>
        </p:txBody>
      </p:sp>
      <p:sp>
        <p:nvSpPr>
          <p:cNvPr id="7" name="6 Marcador de número de diapositiva"/>
          <p:cNvSpPr>
            <a:spLocks noGrp="1"/>
          </p:cNvSpPr>
          <p:nvPr>
            <p:ph type="sldNum" sz="quarter" idx="12"/>
          </p:nvPr>
        </p:nvSpPr>
        <p:spPr>
          <a:xfrm>
            <a:off x="7589520" y="6480969"/>
            <a:ext cx="502920" cy="301752"/>
          </a:xfrm>
        </p:spPr>
        <p:txBody>
          <a:bodyPr/>
          <a:lstStyle/>
          <a:p>
            <a:fld id="{07488289-8869-43BF-A2FE-DE0F052BAD71}" type="slidenum">
              <a:rPr lang="es-ES" smtClean="0">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2078780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FBF7B1BD-E06F-431F-91FB-222B2CF9A1B8}" type="datetimeFigureOut">
              <a:rPr lang="es-ES" smtClean="0">
                <a:solidFill>
                  <a:prstClr val="black"/>
                </a:solidFill>
              </a:rPr>
              <a:pPr/>
              <a:t>18/12/2010</a:t>
            </a:fld>
            <a:endParaRPr lang="es-ES" dirty="0">
              <a:solidFill>
                <a:prstClr val="black"/>
              </a:solidFill>
            </a:endParaRPr>
          </a:p>
        </p:txBody>
      </p:sp>
      <p:sp>
        <p:nvSpPr>
          <p:cNvPr id="8" name="7 Marcador de pie de página"/>
          <p:cNvSpPr>
            <a:spLocks noGrp="1"/>
          </p:cNvSpPr>
          <p:nvPr>
            <p:ph type="ftr" sz="quarter" idx="11"/>
          </p:nvPr>
        </p:nvSpPr>
        <p:spPr>
          <a:xfrm>
            <a:off x="457200" y="6480969"/>
            <a:ext cx="4261104" cy="301752"/>
          </a:xfrm>
        </p:spPr>
        <p:txBody>
          <a:bodyPr/>
          <a:lstStyle/>
          <a:p>
            <a:endParaRPr lang="es-ES" dirty="0">
              <a:solidFill>
                <a:prstClr val="black"/>
              </a:solidFill>
            </a:endParaRPr>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07488289-8869-43BF-A2FE-DE0F052BAD71}" type="slidenum">
              <a:rPr lang="es-ES" smtClean="0">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3892526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BF7B1BD-E06F-431F-91FB-222B2CF9A1B8}" type="datetimeFigureOut">
              <a:rPr lang="es-ES" smtClean="0">
                <a:solidFill>
                  <a:prstClr val="black"/>
                </a:solidFill>
              </a:rPr>
              <a:pPr/>
              <a:t>18/12/2010</a:t>
            </a:fld>
            <a:endParaRPr lang="es-ES" dirty="0">
              <a:solidFill>
                <a:prstClr val="black"/>
              </a:solidFill>
            </a:endParaRPr>
          </a:p>
        </p:txBody>
      </p:sp>
      <p:sp>
        <p:nvSpPr>
          <p:cNvPr id="4" name="3 Marcador de pie de página"/>
          <p:cNvSpPr>
            <a:spLocks noGrp="1"/>
          </p:cNvSpPr>
          <p:nvPr>
            <p:ph type="ftr" sz="quarter" idx="11"/>
          </p:nvPr>
        </p:nvSpPr>
        <p:spPr/>
        <p:txBody>
          <a:bodyPr/>
          <a:lstStyle/>
          <a:p>
            <a:endParaRPr lang="es-ES" dirty="0">
              <a:solidFill>
                <a:prstClr val="black"/>
              </a:solidFill>
            </a:endParaRPr>
          </a:p>
        </p:txBody>
      </p:sp>
      <p:sp>
        <p:nvSpPr>
          <p:cNvPr id="5" name="4 Marcador de número de diapositiva"/>
          <p:cNvSpPr>
            <a:spLocks noGrp="1"/>
          </p:cNvSpPr>
          <p:nvPr>
            <p:ph type="sldNum" sz="quarter" idx="12"/>
          </p:nvPr>
        </p:nvSpPr>
        <p:spPr/>
        <p:txBody>
          <a:bodyPr/>
          <a:lstStyle/>
          <a:p>
            <a:fld id="{07488289-8869-43BF-A2FE-DE0F052BAD71}" type="slidenum">
              <a:rPr lang="es-ES" smtClean="0">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131655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FBF7B1BD-E06F-431F-91FB-222B2CF9A1B8}" type="datetimeFigureOut">
              <a:rPr lang="es-ES" smtClean="0">
                <a:solidFill>
                  <a:prstClr val="black"/>
                </a:solidFill>
              </a:rPr>
              <a:pPr/>
              <a:t>18/12/2010</a:t>
            </a:fld>
            <a:endParaRPr lang="es-ES" dirty="0">
              <a:solidFill>
                <a:prstClr val="black"/>
              </a:solidFill>
            </a:endParaRPr>
          </a:p>
        </p:txBody>
      </p:sp>
      <p:sp>
        <p:nvSpPr>
          <p:cNvPr id="3" name="2 Marcador de pie de página"/>
          <p:cNvSpPr>
            <a:spLocks noGrp="1"/>
          </p:cNvSpPr>
          <p:nvPr>
            <p:ph type="ftr" sz="quarter" idx="11"/>
          </p:nvPr>
        </p:nvSpPr>
        <p:spPr>
          <a:xfrm>
            <a:off x="457200" y="6481890"/>
            <a:ext cx="4260056" cy="300831"/>
          </a:xfrm>
        </p:spPr>
        <p:txBody>
          <a:bodyPr/>
          <a:lstStyle/>
          <a:p>
            <a:endParaRPr lang="es-ES" dirty="0">
              <a:solidFill>
                <a:prstClr val="black"/>
              </a:solidFill>
            </a:endParaRPr>
          </a:p>
        </p:txBody>
      </p:sp>
      <p:sp>
        <p:nvSpPr>
          <p:cNvPr id="4" name="3 Marcador de número de diapositiva"/>
          <p:cNvSpPr>
            <a:spLocks noGrp="1"/>
          </p:cNvSpPr>
          <p:nvPr>
            <p:ph type="sldNum" sz="quarter" idx="12"/>
          </p:nvPr>
        </p:nvSpPr>
        <p:spPr>
          <a:xfrm>
            <a:off x="7589520" y="6480969"/>
            <a:ext cx="502920" cy="301752"/>
          </a:xfrm>
        </p:spPr>
        <p:txBody>
          <a:bodyPr/>
          <a:lstStyle/>
          <a:p>
            <a:fld id="{07488289-8869-43BF-A2FE-DE0F052BAD71}" type="slidenum">
              <a:rPr lang="es-ES" smtClean="0">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357487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BF7B1BD-E06F-431F-91FB-222B2CF9A1B8}" type="datetimeFigureOut">
              <a:rPr lang="es-ES" smtClean="0"/>
              <a:pPr/>
              <a:t>18/12/2010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FBF7B1BD-E06F-431F-91FB-222B2CF9A1B8}" type="datetimeFigureOut">
              <a:rPr lang="es-ES" smtClean="0">
                <a:solidFill>
                  <a:prstClr val="black"/>
                </a:solidFill>
              </a:rPr>
              <a:pPr/>
              <a:t>18/12/2010</a:t>
            </a:fld>
            <a:endParaRPr lang="es-ES" dirty="0">
              <a:solidFill>
                <a:prstClr val="black"/>
              </a:solidFill>
            </a:endParaRPr>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S" dirty="0">
              <a:solidFill>
                <a:prstClr val="black"/>
              </a:solidFill>
            </a:endParaRPr>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07488289-8869-43BF-A2FE-DE0F052BAD71}" type="slidenum">
              <a:rPr lang="es-ES" smtClean="0">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1021713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FBF7B1BD-E06F-431F-91FB-222B2CF9A1B8}" type="datetimeFigureOut">
              <a:rPr lang="es-ES" smtClean="0">
                <a:solidFill>
                  <a:prstClr val="black"/>
                </a:solidFill>
              </a:rPr>
              <a:pPr/>
              <a:t>18/12/2010</a:t>
            </a:fld>
            <a:endParaRPr lang="es-ES" dirty="0">
              <a:solidFill>
                <a:prstClr val="black"/>
              </a:solidFill>
            </a:endParaRPr>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S" dirty="0">
              <a:solidFill>
                <a:prstClr val="black"/>
              </a:solidFill>
            </a:endParaRPr>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07488289-8869-43BF-A2FE-DE0F052BAD71}" type="slidenum">
              <a:rPr lang="es-ES" smtClean="0">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17881300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solidFill>
              </a:rPr>
              <a:pPr/>
              <a:t>18/12/2010</a:t>
            </a:fld>
            <a:endParaRPr lang="es-ES" dirty="0">
              <a:solidFill>
                <a:prstClr val="black"/>
              </a:solidFill>
            </a:endParaRPr>
          </a:p>
        </p:txBody>
      </p:sp>
      <p:sp>
        <p:nvSpPr>
          <p:cNvPr id="5" name="4 Marcador de pie de página"/>
          <p:cNvSpPr>
            <a:spLocks noGrp="1"/>
          </p:cNvSpPr>
          <p:nvPr>
            <p:ph type="ftr" sz="quarter" idx="11"/>
          </p:nvPr>
        </p:nvSpPr>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32999437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solidFill>
              </a:rPr>
              <a:pPr/>
              <a:t>18/12/2010</a:t>
            </a:fld>
            <a:endParaRPr lang="es-ES" dirty="0">
              <a:solidFill>
                <a:prstClr val="black"/>
              </a:solidFill>
            </a:endParaRPr>
          </a:p>
        </p:txBody>
      </p:sp>
      <p:sp>
        <p:nvSpPr>
          <p:cNvPr id="5" name="4 Marcador de pie de página"/>
          <p:cNvSpPr>
            <a:spLocks noGrp="1"/>
          </p:cNvSpPr>
          <p:nvPr>
            <p:ph type="ftr" sz="quarter" idx="11"/>
          </p:nvPr>
        </p:nvSpPr>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1280695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s-CO">
                <a:solidFill>
                  <a:srgbClr val="FFFFFF"/>
                </a:solidFill>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s-CO">
                <a:solidFill>
                  <a:srgbClr val="FFFFFF"/>
                </a:solidFill>
              </a:endParaRPr>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s-CO">
              <a:solidFill>
                <a:srgbClr val="FFFFFF"/>
              </a:solidFill>
            </a:endParaRP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s-CO">
                <a:solidFill>
                  <a:srgbClr val="FFFFFF"/>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s-CO">
                  <a:solidFill>
                    <a:srgbClr val="FFFFFF"/>
                  </a:solidFill>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s-CO">
                  <a:solidFill>
                    <a:srgbClr val="FFFFFF"/>
                  </a:solidFill>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s-CO">
                  <a:solidFill>
                    <a:srgbClr val="FFFFFF"/>
                  </a:solidFill>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s-CO">
                  <a:solidFill>
                    <a:srgbClr val="FFFFFF"/>
                  </a:solidFill>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s-CO">
                  <a:solidFill>
                    <a:srgbClr val="FFFFFF"/>
                  </a:solidFill>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s-CO">
                <a:solidFill>
                  <a:srgbClr val="FFFFFF"/>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s-CO">
                <a:solidFill>
                  <a:srgbClr val="FFFFFF"/>
                </a:solidFill>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s-CO">
                <a:solidFill>
                  <a:srgbClr val="FFFFFF"/>
                </a:solidFill>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s-CO">
                <a:solidFill>
                  <a:srgbClr val="FFFFFF"/>
                </a:solidFill>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s-CO">
                <a:solidFill>
                  <a:srgbClr val="FFFFFF"/>
                </a:solidFill>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s-CO">
                <a:solidFill>
                  <a:srgbClr val="FFFFFF"/>
                </a:solidFill>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s-CO">
                <a:solidFill>
                  <a:srgbClr val="FFFFFF"/>
                </a:solidFill>
              </a:endParaRPr>
            </a:p>
          </p:txBody>
        </p:sp>
      </p:grpSp>
      <p:sp>
        <p:nvSpPr>
          <p:cNvPr id="46102" name="Rectangle 22"/>
          <p:cNvSpPr>
            <a:spLocks noGrp="1" noChangeArrowheads="1"/>
          </p:cNvSpPr>
          <p:nvPr>
            <p:ph type="ctrTitle" sz="quarter"/>
          </p:nvPr>
        </p:nvSpPr>
        <p:spPr>
          <a:xfrm>
            <a:off x="457200" y="1447800"/>
            <a:ext cx="8229600" cy="1736725"/>
          </a:xfrm>
        </p:spPr>
        <p:txBody>
          <a:bodyPr/>
          <a:lstStyle>
            <a:lvl1pPr>
              <a:defRPr sz="5400"/>
            </a:lvl1pPr>
          </a:lstStyle>
          <a:p>
            <a:r>
              <a:rPr lang="es-CO"/>
              <a:t>Haga clic para cambiar el estilo de título	</a:t>
            </a:r>
          </a:p>
        </p:txBody>
      </p:sp>
      <p:sp>
        <p:nvSpPr>
          <p:cNvPr id="4610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s-CO"/>
              <a:t>Haga clic para modificar el estilo de subtítulo del patrón</a:t>
            </a:r>
          </a:p>
        </p:txBody>
      </p:sp>
      <p:sp>
        <p:nvSpPr>
          <p:cNvPr id="24" name="Rectangle 24"/>
          <p:cNvSpPr>
            <a:spLocks noGrp="1" noChangeArrowheads="1"/>
          </p:cNvSpPr>
          <p:nvPr>
            <p:ph type="dt" sz="quarter" idx="10"/>
          </p:nvPr>
        </p:nvSpPr>
        <p:spPr/>
        <p:txBody>
          <a:bodyPr/>
          <a:lstStyle>
            <a:lvl1pPr>
              <a:defRPr smtClean="0"/>
            </a:lvl1pPr>
          </a:lstStyle>
          <a:p>
            <a:pPr>
              <a:defRPr/>
            </a:pPr>
            <a:endParaRPr lang="es-CO">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5F6B6738-86AD-4469-8143-B3A43C421B6A}" type="slidenum">
              <a:rPr lang="es-CO">
                <a:solidFill>
                  <a:srgbClr val="FFFFFF"/>
                </a:solidFill>
              </a:rPr>
              <a:pPr>
                <a:defRPr/>
              </a:pPr>
              <a:t>‹Nº›</a:t>
            </a:fld>
            <a:endParaRPr lang="es-CO">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s-CO">
              <a:solidFill>
                <a:srgbClr val="FFFFFF"/>
              </a:solidFill>
            </a:endParaRPr>
          </a:p>
        </p:txBody>
      </p:sp>
    </p:spTree>
    <p:extLst>
      <p:ext uri="{BB962C8B-B14F-4D97-AF65-F5344CB8AC3E}">
        <p14:creationId xmlns:p14="http://schemas.microsoft.com/office/powerpoint/2010/main" val="2608344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24"/>
          <p:cNvSpPr>
            <a:spLocks noGrp="1" noChangeArrowheads="1"/>
          </p:cNvSpPr>
          <p:nvPr>
            <p:ph type="dt" sz="half" idx="10"/>
          </p:nvPr>
        </p:nvSpPr>
        <p:spPr>
          <a:ln/>
        </p:spPr>
        <p:txBody>
          <a:bodyPr/>
          <a:lstStyle>
            <a:lvl1pPr>
              <a:defRPr/>
            </a:lvl1pPr>
          </a:lstStyle>
          <a:p>
            <a:pPr>
              <a:defRPr/>
            </a:pPr>
            <a:endParaRPr lang="es-CO">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s-CO">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477028D8-5D2B-4444-9EB5-758FD91C6D86}" type="slidenum">
              <a:rPr lang="es-CO">
                <a:solidFill>
                  <a:srgbClr val="FFFFFF"/>
                </a:solidFill>
              </a:rPr>
              <a:pPr>
                <a:defRPr/>
              </a:pPr>
              <a:t>‹Nº›</a:t>
            </a:fld>
            <a:endParaRPr lang="es-CO">
              <a:solidFill>
                <a:srgbClr val="FFFFFF"/>
              </a:solidFill>
            </a:endParaRPr>
          </a:p>
        </p:txBody>
      </p:sp>
    </p:spTree>
    <p:extLst>
      <p:ext uri="{BB962C8B-B14F-4D97-AF65-F5344CB8AC3E}">
        <p14:creationId xmlns:p14="http://schemas.microsoft.com/office/powerpoint/2010/main" val="4915480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4"/>
          <p:cNvSpPr>
            <a:spLocks noGrp="1" noChangeArrowheads="1"/>
          </p:cNvSpPr>
          <p:nvPr>
            <p:ph type="dt" sz="half" idx="10"/>
          </p:nvPr>
        </p:nvSpPr>
        <p:spPr>
          <a:ln/>
        </p:spPr>
        <p:txBody>
          <a:bodyPr/>
          <a:lstStyle>
            <a:lvl1pPr>
              <a:defRPr/>
            </a:lvl1pPr>
          </a:lstStyle>
          <a:p>
            <a:pPr>
              <a:defRPr/>
            </a:pPr>
            <a:endParaRPr lang="es-CO">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s-CO">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843EDBD1-A0CE-44C0-81AA-65137FA1BBD4}" type="slidenum">
              <a:rPr lang="es-CO">
                <a:solidFill>
                  <a:srgbClr val="FFFFFF"/>
                </a:solidFill>
              </a:rPr>
              <a:pPr>
                <a:defRPr/>
              </a:pPr>
              <a:t>‹Nº›</a:t>
            </a:fld>
            <a:endParaRPr lang="es-CO">
              <a:solidFill>
                <a:srgbClr val="FFFFFF"/>
              </a:solidFill>
            </a:endParaRPr>
          </a:p>
        </p:txBody>
      </p:sp>
    </p:spTree>
    <p:extLst>
      <p:ext uri="{BB962C8B-B14F-4D97-AF65-F5344CB8AC3E}">
        <p14:creationId xmlns:p14="http://schemas.microsoft.com/office/powerpoint/2010/main" val="1797389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24"/>
          <p:cNvSpPr>
            <a:spLocks noGrp="1" noChangeArrowheads="1"/>
          </p:cNvSpPr>
          <p:nvPr>
            <p:ph type="dt" sz="half" idx="10"/>
          </p:nvPr>
        </p:nvSpPr>
        <p:spPr>
          <a:ln/>
        </p:spPr>
        <p:txBody>
          <a:bodyPr/>
          <a:lstStyle>
            <a:lvl1pPr>
              <a:defRPr/>
            </a:lvl1pPr>
          </a:lstStyle>
          <a:p>
            <a:pPr>
              <a:defRPr/>
            </a:pPr>
            <a:endParaRPr lang="es-CO">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s-CO">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D40745AB-33D8-4360-9A9A-B58ECAE6A21D}" type="slidenum">
              <a:rPr lang="es-CO">
                <a:solidFill>
                  <a:srgbClr val="FFFFFF"/>
                </a:solidFill>
              </a:rPr>
              <a:pPr>
                <a:defRPr/>
              </a:pPr>
              <a:t>‹Nº›</a:t>
            </a:fld>
            <a:endParaRPr lang="es-CO">
              <a:solidFill>
                <a:srgbClr val="FFFFFF"/>
              </a:solidFill>
            </a:endParaRPr>
          </a:p>
        </p:txBody>
      </p:sp>
    </p:spTree>
    <p:extLst>
      <p:ext uri="{BB962C8B-B14F-4D97-AF65-F5344CB8AC3E}">
        <p14:creationId xmlns:p14="http://schemas.microsoft.com/office/powerpoint/2010/main" val="22492337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24"/>
          <p:cNvSpPr>
            <a:spLocks noGrp="1" noChangeArrowheads="1"/>
          </p:cNvSpPr>
          <p:nvPr>
            <p:ph type="dt" sz="half" idx="10"/>
          </p:nvPr>
        </p:nvSpPr>
        <p:spPr>
          <a:ln/>
        </p:spPr>
        <p:txBody>
          <a:bodyPr/>
          <a:lstStyle>
            <a:lvl1pPr>
              <a:defRPr/>
            </a:lvl1pPr>
          </a:lstStyle>
          <a:p>
            <a:pPr>
              <a:defRPr/>
            </a:pPr>
            <a:endParaRPr lang="es-CO">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s-CO">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3BF29A41-1E4A-4F56-B1AC-5F74C03B6851}" type="slidenum">
              <a:rPr lang="es-CO">
                <a:solidFill>
                  <a:srgbClr val="FFFFFF"/>
                </a:solidFill>
              </a:rPr>
              <a:pPr>
                <a:defRPr/>
              </a:pPr>
              <a:t>‹Nº›</a:t>
            </a:fld>
            <a:endParaRPr lang="es-CO">
              <a:solidFill>
                <a:srgbClr val="FFFFFF"/>
              </a:solidFill>
            </a:endParaRPr>
          </a:p>
        </p:txBody>
      </p:sp>
    </p:spTree>
    <p:extLst>
      <p:ext uri="{BB962C8B-B14F-4D97-AF65-F5344CB8AC3E}">
        <p14:creationId xmlns:p14="http://schemas.microsoft.com/office/powerpoint/2010/main" val="15425315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24"/>
          <p:cNvSpPr>
            <a:spLocks noGrp="1" noChangeArrowheads="1"/>
          </p:cNvSpPr>
          <p:nvPr>
            <p:ph type="dt" sz="half" idx="10"/>
          </p:nvPr>
        </p:nvSpPr>
        <p:spPr>
          <a:ln/>
        </p:spPr>
        <p:txBody>
          <a:bodyPr/>
          <a:lstStyle>
            <a:lvl1pPr>
              <a:defRPr/>
            </a:lvl1pPr>
          </a:lstStyle>
          <a:p>
            <a:pPr>
              <a:defRPr/>
            </a:pPr>
            <a:endParaRPr lang="es-CO">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s-CO">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257C8601-2EB3-45DE-8164-66831D3A62A9}" type="slidenum">
              <a:rPr lang="es-CO">
                <a:solidFill>
                  <a:srgbClr val="FFFFFF"/>
                </a:solidFill>
              </a:rPr>
              <a:pPr>
                <a:defRPr/>
              </a:pPr>
              <a:t>‹Nº›</a:t>
            </a:fld>
            <a:endParaRPr lang="es-CO">
              <a:solidFill>
                <a:srgbClr val="FFFFFF"/>
              </a:solidFill>
            </a:endParaRPr>
          </a:p>
        </p:txBody>
      </p:sp>
    </p:spTree>
    <p:extLst>
      <p:ext uri="{BB962C8B-B14F-4D97-AF65-F5344CB8AC3E}">
        <p14:creationId xmlns:p14="http://schemas.microsoft.com/office/powerpoint/2010/main" val="236352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BF7B1BD-E06F-431F-91FB-222B2CF9A1B8}" type="datetimeFigureOut">
              <a:rPr lang="es-ES" smtClean="0"/>
              <a:pPr/>
              <a:t>18/12/2010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s-CO">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s-CO">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B408A2EF-1495-46F8-A116-8A20EDE9C3E6}" type="slidenum">
              <a:rPr lang="es-CO">
                <a:solidFill>
                  <a:srgbClr val="FFFFFF"/>
                </a:solidFill>
              </a:rPr>
              <a:pPr>
                <a:defRPr/>
              </a:pPr>
              <a:t>‹Nº›</a:t>
            </a:fld>
            <a:endParaRPr lang="es-CO">
              <a:solidFill>
                <a:srgbClr val="FFFFFF"/>
              </a:solidFill>
            </a:endParaRPr>
          </a:p>
        </p:txBody>
      </p:sp>
    </p:spTree>
    <p:extLst>
      <p:ext uri="{BB962C8B-B14F-4D97-AF65-F5344CB8AC3E}">
        <p14:creationId xmlns:p14="http://schemas.microsoft.com/office/powerpoint/2010/main" val="914303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4"/>
          <p:cNvSpPr>
            <a:spLocks noGrp="1" noChangeArrowheads="1"/>
          </p:cNvSpPr>
          <p:nvPr>
            <p:ph type="dt" sz="half" idx="10"/>
          </p:nvPr>
        </p:nvSpPr>
        <p:spPr>
          <a:ln/>
        </p:spPr>
        <p:txBody>
          <a:bodyPr/>
          <a:lstStyle>
            <a:lvl1pPr>
              <a:defRPr/>
            </a:lvl1pPr>
          </a:lstStyle>
          <a:p>
            <a:pPr>
              <a:defRPr/>
            </a:pPr>
            <a:endParaRPr lang="es-CO">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s-CO">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DB983C52-7545-4D62-A2E8-7FA8C96DA4C7}" type="slidenum">
              <a:rPr lang="es-CO">
                <a:solidFill>
                  <a:srgbClr val="FFFFFF"/>
                </a:solidFill>
              </a:rPr>
              <a:pPr>
                <a:defRPr/>
              </a:pPr>
              <a:t>‹Nº›</a:t>
            </a:fld>
            <a:endParaRPr lang="es-CO">
              <a:solidFill>
                <a:srgbClr val="FFFFFF"/>
              </a:solidFill>
            </a:endParaRPr>
          </a:p>
        </p:txBody>
      </p:sp>
    </p:spTree>
    <p:extLst>
      <p:ext uri="{BB962C8B-B14F-4D97-AF65-F5344CB8AC3E}">
        <p14:creationId xmlns:p14="http://schemas.microsoft.com/office/powerpoint/2010/main" val="13727995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4"/>
          <p:cNvSpPr>
            <a:spLocks noGrp="1" noChangeArrowheads="1"/>
          </p:cNvSpPr>
          <p:nvPr>
            <p:ph type="dt" sz="half" idx="10"/>
          </p:nvPr>
        </p:nvSpPr>
        <p:spPr>
          <a:ln/>
        </p:spPr>
        <p:txBody>
          <a:bodyPr/>
          <a:lstStyle>
            <a:lvl1pPr>
              <a:defRPr/>
            </a:lvl1pPr>
          </a:lstStyle>
          <a:p>
            <a:pPr>
              <a:defRPr/>
            </a:pPr>
            <a:endParaRPr lang="es-CO">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s-CO">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8A5D65DF-741D-45BD-B2B2-4D0DD9760D9E}" type="slidenum">
              <a:rPr lang="es-CO">
                <a:solidFill>
                  <a:srgbClr val="FFFFFF"/>
                </a:solidFill>
              </a:rPr>
              <a:pPr>
                <a:defRPr/>
              </a:pPr>
              <a:t>‹Nº›</a:t>
            </a:fld>
            <a:endParaRPr lang="es-CO">
              <a:solidFill>
                <a:srgbClr val="FFFFFF"/>
              </a:solidFill>
            </a:endParaRPr>
          </a:p>
        </p:txBody>
      </p:sp>
    </p:spTree>
    <p:extLst>
      <p:ext uri="{BB962C8B-B14F-4D97-AF65-F5344CB8AC3E}">
        <p14:creationId xmlns:p14="http://schemas.microsoft.com/office/powerpoint/2010/main" val="22766304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24"/>
          <p:cNvSpPr>
            <a:spLocks noGrp="1" noChangeArrowheads="1"/>
          </p:cNvSpPr>
          <p:nvPr>
            <p:ph type="dt" sz="half" idx="10"/>
          </p:nvPr>
        </p:nvSpPr>
        <p:spPr>
          <a:ln/>
        </p:spPr>
        <p:txBody>
          <a:bodyPr/>
          <a:lstStyle>
            <a:lvl1pPr>
              <a:defRPr/>
            </a:lvl1pPr>
          </a:lstStyle>
          <a:p>
            <a:pPr>
              <a:defRPr/>
            </a:pPr>
            <a:endParaRPr lang="es-CO">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s-CO">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4C9949C5-DA9D-4F6B-A0E4-9B9CE63F9568}" type="slidenum">
              <a:rPr lang="es-CO">
                <a:solidFill>
                  <a:srgbClr val="FFFFFF"/>
                </a:solidFill>
              </a:rPr>
              <a:pPr>
                <a:defRPr/>
              </a:pPr>
              <a:t>‹Nº›</a:t>
            </a:fld>
            <a:endParaRPr lang="es-CO">
              <a:solidFill>
                <a:srgbClr val="FFFFFF"/>
              </a:solidFill>
            </a:endParaRPr>
          </a:p>
        </p:txBody>
      </p:sp>
    </p:spTree>
    <p:extLst>
      <p:ext uri="{BB962C8B-B14F-4D97-AF65-F5344CB8AC3E}">
        <p14:creationId xmlns:p14="http://schemas.microsoft.com/office/powerpoint/2010/main" val="17154102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28600"/>
            <a:ext cx="2057400" cy="5867400"/>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28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24"/>
          <p:cNvSpPr>
            <a:spLocks noGrp="1" noChangeArrowheads="1"/>
          </p:cNvSpPr>
          <p:nvPr>
            <p:ph type="dt" sz="half" idx="10"/>
          </p:nvPr>
        </p:nvSpPr>
        <p:spPr>
          <a:ln/>
        </p:spPr>
        <p:txBody>
          <a:bodyPr/>
          <a:lstStyle>
            <a:lvl1pPr>
              <a:defRPr/>
            </a:lvl1pPr>
          </a:lstStyle>
          <a:p>
            <a:pPr>
              <a:defRPr/>
            </a:pPr>
            <a:endParaRPr lang="es-CO">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s-CO">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0E57F85A-D15A-47FA-B34C-57A314E599B3}" type="slidenum">
              <a:rPr lang="es-CO">
                <a:solidFill>
                  <a:srgbClr val="FFFFFF"/>
                </a:solidFill>
              </a:rPr>
              <a:pPr>
                <a:defRPr/>
              </a:pPr>
              <a:t>‹Nº›</a:t>
            </a:fld>
            <a:endParaRPr lang="es-CO">
              <a:solidFill>
                <a:srgbClr val="FFFFFF"/>
              </a:solidFill>
            </a:endParaRPr>
          </a:p>
        </p:txBody>
      </p:sp>
    </p:spTree>
    <p:extLst>
      <p:ext uri="{BB962C8B-B14F-4D97-AF65-F5344CB8AC3E}">
        <p14:creationId xmlns:p14="http://schemas.microsoft.com/office/powerpoint/2010/main" val="12732087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Media" preserve="1">
  <p:cSld name="Título, texto y clip multimedi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1143000"/>
          </a:xfrm>
        </p:spPr>
        <p:txBody>
          <a:bodyPr/>
          <a:lstStyle/>
          <a:p>
            <a:r>
              <a:rPr lang="es-ES" smtClean="0"/>
              <a:t>Haga clic para modificar el estilo de título del patrón</a:t>
            </a:r>
            <a:endParaRPr lang="es-CO"/>
          </a:p>
        </p:txBody>
      </p:sp>
      <p:sp>
        <p:nvSpPr>
          <p:cNvPr id="3" name="2 Marcador de texto"/>
          <p:cNvSpPr>
            <a:spLocks noGrp="1"/>
          </p:cNvSpPr>
          <p:nvPr>
            <p:ph type="body" sz="half" idx="1"/>
          </p:nvPr>
        </p:nvSpPr>
        <p:spPr>
          <a:xfrm>
            <a:off x="457200" y="1600200"/>
            <a:ext cx="40386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medios"/>
          <p:cNvSpPr>
            <a:spLocks noGrp="1"/>
          </p:cNvSpPr>
          <p:nvPr>
            <p:ph type="media" sz="half" idx="2"/>
          </p:nvPr>
        </p:nvSpPr>
        <p:spPr>
          <a:xfrm>
            <a:off x="4648200" y="1600200"/>
            <a:ext cx="4038600" cy="4495800"/>
          </a:xfrm>
        </p:spPr>
        <p:txBody>
          <a:bodyPr/>
          <a:lstStyle/>
          <a:p>
            <a:pPr lvl="0"/>
            <a:endParaRPr lang="es-CO" noProof="0" smtClean="0"/>
          </a:p>
        </p:txBody>
      </p:sp>
      <p:sp>
        <p:nvSpPr>
          <p:cNvPr id="5" name="Rectangle 24"/>
          <p:cNvSpPr>
            <a:spLocks noGrp="1" noChangeArrowheads="1"/>
          </p:cNvSpPr>
          <p:nvPr>
            <p:ph type="dt" sz="half" idx="10"/>
          </p:nvPr>
        </p:nvSpPr>
        <p:spPr>
          <a:ln/>
        </p:spPr>
        <p:txBody>
          <a:bodyPr/>
          <a:lstStyle>
            <a:lvl1pPr>
              <a:defRPr/>
            </a:lvl1pPr>
          </a:lstStyle>
          <a:p>
            <a:pPr>
              <a:defRPr/>
            </a:pPr>
            <a:endParaRPr lang="es-CO">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s-CO">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963A9A5E-1B9C-4269-A98A-45C9339D9EED}" type="slidenum">
              <a:rPr lang="es-CO">
                <a:solidFill>
                  <a:srgbClr val="FFFFFF"/>
                </a:solidFill>
              </a:rPr>
              <a:pPr>
                <a:defRPr/>
              </a:pPr>
              <a:t>‹Nº›</a:t>
            </a:fld>
            <a:endParaRPr lang="es-CO">
              <a:solidFill>
                <a:srgbClr val="FFFFFF"/>
              </a:solidFill>
            </a:endParaRPr>
          </a:p>
        </p:txBody>
      </p:sp>
    </p:spTree>
    <p:extLst>
      <p:ext uri="{BB962C8B-B14F-4D97-AF65-F5344CB8AC3E}">
        <p14:creationId xmlns:p14="http://schemas.microsoft.com/office/powerpoint/2010/main" val="1120466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BF7B1BD-E06F-431F-91FB-222B2CF9A1B8}" type="datetimeFigureOut">
              <a:rPr lang="es-ES" smtClean="0"/>
              <a:pPr/>
              <a:t>18/12/2010</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BF7B1BD-E06F-431F-91FB-222B2CF9A1B8}" type="datetimeFigureOut">
              <a:rPr lang="es-ES" smtClean="0"/>
              <a:pPr/>
              <a:t>18/12/2010</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F7B1BD-E06F-431F-91FB-222B2CF9A1B8}" type="datetimeFigureOut">
              <a:rPr lang="es-ES" smtClean="0"/>
              <a:pPr/>
              <a:t>18/12/2010</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18/12/2010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18/12/2010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B1BD-E06F-431F-91FB-222B2CF9A1B8}" type="datetimeFigureOut">
              <a:rPr lang="es-ES" smtClean="0"/>
              <a:pPr/>
              <a:t>18/12/2010</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88289-8869-43BF-A2FE-DE0F052BAD71}"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E4F23-074B-4E15-965E-177FADF9E999}" type="datetimeFigureOut">
              <a:rPr lang="es-CO" smtClean="0">
                <a:solidFill>
                  <a:prstClr val="black">
                    <a:tint val="75000"/>
                  </a:prstClr>
                </a:solidFill>
              </a:rPr>
              <a:pPr/>
              <a:t>18/12/2010</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4C8AA-65ED-4C2A-A64C-6A0BEBA30608}"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703919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FBF7B1BD-E06F-431F-91FB-222B2CF9A1B8}" type="datetimeFigureOut">
              <a:rPr lang="es-ES" smtClean="0">
                <a:solidFill>
                  <a:prstClr val="black"/>
                </a:solidFill>
              </a:rPr>
              <a:pPr/>
              <a:t>18/12/2010</a:t>
            </a:fld>
            <a:endParaRPr lang="es-ES" dirty="0">
              <a:solidFill>
                <a:prstClr val="black"/>
              </a:solidFill>
            </a:endParaRPr>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S" dirty="0">
              <a:solidFill>
                <a:prstClr val="black"/>
              </a:solidFill>
            </a:endParaRPr>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7488289-8869-43BF-A2FE-DE0F052BAD71}" type="slidenum">
              <a:rPr lang="es-ES" smtClean="0">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16807806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4505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s-CO">
                <a:solidFill>
                  <a:srgbClr val="FFFFFF"/>
                </a:solidFill>
              </a:endParaRPr>
            </a:p>
          </p:txBody>
        </p:sp>
        <p:sp>
          <p:nvSpPr>
            <p:cNvPr id="4506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s-CO">
                <a:solidFill>
                  <a:srgbClr val="FFFFFF"/>
                </a:solidFill>
              </a:endParaRPr>
            </a:p>
          </p:txBody>
        </p:sp>
      </p:grpSp>
      <p:sp>
        <p:nvSpPr>
          <p:cNvPr id="4506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s-CO">
              <a:solidFill>
                <a:srgbClr val="FFFFFF"/>
              </a:solidFill>
            </a:endParaRPr>
          </a:p>
        </p:txBody>
      </p:sp>
      <p:grpSp>
        <p:nvGrpSpPr>
          <p:cNvPr id="1028" name="Group 6"/>
          <p:cNvGrpSpPr>
            <a:grpSpLocks/>
          </p:cNvGrpSpPr>
          <p:nvPr/>
        </p:nvGrpSpPr>
        <p:grpSpPr bwMode="auto">
          <a:xfrm>
            <a:off x="0" y="6019800"/>
            <a:ext cx="7848600" cy="857250"/>
            <a:chOff x="0" y="3792"/>
            <a:chExt cx="4944" cy="540"/>
          </a:xfrm>
        </p:grpSpPr>
        <p:sp>
          <p:nvSpPr>
            <p:cNvPr id="4506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s-CO">
                <a:solidFill>
                  <a:srgbClr val="FFFFFF"/>
                </a:solidFill>
              </a:endParaRPr>
            </a:p>
          </p:txBody>
        </p:sp>
        <p:grpSp>
          <p:nvGrpSpPr>
            <p:cNvPr id="1042" name="Group 8"/>
            <p:cNvGrpSpPr>
              <a:grpSpLocks/>
            </p:cNvGrpSpPr>
            <p:nvPr userDrawn="1"/>
          </p:nvGrpSpPr>
          <p:grpSpPr bwMode="auto">
            <a:xfrm>
              <a:off x="2486" y="3792"/>
              <a:ext cx="2458" cy="540"/>
              <a:chOff x="2486" y="3792"/>
              <a:chExt cx="2458" cy="540"/>
            </a:xfrm>
          </p:grpSpPr>
          <p:sp>
            <p:nvSpPr>
              <p:cNvPr id="4506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s-CO">
                  <a:solidFill>
                    <a:srgbClr val="FFFFFF"/>
                  </a:solidFill>
                </a:endParaRPr>
              </a:p>
            </p:txBody>
          </p:sp>
          <p:sp>
            <p:nvSpPr>
              <p:cNvPr id="4506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s-CO">
                  <a:solidFill>
                    <a:srgbClr val="FFFFFF"/>
                  </a:solidFill>
                </a:endParaRPr>
              </a:p>
            </p:txBody>
          </p:sp>
          <p:sp>
            <p:nvSpPr>
              <p:cNvPr id="4506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s-CO">
                  <a:solidFill>
                    <a:srgbClr val="FFFFFF"/>
                  </a:solidFill>
                </a:endParaRPr>
              </a:p>
            </p:txBody>
          </p:sp>
          <p:sp>
            <p:nvSpPr>
              <p:cNvPr id="4506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s-CO">
                  <a:solidFill>
                    <a:srgbClr val="FFFFFF"/>
                  </a:solidFill>
                </a:endParaRPr>
              </a:p>
            </p:txBody>
          </p:sp>
          <p:sp>
            <p:nvSpPr>
              <p:cNvPr id="4506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s-CO">
                  <a:solidFill>
                    <a:srgbClr val="FFFFFF"/>
                  </a:solidFill>
                </a:endParaRPr>
              </a:p>
            </p:txBody>
          </p:sp>
        </p:grpSp>
        <p:sp>
          <p:nvSpPr>
            <p:cNvPr id="4507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s-CO">
                <a:solidFill>
                  <a:srgbClr val="FFFFFF"/>
                </a:solidFill>
              </a:endParaRPr>
            </a:p>
          </p:txBody>
        </p:sp>
      </p:grpSp>
      <p:grpSp>
        <p:nvGrpSpPr>
          <p:cNvPr id="1029" name="Group 15"/>
          <p:cNvGrpSpPr>
            <a:grpSpLocks/>
          </p:cNvGrpSpPr>
          <p:nvPr/>
        </p:nvGrpSpPr>
        <p:grpSpPr bwMode="auto">
          <a:xfrm>
            <a:off x="627063" y="6021388"/>
            <a:ext cx="5684837" cy="849312"/>
            <a:chOff x="395" y="3793"/>
            <a:chExt cx="3581" cy="535"/>
          </a:xfrm>
        </p:grpSpPr>
        <p:sp>
          <p:nvSpPr>
            <p:cNvPr id="4507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s-CO">
                <a:solidFill>
                  <a:srgbClr val="FFFFFF"/>
                </a:solidFill>
              </a:endParaRPr>
            </a:p>
          </p:txBody>
        </p:sp>
        <p:sp>
          <p:nvSpPr>
            <p:cNvPr id="4507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s-CO">
                <a:solidFill>
                  <a:srgbClr val="FFFFFF"/>
                </a:solidFill>
              </a:endParaRPr>
            </a:p>
          </p:txBody>
        </p:sp>
        <p:sp>
          <p:nvSpPr>
            <p:cNvPr id="4507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s-CO">
                <a:solidFill>
                  <a:srgbClr val="FFFFFF"/>
                </a:solidFill>
              </a:endParaRPr>
            </a:p>
          </p:txBody>
        </p:sp>
        <p:sp>
          <p:nvSpPr>
            <p:cNvPr id="4507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s-CO">
                <a:solidFill>
                  <a:srgbClr val="FFFFFF"/>
                </a:solidFill>
              </a:endParaRPr>
            </a:p>
          </p:txBody>
        </p:sp>
        <p:sp>
          <p:nvSpPr>
            <p:cNvPr id="4507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s-CO">
                <a:solidFill>
                  <a:srgbClr val="FFFFFF"/>
                </a:solidFill>
              </a:endParaRPr>
            </a:p>
          </p:txBody>
        </p:sp>
        <p:sp>
          <p:nvSpPr>
            <p:cNvPr id="4507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s-CO">
                <a:solidFill>
                  <a:srgbClr val="FFFFFF"/>
                </a:solidFill>
              </a:endParaRPr>
            </a:p>
          </p:txBody>
        </p:sp>
      </p:grpSp>
      <p:sp>
        <p:nvSpPr>
          <p:cNvPr id="4507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CO" smtClean="0"/>
              <a:t>Haga clic para cambiar el estilo de título	</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CO" smtClean="0"/>
              <a:t>Haga clic para modificar el estilo de texto del patrón</a:t>
            </a:r>
          </a:p>
          <a:p>
            <a:pPr lvl="1"/>
            <a:r>
              <a:rPr lang="es-CO" smtClean="0"/>
              <a:t>Segundo nivel</a:t>
            </a:r>
          </a:p>
          <a:p>
            <a:pPr lvl="2"/>
            <a:r>
              <a:rPr lang="es-CO" smtClean="0"/>
              <a:t>Tercer nivel</a:t>
            </a:r>
          </a:p>
          <a:p>
            <a:pPr lvl="3"/>
            <a:r>
              <a:rPr lang="es-CO" smtClean="0"/>
              <a:t>Cuarto nivel</a:t>
            </a:r>
          </a:p>
          <a:p>
            <a:pPr lvl="4"/>
            <a:r>
              <a:rPr lang="es-CO" smtClean="0"/>
              <a:t>Quinto nivel</a:t>
            </a:r>
          </a:p>
        </p:txBody>
      </p:sp>
      <p:sp>
        <p:nvSpPr>
          <p:cNvPr id="4508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defRPr>
            </a:lvl1pPr>
          </a:lstStyle>
          <a:p>
            <a:pPr fontAlgn="base">
              <a:spcBef>
                <a:spcPct val="0"/>
              </a:spcBef>
              <a:spcAft>
                <a:spcPct val="0"/>
              </a:spcAft>
              <a:defRPr/>
            </a:pPr>
            <a:endParaRPr lang="es-CO">
              <a:solidFill>
                <a:srgbClr val="FFFFFF"/>
              </a:solidFill>
            </a:endParaRPr>
          </a:p>
        </p:txBody>
      </p:sp>
      <p:sp>
        <p:nvSpPr>
          <p:cNvPr id="4508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defRPr>
            </a:lvl1pPr>
          </a:lstStyle>
          <a:p>
            <a:pPr fontAlgn="base">
              <a:spcBef>
                <a:spcPct val="0"/>
              </a:spcBef>
              <a:spcAft>
                <a:spcPct val="0"/>
              </a:spcAft>
              <a:defRPr/>
            </a:pPr>
            <a:endParaRPr lang="es-CO">
              <a:solidFill>
                <a:srgbClr val="FFFFFF"/>
              </a:solidFill>
            </a:endParaRPr>
          </a:p>
        </p:txBody>
      </p:sp>
      <p:sp>
        <p:nvSpPr>
          <p:cNvPr id="4508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defRPr>
            </a:lvl1pPr>
          </a:lstStyle>
          <a:p>
            <a:pPr fontAlgn="base">
              <a:spcBef>
                <a:spcPct val="0"/>
              </a:spcBef>
              <a:spcAft>
                <a:spcPct val="0"/>
              </a:spcAft>
              <a:defRPr/>
            </a:pPr>
            <a:fld id="{89FBC113-B8DF-43DF-986B-193FE1D18889}" type="slidenum">
              <a:rPr lang="es-CO">
                <a:solidFill>
                  <a:srgbClr val="FFFFFF"/>
                </a:solidFill>
              </a:rPr>
              <a:pPr fontAlgn="base">
                <a:spcBef>
                  <a:spcPct val="0"/>
                </a:spcBef>
                <a:spcAft>
                  <a:spcPct val="0"/>
                </a:spcAft>
                <a:defRPr/>
              </a:pPr>
              <a:t>‹Nº›</a:t>
            </a:fld>
            <a:endParaRPr lang="es-CO">
              <a:solidFill>
                <a:srgbClr val="FFFFFF"/>
              </a:solidFill>
            </a:endParaRPr>
          </a:p>
        </p:txBody>
      </p:sp>
    </p:spTree>
    <p:extLst>
      <p:ext uri="{BB962C8B-B14F-4D97-AF65-F5344CB8AC3E}">
        <p14:creationId xmlns:p14="http://schemas.microsoft.com/office/powerpoint/2010/main" val="1761969417"/>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1.bp.blogspot.com/_nw7vil9kjNs/TQwhAcsVzeI/AAAAAAAAUYc/02gI99Gi0bU/s1600/el+nacimiento.jp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y124w.bay124.mail.live.com/att/GetAttachment.aspx?tnail=0&amp;messageId=18795406-892d-49f3-8d53-97300547ce4b&amp;Aux=44|0|8CBEEED96EB9CD0|"/>
          <p:cNvPicPr>
            <a:picLocks noChangeAspect="1" noChangeArrowheads="1"/>
          </p:cNvPicPr>
          <p:nvPr/>
        </p:nvPicPr>
        <p:blipFill>
          <a:blip r:embed="rId2"/>
          <a:srcRect/>
          <a:stretch>
            <a:fillRect/>
          </a:stretch>
        </p:blipFill>
        <p:spPr bwMode="auto">
          <a:xfrm>
            <a:off x="428596" y="1500174"/>
            <a:ext cx="3286148" cy="4970603"/>
          </a:xfrm>
          <a:prstGeom prst="rect">
            <a:avLst/>
          </a:prstGeom>
          <a:ln>
            <a:noFill/>
          </a:ln>
          <a:effectLst>
            <a:softEdge rad="112500"/>
          </a:effectLst>
        </p:spPr>
      </p:pic>
      <p:sp>
        <p:nvSpPr>
          <p:cNvPr id="6" name="5 CuadroTexto"/>
          <p:cNvSpPr txBox="1"/>
          <p:nvPr/>
        </p:nvSpPr>
        <p:spPr>
          <a:xfrm>
            <a:off x="785786" y="14266"/>
            <a:ext cx="7429552" cy="1754326"/>
          </a:xfrm>
          <a:prstGeom prst="rect">
            <a:avLst/>
          </a:prstGeom>
          <a:noFill/>
        </p:spPr>
        <p:txBody>
          <a:bodyPr wrap="square" rtlCol="0">
            <a:spAutoFit/>
          </a:bodyPr>
          <a:lstStyle/>
          <a:p>
            <a:pPr algn="ctr"/>
            <a:r>
              <a:rPr lang="es-CO" sz="3600" b="1" dirty="0" smtClean="0">
                <a:solidFill>
                  <a:srgbClr val="C00000"/>
                </a:solidFill>
                <a:effectLst>
                  <a:outerShdw blurRad="38100" dist="38100" dir="2700000" algn="tl">
                    <a:srgbClr val="000000">
                      <a:alpha val="43137"/>
                    </a:srgbClr>
                  </a:outerShdw>
                </a:effectLst>
                <a:latin typeface="Constantia" pitchFamily="18" charset="0"/>
              </a:rPr>
              <a:t>PARROQUIA </a:t>
            </a:r>
          </a:p>
          <a:p>
            <a:pPr algn="ctr"/>
            <a:r>
              <a:rPr lang="es-CO" sz="3600" b="1" dirty="0" smtClean="0">
                <a:solidFill>
                  <a:srgbClr val="C00000"/>
                </a:solidFill>
                <a:effectLst>
                  <a:outerShdw blurRad="38100" dist="38100" dir="2700000" algn="tl">
                    <a:srgbClr val="000000">
                      <a:alpha val="43137"/>
                    </a:srgbClr>
                  </a:outerShdw>
                </a:effectLst>
                <a:latin typeface="Constantia" pitchFamily="18" charset="0"/>
              </a:rPr>
              <a:t>NUESTRA SEÑORA DE LA </a:t>
            </a:r>
            <a:r>
              <a:rPr lang="es-CO" sz="3600" b="1" dirty="0" smtClean="0">
                <a:solidFill>
                  <a:srgbClr val="C00000"/>
                </a:solidFill>
                <a:effectLst>
                  <a:outerShdw blurRad="38100" dist="38100" dir="2700000" algn="tl">
                    <a:srgbClr val="000000">
                      <a:alpha val="43137"/>
                    </a:srgbClr>
                  </a:outerShdw>
                </a:effectLst>
                <a:latin typeface="Constantia" pitchFamily="18" charset="0"/>
              </a:rPr>
              <a:t>SALUD</a:t>
            </a:r>
          </a:p>
          <a:p>
            <a:pPr algn="ctr"/>
            <a:r>
              <a:rPr lang="es-CO" sz="3600" b="1" dirty="0" smtClean="0">
                <a:solidFill>
                  <a:srgbClr val="C00000"/>
                </a:solidFill>
                <a:effectLst>
                  <a:outerShdw blurRad="38100" dist="38100" dir="2700000" algn="tl">
                    <a:srgbClr val="000000">
                      <a:alpha val="43137"/>
                    </a:srgbClr>
                  </a:outerShdw>
                </a:effectLst>
                <a:latin typeface="Constantia" pitchFamily="18" charset="0"/>
              </a:rPr>
              <a:t>IV DE ADVIENTO </a:t>
            </a:r>
            <a:endParaRPr lang="es-ES" sz="3600" b="1" dirty="0">
              <a:solidFill>
                <a:srgbClr val="C00000"/>
              </a:solidFill>
              <a:effectLst>
                <a:outerShdw blurRad="38100" dist="38100" dir="2700000" algn="tl">
                  <a:srgbClr val="000000">
                    <a:alpha val="43137"/>
                  </a:srgbClr>
                </a:outerShdw>
              </a:effectLst>
              <a:latin typeface="Constantia" pitchFamily="18" charset="0"/>
            </a:endParaRPr>
          </a:p>
        </p:txBody>
      </p:sp>
      <p:sp>
        <p:nvSpPr>
          <p:cNvPr id="7" name="Rectangle 1"/>
          <p:cNvSpPr>
            <a:spLocks noChangeArrowheads="1"/>
          </p:cNvSpPr>
          <p:nvPr/>
        </p:nvSpPr>
        <p:spPr bwMode="auto">
          <a:xfrm>
            <a:off x="3500430" y="1774346"/>
            <a:ext cx="557213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4400" b="1" i="1" dirty="0" smtClean="0">
                <a:latin typeface="Constantia" pitchFamily="18" charset="0"/>
              </a:rPr>
              <a:t>Mirad: la virgen concebirá y dará a luz un hijo y le pondrá por nombre Emmanuel, </a:t>
            </a:r>
          </a:p>
          <a:p>
            <a:pPr algn="ctr"/>
            <a:r>
              <a:rPr lang="es-ES" sz="4400" b="1" i="1" dirty="0" smtClean="0">
                <a:latin typeface="Constantia" pitchFamily="18" charset="0"/>
              </a:rPr>
              <a:t>Dios-con-nosotros.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_nw7vil9kjNs/TQwUZFRlBWI/AAAAAAAAUX8/dbBHb9QGpOM/s400/univers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4488" cy="682483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0" y="404664"/>
            <a:ext cx="8964488" cy="1938992"/>
          </a:xfrm>
          <a:prstGeom prst="rect">
            <a:avLst/>
          </a:prstGeom>
          <a:noFill/>
        </p:spPr>
        <p:txBody>
          <a:bodyPr wrap="square" rtlCol="0">
            <a:spAutoFit/>
          </a:bodyPr>
          <a:lstStyle/>
          <a:p>
            <a:r>
              <a:rPr lang="es-CO" sz="6000" dirty="0" smtClean="0">
                <a:solidFill>
                  <a:schemeClr val="bg1"/>
                </a:solidFill>
              </a:rPr>
              <a:t>1. El hombre viejo vs el hombre nuevo en san Pablo </a:t>
            </a:r>
            <a:endParaRPr lang="es-CO" sz="6000" dirty="0">
              <a:solidFill>
                <a:schemeClr val="bg1"/>
              </a:solidFill>
            </a:endParaRPr>
          </a:p>
        </p:txBody>
      </p:sp>
    </p:spTree>
    <p:extLst>
      <p:ext uri="{BB962C8B-B14F-4D97-AF65-F5344CB8AC3E}">
        <p14:creationId xmlns:p14="http://schemas.microsoft.com/office/powerpoint/2010/main" val="1040709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1.bp.blogspot.com/_nw7vil9kjNs/TQwhAcsVzeI/AAAAAAAAUYc/02gI99Gi0bU/s400/el%2Bnacimiento.jpg">
            <a:hlinkClick r:id="rId2" tgtFrame="_blank"/>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3" name="2 CuadroTexto"/>
          <p:cNvSpPr txBox="1"/>
          <p:nvPr/>
        </p:nvSpPr>
        <p:spPr>
          <a:xfrm>
            <a:off x="395536" y="188640"/>
            <a:ext cx="8424936" cy="1569660"/>
          </a:xfrm>
          <a:prstGeom prst="rect">
            <a:avLst/>
          </a:prstGeom>
          <a:noFill/>
        </p:spPr>
        <p:txBody>
          <a:bodyPr wrap="square" rtlCol="0">
            <a:spAutoFit/>
          </a:bodyPr>
          <a:lstStyle/>
          <a:p>
            <a:r>
              <a:rPr lang="es-CO" sz="4800" dirty="0" smtClean="0">
                <a:solidFill>
                  <a:schemeClr val="bg1"/>
                </a:solidFill>
              </a:rPr>
              <a:t>2. La vocación de José</a:t>
            </a:r>
          </a:p>
          <a:p>
            <a:r>
              <a:rPr lang="es-CO" sz="4800" dirty="0" smtClean="0">
                <a:solidFill>
                  <a:schemeClr val="bg1"/>
                </a:solidFill>
              </a:rPr>
              <a:t>- Hombre justo…  </a:t>
            </a:r>
            <a:endParaRPr lang="es-CO" sz="4800" dirty="0">
              <a:solidFill>
                <a:schemeClr val="bg1"/>
              </a:solidFill>
            </a:endParaRPr>
          </a:p>
        </p:txBody>
      </p:sp>
    </p:spTree>
    <p:extLst>
      <p:ext uri="{BB962C8B-B14F-4D97-AF65-F5344CB8AC3E}">
        <p14:creationId xmlns:p14="http://schemas.microsoft.com/office/powerpoint/2010/main" val="118362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_nw7vil9kjNs/TQv45IyQYaI/AAAAAAAAUX0/7lkb2vQjXnM/s400/anunciacion%2Ba%2Bsan%2Bjo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1" y="-891480"/>
            <a:ext cx="9144000" cy="709228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79511" y="2641733"/>
            <a:ext cx="8784975"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O" sz="4000" dirty="0" smtClean="0">
                <a:solidFill>
                  <a:srgbClr val="FF0000"/>
                </a:solidFill>
              </a:rPr>
              <a:t>3- El Ángel le anuncia a José en sueños… </a:t>
            </a:r>
          </a:p>
          <a:p>
            <a:r>
              <a:rPr lang="es-CO" sz="4000" dirty="0"/>
              <a:t>La anunciación de María hace el milagro de la encarnación.</a:t>
            </a:r>
          </a:p>
          <a:p>
            <a:r>
              <a:rPr lang="es-CO" sz="4000" dirty="0"/>
              <a:t>La anunciación de José hace el milagro de creer contra todo lo que contemplan sus ojos</a:t>
            </a:r>
            <a:r>
              <a:rPr lang="es-CO" sz="4000" dirty="0" smtClean="0"/>
              <a:t>.</a:t>
            </a:r>
            <a:endParaRPr lang="es-CO" sz="4000" dirty="0">
              <a:solidFill>
                <a:srgbClr val="FF0000"/>
              </a:solidFill>
            </a:endParaRPr>
          </a:p>
        </p:txBody>
      </p:sp>
    </p:spTree>
    <p:extLst>
      <p:ext uri="{BB962C8B-B14F-4D97-AF65-F5344CB8AC3E}">
        <p14:creationId xmlns:p14="http://schemas.microsoft.com/office/powerpoint/2010/main" val="1836793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Título"/>
          <p:cNvSpPr>
            <a:spLocks noGrp="1"/>
          </p:cNvSpPr>
          <p:nvPr>
            <p:ph type="title"/>
          </p:nvPr>
        </p:nvSpPr>
        <p:spPr>
          <a:xfrm>
            <a:off x="857224" y="642918"/>
            <a:ext cx="7772400" cy="5534025"/>
          </a:xfrm>
        </p:spPr>
        <p:txBody>
          <a:bodyPr>
            <a:noAutofit/>
          </a:bodyPr>
          <a:lstStyle/>
          <a:p>
            <a:pPr algn="ctr"/>
            <a:r>
              <a:rPr lang="es-ES" sz="6000" dirty="0" smtClean="0">
                <a:effectLst>
                  <a:outerShdw blurRad="38100" dist="38100" dir="2700000" algn="tl">
                    <a:srgbClr val="000000">
                      <a:alpha val="43137"/>
                    </a:srgbClr>
                  </a:outerShdw>
                </a:effectLst>
                <a:latin typeface="Constantia" pitchFamily="18" charset="0"/>
              </a:rPr>
              <a:t>Esta es nuestra fe. </a:t>
            </a:r>
            <a:br>
              <a:rPr lang="es-ES" sz="6000" dirty="0" smtClean="0">
                <a:effectLst>
                  <a:outerShdw blurRad="38100" dist="38100" dir="2700000" algn="tl">
                    <a:srgbClr val="000000">
                      <a:alpha val="43137"/>
                    </a:srgbClr>
                  </a:outerShdw>
                </a:effectLst>
                <a:latin typeface="Constantia" pitchFamily="18" charset="0"/>
              </a:rPr>
            </a:br>
            <a:r>
              <a:rPr lang="es-ES" sz="6000" dirty="0" smtClean="0">
                <a:effectLst>
                  <a:outerShdw blurRad="38100" dist="38100" dir="2700000" algn="tl">
                    <a:srgbClr val="000000">
                      <a:alpha val="43137"/>
                    </a:srgbClr>
                  </a:outerShdw>
                </a:effectLst>
                <a:latin typeface="Constantia" pitchFamily="18" charset="0"/>
              </a:rPr>
              <a:t>Esta es la fe de la Iglesia, que nos gloriamos de profesar en Cristo Jesús, nuestro Señor.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85728"/>
            <a:ext cx="8715436" cy="4678204"/>
          </a:xfrm>
          <a:prstGeom prst="rect">
            <a:avLst/>
          </a:prstGeom>
        </p:spPr>
        <p:txBody>
          <a:bodyPr wrap="square">
            <a:spAutoFit/>
          </a:bodyPr>
          <a:lstStyle/>
          <a:p>
            <a:pPr algn="ctr"/>
            <a:r>
              <a:rPr lang="es-CO" sz="6600" b="1" i="1" dirty="0" smtClean="0">
                <a:solidFill>
                  <a:srgbClr val="C00000"/>
                </a:solidFill>
                <a:effectLst>
                  <a:outerShdw blurRad="38100" dist="38100" dir="2700000" algn="tl">
                    <a:srgbClr val="000000">
                      <a:alpha val="43137"/>
                    </a:srgbClr>
                  </a:outerShdw>
                </a:effectLst>
                <a:latin typeface="Constantia" pitchFamily="18" charset="0"/>
              </a:rPr>
              <a:t>TODOS:</a:t>
            </a:r>
          </a:p>
          <a:p>
            <a:endParaRPr lang="es-CO" sz="7200" b="1" i="1" dirty="0">
              <a:latin typeface="Constantia" pitchFamily="18" charset="0"/>
            </a:endParaRPr>
          </a:p>
          <a:p>
            <a:pPr algn="ctr"/>
            <a:r>
              <a:rPr lang="es-CO" sz="8000" b="1" i="1" dirty="0" smtClean="0">
                <a:latin typeface="Constantia" pitchFamily="18" charset="0"/>
              </a:rPr>
              <a:t>Habita entre nosotros.</a:t>
            </a:r>
            <a:endParaRPr lang="es-ES" sz="8000" b="1" i="1" dirty="0">
              <a:latin typeface="Constant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285720" y="1285860"/>
            <a:ext cx="8643966" cy="4462760"/>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40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OFERTORIO</a:t>
            </a:r>
          </a:p>
          <a:p>
            <a:pPr marL="742950" indent="-742950" algn="ctr" eaLnBrk="0" hangingPunct="0">
              <a:tabLst>
                <a:tab pos="5943600" algn="r"/>
              </a:tabLst>
              <a:defRPr/>
            </a:pPr>
            <a:endParaRPr lang="es-ES" sz="3600"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defRPr/>
            </a:pPr>
            <a:r>
              <a:rPr lang="es-ES" sz="3600" dirty="0" smtClean="0">
                <a:latin typeface="Constantia" pitchFamily="18" charset="0"/>
                <a:cs typeface="Times New Roman" pitchFamily="18" charset="0"/>
              </a:rPr>
              <a:t>Te ofrezco Señor mi canto de amor, eres mi ilusión, mi fe, mi luz, mi verdad, bendice Señor el vino y el pan, y dadme a beber la inmensa gloria de Dios.(Bis)</a:t>
            </a:r>
          </a:p>
          <a:p>
            <a:pPr algn="ctr" eaLnBrk="0" hangingPunct="0">
              <a:tabLst>
                <a:tab pos="5943600" algn="r"/>
              </a:tabLst>
              <a:defRPr/>
            </a:pPr>
            <a:r>
              <a:rPr lang="es-ES" sz="3200" dirty="0" smtClean="0">
                <a:latin typeface="Constantia" pitchFamily="18" charset="0"/>
                <a:cs typeface="Times New Roman" pitchFamily="18" charset="0"/>
              </a:rPr>
              <a:t> </a:t>
            </a:r>
          </a:p>
          <a:p>
            <a:pPr marL="742950" indent="-742950" algn="ctr" eaLnBrk="0" hangingPunct="0">
              <a:tabLst>
                <a:tab pos="5943600" algn="r"/>
              </a:tabLst>
              <a:defRPr/>
            </a:pPr>
            <a:endParaRPr lang="es-ES" sz="3200" b="1" dirty="0" smtClean="0">
              <a:latin typeface="Constantia" pitchFamily="18" charset="0"/>
            </a:endParaRPr>
          </a:p>
        </p:txBody>
      </p:sp>
      <p:pic>
        <p:nvPicPr>
          <p:cNvPr id="2050" name="Picture 2" descr="C:\Documents and Settings\Parroquia\Mis documentos\Mis imágenes\IMAGENES\ofertorio4.jpg"/>
          <p:cNvPicPr>
            <a:picLocks noChangeAspect="1" noChangeArrowheads="1"/>
          </p:cNvPicPr>
          <p:nvPr/>
        </p:nvPicPr>
        <p:blipFill>
          <a:blip r:embed="rId3"/>
          <a:srcRect/>
          <a:stretch>
            <a:fillRect/>
          </a:stretch>
        </p:blipFill>
        <p:spPr bwMode="auto">
          <a:xfrm>
            <a:off x="571472" y="142852"/>
            <a:ext cx="1928826" cy="2379964"/>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2.bp.blogspot.com/_nw7vil9kjNs/TQGQ6dQx3zI/AAAAAAAAUNE/BtFky_f-hy4/s1600/comienzo%2Bnuev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6" y="0"/>
            <a:ext cx="9197186" cy="687534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32939" y="3284984"/>
            <a:ext cx="8424936" cy="3877985"/>
          </a:xfrm>
          <a:prstGeom prst="rect">
            <a:avLst/>
          </a:prstGeom>
          <a:noFill/>
        </p:spPr>
        <p:txBody>
          <a:bodyPr wrap="square" rtlCol="0">
            <a:spAutoFit/>
          </a:bodyPr>
          <a:lstStyle/>
          <a:p>
            <a:endParaRPr lang="es-CO" dirty="0" smtClean="0">
              <a:solidFill>
                <a:schemeClr val="bg1"/>
              </a:solidFill>
            </a:endParaRPr>
          </a:p>
          <a:p>
            <a:endParaRPr lang="es-CO" dirty="0">
              <a:solidFill>
                <a:schemeClr val="bg1"/>
              </a:solidFill>
            </a:endParaRPr>
          </a:p>
          <a:p>
            <a:pPr algn="just"/>
            <a:endParaRPr lang="es-CO" sz="3200" b="1" dirty="0" smtClean="0">
              <a:solidFill>
                <a:schemeClr val="bg1"/>
              </a:solidFill>
              <a:effectLst>
                <a:outerShdw blurRad="38100" dist="38100" dir="2700000" algn="tl">
                  <a:srgbClr val="000000">
                    <a:alpha val="43137"/>
                  </a:srgbClr>
                </a:outerShdw>
              </a:effectLst>
            </a:endParaRPr>
          </a:p>
          <a:p>
            <a:pPr algn="just"/>
            <a:r>
              <a:rPr lang="es-CO" sz="3200" b="1" dirty="0" smtClean="0">
                <a:solidFill>
                  <a:schemeClr val="bg1"/>
                </a:solidFill>
                <a:effectLst>
                  <a:outerShdw blurRad="38100" dist="38100" dir="2700000" algn="tl">
                    <a:srgbClr val="000000">
                      <a:alpha val="43137"/>
                    </a:srgbClr>
                  </a:outerShdw>
                </a:effectLst>
              </a:rPr>
              <a:t>Ofrezcamos al señor nuestra vida </a:t>
            </a:r>
            <a:r>
              <a:rPr lang="es-CO" sz="3200" b="1" dirty="0">
                <a:solidFill>
                  <a:schemeClr val="bg1"/>
                </a:solidFill>
                <a:effectLst>
                  <a:outerShdw blurRad="38100" dist="38100" dir="2700000" algn="tl">
                    <a:srgbClr val="000000">
                      <a:alpha val="43137"/>
                    </a:srgbClr>
                  </a:outerShdw>
                </a:effectLst>
              </a:rPr>
              <a:t>y las </a:t>
            </a:r>
            <a:r>
              <a:rPr lang="es-CO" sz="3200" b="1" dirty="0" smtClean="0">
                <a:solidFill>
                  <a:schemeClr val="bg1"/>
                </a:solidFill>
                <a:effectLst>
                  <a:outerShdw blurRad="38100" dist="38100" dir="2700000" algn="tl">
                    <a:srgbClr val="000000">
                      <a:alpha val="43137"/>
                    </a:srgbClr>
                  </a:outerShdw>
                </a:effectLst>
              </a:rPr>
              <a:t>palabras de ofertorio hagámoslas nuestras para que nuestra tarea sea promover su luz en nuestras oscuridades, vida en la muerte y paz en la violencia.</a:t>
            </a:r>
            <a:endParaRPr lang="es-CO" sz="3200" b="1" dirty="0">
              <a:solidFill>
                <a:schemeClr val="bg1"/>
              </a:solidFill>
              <a:effectLst>
                <a:outerShdw blurRad="38100" dist="38100" dir="2700000" algn="tl">
                  <a:srgbClr val="000000">
                    <a:alpha val="43137"/>
                  </a:srgbClr>
                </a:outerShdw>
              </a:effectLst>
            </a:endParaRPr>
          </a:p>
          <a:p>
            <a:endParaRPr lang="es-CO" dirty="0">
              <a:solidFill>
                <a:schemeClr val="bg1"/>
              </a:solidFill>
            </a:endParaRPr>
          </a:p>
        </p:txBody>
      </p:sp>
    </p:spTree>
    <p:extLst>
      <p:ext uri="{BB962C8B-B14F-4D97-AF65-F5344CB8AC3E}">
        <p14:creationId xmlns:p14="http://schemas.microsoft.com/office/powerpoint/2010/main" val="1139161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357158" y="1142984"/>
            <a:ext cx="8072494" cy="3847207"/>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0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SANTO</a:t>
            </a:r>
          </a:p>
          <a:p>
            <a:pPr algn="ctr" eaLnBrk="0" hangingPunct="0">
              <a:tabLst>
                <a:tab pos="5943600" algn="r"/>
              </a:tabLst>
            </a:pPr>
            <a:endParaRPr lang="es-ES" sz="34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3400" dirty="0" smtClean="0">
                <a:latin typeface="Constantia" pitchFamily="18" charset="0"/>
                <a:cs typeface="Times New Roman" pitchFamily="18" charset="0"/>
              </a:rPr>
              <a:t>Santo es el Señor, Dios del universo, llenos están el cielo y la tierra.</a:t>
            </a:r>
          </a:p>
          <a:p>
            <a:pPr algn="ctr" eaLnBrk="0" hangingPunct="0">
              <a:tabLst>
                <a:tab pos="5943600" algn="r"/>
              </a:tabLst>
            </a:pPr>
            <a:r>
              <a:rPr lang="es-ES" sz="3400" dirty="0" smtClean="0">
                <a:latin typeface="Constantia" pitchFamily="18" charset="0"/>
                <a:cs typeface="Times New Roman" pitchFamily="18" charset="0"/>
              </a:rPr>
              <a:t> </a:t>
            </a:r>
          </a:p>
          <a:p>
            <a:pPr algn="ctr" eaLnBrk="0" hangingPunct="0">
              <a:tabLst>
                <a:tab pos="5943600" algn="r"/>
              </a:tabLst>
            </a:pPr>
            <a:r>
              <a:rPr lang="es-ES" sz="3400" dirty="0" smtClean="0">
                <a:latin typeface="Constantia" pitchFamily="18" charset="0"/>
                <a:cs typeface="Times New Roman" pitchFamily="18" charset="0"/>
              </a:rPr>
              <a:t>Hosanna en el cielo, Hosanna en la tierra, bendito el que viene en nombre del Señor.</a:t>
            </a:r>
          </a:p>
        </p:txBody>
      </p:sp>
      <p:pic>
        <p:nvPicPr>
          <p:cNvPr id="5122" name="Picture 2" descr="C:\Documents and Settings\Parroquia\Mis documentos\Mis imágenes\IMAGENES\el_angel_guardian.jpg"/>
          <p:cNvPicPr>
            <a:picLocks noChangeAspect="1" noChangeArrowheads="1"/>
          </p:cNvPicPr>
          <p:nvPr/>
        </p:nvPicPr>
        <p:blipFill>
          <a:blip r:embed="rId3"/>
          <a:srcRect/>
          <a:stretch>
            <a:fillRect/>
          </a:stretch>
        </p:blipFill>
        <p:spPr bwMode="auto">
          <a:xfrm flipH="1">
            <a:off x="7000892" y="214290"/>
            <a:ext cx="1500198" cy="200024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dib18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71813" y="642938"/>
            <a:ext cx="3214687" cy="4108450"/>
          </a:xfrm>
          <a:prstGeom prst="rect">
            <a:avLst/>
          </a:prstGeom>
          <a:noFill/>
          <a:ln w="9525" algn="ctr">
            <a:noFill/>
            <a:miter lim="800000"/>
            <a:headEnd/>
            <a:tailEnd/>
          </a:ln>
        </p:spPr>
      </p:pic>
      <p:sp>
        <p:nvSpPr>
          <p:cNvPr id="21507" name="2 CuadroTexto"/>
          <p:cNvSpPr txBox="1">
            <a:spLocks noChangeArrowheads="1"/>
          </p:cNvSpPr>
          <p:nvPr/>
        </p:nvSpPr>
        <p:spPr bwMode="auto">
          <a:xfrm>
            <a:off x="571500" y="4786313"/>
            <a:ext cx="8072438" cy="1754187"/>
          </a:xfrm>
          <a:prstGeom prst="rect">
            <a:avLst/>
          </a:prstGeom>
          <a:noFill/>
          <a:ln w="9525">
            <a:noFill/>
            <a:miter lim="800000"/>
            <a:headEnd/>
            <a:tailEnd/>
          </a:ln>
        </p:spPr>
        <p:txBody>
          <a:bodyPr>
            <a:spAutoFit/>
          </a:bodyPr>
          <a:lstStyle/>
          <a:p>
            <a:pPr algn="ctr"/>
            <a:r>
              <a:rPr lang="es-CO" sz="3600" b="1" i="1" dirty="0">
                <a:latin typeface="Calibri" pitchFamily="34" charset="0"/>
              </a:rPr>
              <a:t>LLEGAMOS AL MOMENTO MÁS IMPORTANTE DE LA EUCARISTÍA </a:t>
            </a:r>
          </a:p>
          <a:p>
            <a:pPr algn="ctr"/>
            <a:r>
              <a:rPr lang="es-CO" sz="3600" b="1" i="1" dirty="0">
                <a:latin typeface="Calibri" pitchFamily="34" charset="0"/>
              </a:rPr>
              <a:t>NOS PONEMOS DE RODILLAS</a:t>
            </a:r>
          </a:p>
        </p:txBody>
      </p:sp>
    </p:spTree>
  </p:cSld>
  <p:clrMapOvr>
    <a:masterClrMapping/>
  </p:clrMapOvr>
  <p:transition advClick="0" advTm="1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00034" y="142852"/>
            <a:ext cx="8286808" cy="5016758"/>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0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PAZ</a:t>
            </a:r>
          </a:p>
          <a:p>
            <a:pPr algn="ctr" eaLnBrk="0" hangingPunct="0">
              <a:tabLst>
                <a:tab pos="5943600" algn="r"/>
              </a:tabLst>
            </a:pPr>
            <a:endParaRPr lang="es-ES" sz="4000" dirty="0" smtClean="0">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4000" dirty="0" smtClean="0">
                <a:latin typeface="Constantia" pitchFamily="18" charset="0"/>
                <a:cs typeface="Times New Roman" pitchFamily="18" charset="0"/>
              </a:rPr>
              <a:t>Te regalo en un verso mi paz de mi mano que estrecha tu mano, de mi voz que te dice al cantar que del alma te siento mi hermano, toma mi paz, esa paz que nos hace hermanos.</a:t>
            </a:r>
          </a:p>
          <a:p>
            <a:pPr algn="ctr" eaLnBrk="0" hangingPunct="0">
              <a:tabLst>
                <a:tab pos="5943600" algn="r"/>
              </a:tabLst>
            </a:pPr>
            <a:endParaRPr lang="es-ES" sz="4000" dirty="0" smtClean="0">
              <a:latin typeface="Constantia" pitchFamily="18" charset="0"/>
              <a:cs typeface="Times New Roman" pitchFamily="18" charset="0"/>
            </a:endParaRPr>
          </a:p>
        </p:txBody>
      </p:sp>
      <p:pic>
        <p:nvPicPr>
          <p:cNvPr id="3074" name="Picture 2" descr="C:\Documents and Settings\Parroquia\Mis documentos\Mis imágenes\IMAGENES\jesus_y_la_obeja_perdida.jpg"/>
          <p:cNvPicPr>
            <a:picLocks noChangeAspect="1" noChangeArrowheads="1"/>
          </p:cNvPicPr>
          <p:nvPr/>
        </p:nvPicPr>
        <p:blipFill>
          <a:blip r:embed="rId3" cstate="print"/>
          <a:srcRect/>
          <a:stretch>
            <a:fillRect/>
          </a:stretch>
        </p:blipFill>
        <p:spPr bwMode="auto">
          <a:xfrm>
            <a:off x="285720" y="4429132"/>
            <a:ext cx="1665453" cy="2214578"/>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85720" y="357166"/>
            <a:ext cx="8501122" cy="600079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CO" sz="3200" b="1" i="0" u="none" strike="noStrike" kern="1200" cap="none" spc="0" normalizeH="0" baseline="0" noProof="0" dirty="0" smtClean="0">
                <a:ln>
                  <a:noFill/>
                </a:ln>
                <a:effectLst/>
                <a:uLnTx/>
                <a:uFillTx/>
                <a:latin typeface="Constantia" pitchFamily="18" charset="0"/>
              </a:rPr>
              <a:t>CANTO DE ENTRADA</a:t>
            </a:r>
            <a:endParaRPr kumimoji="0" lang="es-ES" sz="3200" b="0" i="0" u="none" strike="noStrike" kern="1200" cap="none" spc="0" normalizeH="0" baseline="0" noProof="0" dirty="0" smtClean="0">
              <a:ln>
                <a:noFill/>
              </a:ln>
              <a:effectLst/>
              <a:uLnTx/>
              <a:uFillTx/>
              <a:latin typeface="Constantia" pitchFamily="18" charset="0"/>
            </a:endParaRPr>
          </a:p>
          <a:p>
            <a:pPr marL="742950" indent="-742950" algn="ctr">
              <a:spcBef>
                <a:spcPct val="20000"/>
              </a:spcBef>
              <a:defRPr/>
            </a:pPr>
            <a:r>
              <a:rPr lang="es-CO" sz="3200" b="1" i="1" dirty="0" smtClean="0">
                <a:solidFill>
                  <a:srgbClr val="C00000"/>
                </a:solidFill>
                <a:effectLst>
                  <a:outerShdw blurRad="38100" dist="38100" dir="2700000" algn="tl">
                    <a:srgbClr val="000000">
                      <a:alpha val="43137"/>
                    </a:srgbClr>
                  </a:outerShdw>
                </a:effectLst>
                <a:latin typeface="Constantia" pitchFamily="18" charset="0"/>
              </a:rPr>
              <a:t>EL TAMBORILERO</a:t>
            </a:r>
          </a:p>
          <a:p>
            <a:pPr marL="742950" indent="-742950" algn="just">
              <a:spcBef>
                <a:spcPct val="20000"/>
              </a:spcBef>
              <a:defRPr/>
            </a:pPr>
            <a:endParaRPr lang="es-ES" sz="3200" b="1" i="1" dirty="0" smtClean="0">
              <a:latin typeface="Constantia" pitchFamily="18" charset="0"/>
            </a:endParaRPr>
          </a:p>
          <a:p>
            <a:pPr marL="742950" indent="-742950" algn="just">
              <a:spcBef>
                <a:spcPct val="20000"/>
              </a:spcBef>
              <a:defRPr/>
            </a:pPr>
            <a:r>
              <a:rPr lang="es-ES" sz="3200" b="1" i="1" dirty="0" smtClean="0">
                <a:latin typeface="Constantia" pitchFamily="18" charset="0"/>
              </a:rPr>
              <a:t>El camino que lleva a Belén, baja hasta el valle que la nieve cubrió. Los pastorcitos quieren ver a su rey le traen regalos en su humilde zurrón </a:t>
            </a:r>
            <a:r>
              <a:rPr lang="es-ES" sz="3200" b="1" i="1" dirty="0" err="1" smtClean="0">
                <a:latin typeface="Constantia" pitchFamily="18" charset="0"/>
              </a:rPr>
              <a:t>ropopom</a:t>
            </a:r>
            <a:r>
              <a:rPr lang="es-ES" sz="3200" b="1" i="1" dirty="0" smtClean="0">
                <a:latin typeface="Constantia" pitchFamily="18" charset="0"/>
              </a:rPr>
              <a:t> </a:t>
            </a:r>
            <a:r>
              <a:rPr lang="es-ES" sz="3200" b="1" i="1" dirty="0" err="1" smtClean="0">
                <a:latin typeface="Constantia" pitchFamily="18" charset="0"/>
              </a:rPr>
              <a:t>pom</a:t>
            </a:r>
            <a:r>
              <a:rPr lang="es-ES" sz="3200" b="1" i="1" dirty="0" smtClean="0">
                <a:latin typeface="Constantia" pitchFamily="18" charset="0"/>
              </a:rPr>
              <a:t>, </a:t>
            </a:r>
            <a:r>
              <a:rPr lang="es-ES" sz="3200" b="1" i="1" dirty="0" err="1" smtClean="0">
                <a:latin typeface="Constantia" pitchFamily="18" charset="0"/>
              </a:rPr>
              <a:t>ropopom</a:t>
            </a:r>
            <a:r>
              <a:rPr lang="es-ES" sz="3200" b="1" i="1" dirty="0" smtClean="0">
                <a:latin typeface="Constantia" pitchFamily="18" charset="0"/>
              </a:rPr>
              <a:t> </a:t>
            </a:r>
            <a:r>
              <a:rPr lang="es-ES" sz="3200" b="1" i="1" dirty="0" err="1" smtClean="0">
                <a:latin typeface="Constantia" pitchFamily="18" charset="0"/>
              </a:rPr>
              <a:t>pom</a:t>
            </a:r>
            <a:r>
              <a:rPr lang="es-ES" sz="3200" b="1" i="1" dirty="0" smtClean="0">
                <a:latin typeface="Constantia" pitchFamily="18" charset="0"/>
              </a:rPr>
              <a:t>, ha nacido en un portal de Belén. El niño Dios.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idx="1"/>
          </p:nvPr>
        </p:nvSpPr>
        <p:spPr>
          <a:xfrm>
            <a:off x="214314" y="142896"/>
            <a:ext cx="8858280" cy="6286500"/>
          </a:xfrm>
        </p:spPr>
        <p:txBody>
          <a:bodyPr>
            <a:noAutofit/>
          </a:bodyPr>
          <a:lstStyle/>
          <a:p>
            <a:pPr algn="just">
              <a:buFontTx/>
              <a:buNone/>
            </a:pPr>
            <a:r>
              <a:rPr lang="es-CO" sz="3200" b="1" dirty="0" smtClean="0">
                <a:latin typeface="Constantia" pitchFamily="18" charset="0"/>
              </a:rPr>
              <a:t>CANTO DE COMUNIÓN</a:t>
            </a:r>
            <a:endParaRPr lang="es-ES" sz="3200" b="1" dirty="0" smtClean="0">
              <a:latin typeface="Constantia" pitchFamily="18" charset="0"/>
            </a:endParaRPr>
          </a:p>
          <a:p>
            <a:pPr algn="ctr">
              <a:buNone/>
            </a:pPr>
            <a:r>
              <a:rPr lang="es-CO" sz="3600" b="1" dirty="0" smtClean="0">
                <a:solidFill>
                  <a:srgbClr val="002060"/>
                </a:solidFill>
                <a:effectLst>
                  <a:outerShdw blurRad="38100" dist="38100" dir="2700000" algn="tl">
                    <a:srgbClr val="000000">
                      <a:alpha val="43137"/>
                    </a:srgbClr>
                  </a:outerShdw>
                </a:effectLst>
                <a:latin typeface="Constantia" pitchFamily="18" charset="0"/>
              </a:rPr>
              <a:t> </a:t>
            </a:r>
            <a:r>
              <a:rPr lang="es-ES" sz="3600" b="1" dirty="0" smtClean="0">
                <a:solidFill>
                  <a:srgbClr val="C00000"/>
                </a:solidFill>
                <a:effectLst>
                  <a:outerShdw blurRad="38100" dist="38100" dir="2700000" algn="tl">
                    <a:srgbClr val="000000">
                      <a:alpha val="43137"/>
                    </a:srgbClr>
                  </a:outerShdw>
                </a:effectLst>
                <a:latin typeface="Constantia" pitchFamily="18" charset="0"/>
              </a:rPr>
              <a:t>LOS PECES EN EL RIO</a:t>
            </a:r>
          </a:p>
          <a:p>
            <a:pPr algn="ctr">
              <a:buNone/>
            </a:pPr>
            <a:endParaRPr lang="es-ES" sz="3600" b="1" dirty="0" smtClean="0">
              <a:solidFill>
                <a:srgbClr val="C00000"/>
              </a:solidFill>
              <a:effectLst>
                <a:outerShdw blurRad="38100" dist="38100" dir="2700000" algn="tl">
                  <a:srgbClr val="000000">
                    <a:alpha val="43137"/>
                  </a:srgbClr>
                </a:outerShdw>
              </a:effectLst>
              <a:latin typeface="Constantia" pitchFamily="18" charset="0"/>
            </a:endParaRPr>
          </a:p>
          <a:p>
            <a:pPr lvl="0" algn="just">
              <a:buNone/>
            </a:pPr>
            <a:r>
              <a:rPr lang="es-ES" i="1" dirty="0" smtClean="0">
                <a:latin typeface="Constantia" pitchFamily="18" charset="0"/>
              </a:rPr>
              <a:t>La virgen  esta lavando, y tendiendo en el romero, los pajarillos cantando y el romero floreciendo.</a:t>
            </a:r>
          </a:p>
          <a:p>
            <a:pPr lvl="0" algn="just">
              <a:buNone/>
            </a:pPr>
            <a:endParaRPr lang="es-ES" b="1" i="1" dirty="0" smtClean="0">
              <a:latin typeface="Constantia" pitchFamily="18" charset="0"/>
            </a:endParaRPr>
          </a:p>
          <a:p>
            <a:pPr lvl="0" algn="just">
              <a:buNone/>
            </a:pPr>
            <a:r>
              <a:rPr lang="es-ES" b="1" i="1" dirty="0" smtClean="0">
                <a:latin typeface="Constantia" pitchFamily="18" charset="0"/>
              </a:rPr>
              <a:t>Pero mira como beben los peces en el rio, pero mira como beben por ver al Dios nacido. Beben y beben y vuelven a beber, los peces en el rio por ver a Dios nacer.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42976" y="1000108"/>
            <a:ext cx="6929518" cy="4524315"/>
          </a:xfrm>
          <a:prstGeom prst="rect">
            <a:avLst/>
          </a:prstGeom>
        </p:spPr>
        <p:txBody>
          <a:bodyPr wrap="square">
            <a:spAutoFit/>
          </a:bodyPr>
          <a:lstStyle/>
          <a:p>
            <a:pPr algn="just"/>
            <a:r>
              <a:rPr lang="es-CO" sz="3200" dirty="0" smtClean="0">
                <a:latin typeface="Constantia" pitchFamily="18" charset="0"/>
              </a:rPr>
              <a:t> </a:t>
            </a:r>
            <a:r>
              <a:rPr lang="es-ES" sz="3200" i="1" dirty="0" smtClean="0">
                <a:latin typeface="Constantia" pitchFamily="18" charset="0"/>
              </a:rPr>
              <a:t>La virgen se esta peinando entre cortina y cortina, sus cabellos son de oro y el peine de plata fina. </a:t>
            </a:r>
            <a:br>
              <a:rPr lang="es-ES" sz="3200" i="1" dirty="0" smtClean="0">
                <a:latin typeface="Constantia" pitchFamily="18" charset="0"/>
              </a:rPr>
            </a:br>
            <a:r>
              <a:rPr lang="es-ES" sz="3200" i="1" dirty="0" smtClean="0">
                <a:latin typeface="Constantia" pitchFamily="18" charset="0"/>
              </a:rPr>
              <a:t/>
            </a:r>
            <a:br>
              <a:rPr lang="es-ES" sz="3200" i="1" dirty="0" smtClean="0">
                <a:latin typeface="Constantia" pitchFamily="18" charset="0"/>
              </a:rPr>
            </a:br>
            <a:r>
              <a:rPr lang="es-ES" sz="3200" b="1" i="1" dirty="0" smtClean="0">
                <a:latin typeface="Constantia" pitchFamily="18" charset="0"/>
              </a:rPr>
              <a:t>Pero mira como beben los peces en el rio, pero mira como beben por ver al Dios nacido. Beben y beben y vuelven a beber, los peces en el rio por ver a Dios nacer.</a:t>
            </a:r>
            <a:endParaRPr lang="es-E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00100" y="1000108"/>
            <a:ext cx="7643866" cy="5016758"/>
          </a:xfrm>
          <a:prstGeom prst="rect">
            <a:avLst/>
          </a:prstGeom>
        </p:spPr>
        <p:txBody>
          <a:bodyPr wrap="square">
            <a:spAutoFit/>
          </a:bodyPr>
          <a:lstStyle/>
          <a:p>
            <a:pPr algn="just"/>
            <a:r>
              <a:rPr lang="es-ES" sz="3200" i="1" dirty="0" smtClean="0">
                <a:latin typeface="Constantia" pitchFamily="18" charset="0"/>
              </a:rPr>
              <a:t>La virgen va caminando por entre aquellas palmeras, el niño mira en sus ojos el color de la vereda.</a:t>
            </a:r>
          </a:p>
          <a:p>
            <a:pPr algn="just"/>
            <a:r>
              <a:rPr lang="es-ES" sz="3200" i="1" dirty="0" smtClean="0">
                <a:latin typeface="Constantia" pitchFamily="18" charset="0"/>
              </a:rPr>
              <a:t/>
            </a:r>
            <a:br>
              <a:rPr lang="es-ES" sz="3200" i="1" dirty="0" smtClean="0">
                <a:latin typeface="Constantia" pitchFamily="18" charset="0"/>
              </a:rPr>
            </a:br>
            <a:r>
              <a:rPr lang="es-ES" sz="3200" b="1" i="1" dirty="0" smtClean="0">
                <a:latin typeface="Constantia" pitchFamily="18" charset="0"/>
              </a:rPr>
              <a:t>Pero mira como beben los peces en el rio, pero mira como beben por ver al Dios nacido. Beben y beben y vuelven a beber, los peces en el rio por ver a Dios nacer.</a:t>
            </a:r>
            <a:br>
              <a:rPr lang="es-ES" sz="3200" b="1" i="1" dirty="0" smtClean="0">
                <a:latin typeface="Constantia" pitchFamily="18" charset="0"/>
              </a:rPr>
            </a:br>
            <a:endParaRPr lang="es-E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858000"/>
          </a:xfrm>
          <a:noFill/>
          <a:ln/>
        </p:spPr>
        <p:style>
          <a:lnRef idx="2">
            <a:schemeClr val="dk1"/>
          </a:lnRef>
          <a:fillRef idx="1">
            <a:schemeClr val="lt1"/>
          </a:fillRef>
          <a:effectRef idx="0">
            <a:schemeClr val="dk1"/>
          </a:effectRef>
          <a:fontRef idx="minor">
            <a:schemeClr val="dk1"/>
          </a:fontRef>
        </p:style>
        <p:txBody>
          <a:bodyPr>
            <a:normAutofit/>
          </a:bodyPr>
          <a:lstStyle/>
          <a:p>
            <a:pPr algn="ctr"/>
            <a:r>
              <a:rPr lang="es-CO" sz="3200" dirty="0" smtClean="0">
                <a:solidFill>
                  <a:srgbClr val="FF0000"/>
                </a:solidFill>
              </a:rPr>
              <a:t>Programación </a:t>
            </a:r>
            <a:r>
              <a:rPr lang="es-CO" sz="3200" dirty="0">
                <a:solidFill>
                  <a:srgbClr val="FF0000"/>
                </a:solidFill>
              </a:rPr>
              <a:t>n</a:t>
            </a:r>
            <a:r>
              <a:rPr lang="es-CO" sz="3200" dirty="0" smtClean="0">
                <a:solidFill>
                  <a:srgbClr val="FF0000"/>
                </a:solidFill>
              </a:rPr>
              <a:t>ovena </a:t>
            </a:r>
            <a:r>
              <a:rPr lang="es-CO" sz="3200" dirty="0" smtClean="0">
                <a:solidFill>
                  <a:srgbClr val="FF0000"/>
                </a:solidFill>
              </a:rPr>
              <a:t>navideña </a:t>
            </a:r>
            <a:r>
              <a:rPr lang="es-CO" sz="3200" dirty="0" smtClean="0">
                <a:solidFill>
                  <a:srgbClr val="FF0000"/>
                </a:solidFill>
              </a:rPr>
              <a:t/>
            </a:r>
            <a:br>
              <a:rPr lang="es-CO" sz="3200" dirty="0" smtClean="0">
                <a:solidFill>
                  <a:srgbClr val="FF0000"/>
                </a:solidFill>
              </a:rPr>
            </a:br>
            <a:r>
              <a:rPr lang="es-CO" sz="3200" dirty="0">
                <a:solidFill>
                  <a:srgbClr val="FF0000"/>
                </a:solidFill>
              </a:rPr>
              <a:t/>
            </a:r>
            <a:br>
              <a:rPr lang="es-CO" sz="3200" dirty="0">
                <a:solidFill>
                  <a:srgbClr val="FF0000"/>
                </a:solidFill>
              </a:rPr>
            </a:br>
            <a:r>
              <a:rPr lang="es-CO" sz="3200" dirty="0" err="1" smtClean="0">
                <a:solidFill>
                  <a:srgbClr val="FF0000"/>
                </a:solidFill>
              </a:rPr>
              <a:t>Multicentros</a:t>
            </a:r>
            <a:r>
              <a:rPr lang="es-CO" sz="3200" dirty="0" smtClean="0">
                <a:solidFill>
                  <a:srgbClr val="FF0000"/>
                </a:solidFill>
              </a:rPr>
              <a:t> - Hora</a:t>
            </a:r>
            <a:r>
              <a:rPr lang="es-CO" sz="3200" dirty="0" smtClean="0">
                <a:solidFill>
                  <a:srgbClr val="FF0000"/>
                </a:solidFill>
              </a:rPr>
              <a:t>: 7:00 pm</a:t>
            </a:r>
            <a:r>
              <a:rPr lang="es-CO" sz="3200" dirty="0" smtClean="0">
                <a:solidFill>
                  <a:srgbClr val="FF0000"/>
                </a:solidFill>
              </a:rPr>
              <a:t>.</a:t>
            </a:r>
            <a:br>
              <a:rPr lang="es-CO" sz="3200" dirty="0" smtClean="0">
                <a:solidFill>
                  <a:srgbClr val="FF0000"/>
                </a:solidFill>
              </a:rPr>
            </a:br>
            <a:r>
              <a:rPr lang="es-CO" sz="3200" dirty="0" smtClean="0">
                <a:solidFill>
                  <a:srgbClr val="FF0000"/>
                </a:solidFill>
              </a:rPr>
              <a:t>18 </a:t>
            </a:r>
            <a:r>
              <a:rPr lang="es-CO" sz="3200" dirty="0" smtClean="0">
                <a:solidFill>
                  <a:srgbClr val="FF0000"/>
                </a:solidFill>
              </a:rPr>
              <a:t>Dic.	Un. 3-4	Sábado</a:t>
            </a:r>
            <a:br>
              <a:rPr lang="es-CO" sz="3200" dirty="0" smtClean="0">
                <a:solidFill>
                  <a:srgbClr val="FF0000"/>
                </a:solidFill>
              </a:rPr>
            </a:br>
            <a:r>
              <a:rPr lang="es-CO" sz="3200" dirty="0" smtClean="0">
                <a:solidFill>
                  <a:srgbClr val="FF0000"/>
                </a:solidFill>
              </a:rPr>
              <a:t>19 Dic.	Un. Parroquia	Domingo</a:t>
            </a:r>
            <a:br>
              <a:rPr lang="es-CO" sz="3200" dirty="0" smtClean="0">
                <a:solidFill>
                  <a:srgbClr val="FF0000"/>
                </a:solidFill>
              </a:rPr>
            </a:br>
            <a:r>
              <a:rPr lang="es-CO" sz="3200" dirty="0" smtClean="0">
                <a:solidFill>
                  <a:srgbClr val="FF0000"/>
                </a:solidFill>
              </a:rPr>
              <a:t>20 Dic.	Un. 18-19	Lunes</a:t>
            </a:r>
            <a:br>
              <a:rPr lang="es-CO" sz="3200" dirty="0" smtClean="0">
                <a:solidFill>
                  <a:srgbClr val="FF0000"/>
                </a:solidFill>
              </a:rPr>
            </a:br>
            <a:r>
              <a:rPr lang="es-CO" sz="3200" dirty="0" smtClean="0">
                <a:solidFill>
                  <a:srgbClr val="FF0000"/>
                </a:solidFill>
              </a:rPr>
              <a:t>21 Dic.	Un. 20-21	</a:t>
            </a:r>
            <a:r>
              <a:rPr lang="es-CO" sz="3200" dirty="0" smtClean="0">
                <a:solidFill>
                  <a:srgbClr val="FF0000"/>
                </a:solidFill>
              </a:rPr>
              <a:t>Martes</a:t>
            </a:r>
            <a:br>
              <a:rPr lang="es-CO" sz="3200" dirty="0" smtClean="0">
                <a:solidFill>
                  <a:srgbClr val="FF0000"/>
                </a:solidFill>
              </a:rPr>
            </a:br>
            <a:r>
              <a:rPr lang="es-CO" sz="3200" dirty="0" smtClean="0">
                <a:solidFill>
                  <a:srgbClr val="FF0000"/>
                </a:solidFill>
              </a:rPr>
              <a:t>22 Dic. En directo desde la parroquia por Radio TODELAR: 6:00 A 7:00 p.m. </a:t>
            </a:r>
            <a:br>
              <a:rPr lang="es-CO" sz="3200" dirty="0" smtClean="0">
                <a:solidFill>
                  <a:srgbClr val="FF0000"/>
                </a:solidFill>
              </a:rPr>
            </a:br>
            <a:r>
              <a:rPr lang="es-CO" sz="3200" dirty="0" smtClean="0">
                <a:solidFill>
                  <a:srgbClr val="FF0000"/>
                </a:solidFill>
              </a:rPr>
              <a:t/>
            </a:r>
            <a:br>
              <a:rPr lang="es-CO" sz="3200" dirty="0" smtClean="0">
                <a:solidFill>
                  <a:srgbClr val="FF0000"/>
                </a:solidFill>
              </a:rPr>
            </a:br>
            <a:r>
              <a:rPr lang="es-CO" sz="3200" dirty="0" smtClean="0">
                <a:solidFill>
                  <a:srgbClr val="FF0000"/>
                </a:solidFill>
              </a:rPr>
              <a:t>24 de Dic: 8:00 p.m. Parroquia</a:t>
            </a:r>
            <a:br>
              <a:rPr lang="es-CO" sz="3200" dirty="0" smtClean="0">
                <a:solidFill>
                  <a:srgbClr val="FF0000"/>
                </a:solidFill>
              </a:rPr>
            </a:br>
            <a:r>
              <a:rPr lang="es-CO" sz="3200" dirty="0" smtClean="0">
                <a:solidFill>
                  <a:srgbClr val="FF0000"/>
                </a:solidFill>
              </a:rPr>
              <a:t>25 de Dic: 10:00 a.m. Parroquia </a:t>
            </a:r>
            <a:r>
              <a:rPr lang="es-CO" sz="2400" dirty="0" smtClean="0">
                <a:solidFill>
                  <a:srgbClr val="FF0000"/>
                </a:solidFill>
              </a:rPr>
              <a:t/>
            </a:r>
            <a:br>
              <a:rPr lang="es-CO" sz="2400" dirty="0" smtClean="0">
                <a:solidFill>
                  <a:srgbClr val="FF0000"/>
                </a:solidFill>
              </a:rPr>
            </a:br>
            <a:endParaRPr lang="es-ES" sz="2400" dirty="0">
              <a:solidFill>
                <a:srgbClr val="FF0000"/>
              </a:solidFill>
            </a:endParaRPr>
          </a:p>
        </p:txBody>
      </p:sp>
    </p:spTree>
    <p:extLst>
      <p:ext uri="{BB962C8B-B14F-4D97-AF65-F5344CB8AC3E}">
        <p14:creationId xmlns:p14="http://schemas.microsoft.com/office/powerpoint/2010/main" val="2308098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Parroquia\Mis documentos\Mis imágenes\PENTECOSTES\led.bmp"/>
          <p:cNvPicPr>
            <a:picLocks noChangeAspect="1" noChangeArrowheads="1"/>
          </p:cNvPicPr>
          <p:nvPr/>
        </p:nvPicPr>
        <p:blipFill>
          <a:blip r:embed="rId3"/>
          <a:srcRect/>
          <a:stretch>
            <a:fillRect/>
          </a:stretch>
        </p:blipFill>
        <p:spPr bwMode="auto">
          <a:xfrm>
            <a:off x="0" y="5732278"/>
            <a:ext cx="9144000" cy="1125722"/>
          </a:xfrm>
          <a:prstGeom prst="rect">
            <a:avLst/>
          </a:prstGeom>
          <a:ln>
            <a:noFill/>
          </a:ln>
          <a:effectLst>
            <a:softEdge rad="112500"/>
          </a:effectLst>
        </p:spPr>
      </p:pic>
      <p:sp>
        <p:nvSpPr>
          <p:cNvPr id="23554" name="Rectangle 1"/>
          <p:cNvSpPr>
            <a:spLocks noChangeArrowheads="1"/>
          </p:cNvSpPr>
          <p:nvPr/>
        </p:nvSpPr>
        <p:spPr bwMode="auto">
          <a:xfrm>
            <a:off x="0" y="0"/>
            <a:ext cx="8929750" cy="573227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tIns="152352" bIns="38088" anchor="ctr">
            <a:spAutoFit/>
          </a:bodyPr>
          <a:lstStyle/>
          <a:p>
            <a:pPr algn="ctr" eaLnBrk="0" hangingPunct="0"/>
            <a:r>
              <a:rPr lang="es-ES" sz="6000" b="1" i="1" dirty="0" smtClean="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PROGRAMACIÓN FIN DE AÑO</a:t>
            </a:r>
            <a:r>
              <a:rPr lang="es-ES" sz="6000" i="1" dirty="0" smtClean="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endParaRPr lang="es-ES" sz="6000" i="1" dirty="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endParaRPr>
          </a:p>
          <a:p>
            <a:pPr algn="ctr" eaLnBrk="0" hangingPunct="0"/>
            <a:r>
              <a:rPr lang="es-ES" sz="6000" b="1" i="1" u="sng"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Lluvia </a:t>
            </a:r>
            <a:r>
              <a:rPr lang="es-ES" sz="6000" b="1" i="1" u="sng"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de bendiciones: </a:t>
            </a:r>
          </a:p>
          <a:p>
            <a:pPr algn="ctr" eaLnBrk="0" hangingPunct="0"/>
            <a:r>
              <a:rPr lang="es-ES" sz="6000" i="1" dirty="0" smtClean="0">
                <a:latin typeface="Constantia" pitchFamily="18" charset="0"/>
                <a:ea typeface="Calibri" pitchFamily="34" charset="0"/>
                <a:cs typeface="Times New Roman" pitchFamily="18" charset="0"/>
              </a:rPr>
              <a:t>30 de Dic: 8:00 con el Padre </a:t>
            </a:r>
            <a:r>
              <a:rPr lang="es-ES" sz="6000" i="1" dirty="0">
                <a:latin typeface="Constantia" pitchFamily="18" charset="0"/>
                <a:ea typeface="Calibri" pitchFamily="34" charset="0"/>
                <a:cs typeface="Times New Roman" pitchFamily="18" charset="0"/>
              </a:rPr>
              <a:t>J</a:t>
            </a:r>
            <a:r>
              <a:rPr lang="es-ES" sz="6000" i="1" dirty="0" smtClean="0">
                <a:latin typeface="Constantia" pitchFamily="18" charset="0"/>
                <a:ea typeface="Calibri" pitchFamily="34" charset="0"/>
                <a:cs typeface="Times New Roman" pitchFamily="18" charset="0"/>
              </a:rPr>
              <a:t>orge Moya, </a:t>
            </a:r>
            <a:r>
              <a:rPr lang="es-ES" sz="6000" i="1" dirty="0" err="1">
                <a:latin typeface="Constantia" pitchFamily="18" charset="0"/>
                <a:ea typeface="Calibri" pitchFamily="34" charset="0"/>
                <a:cs typeface="Times New Roman" pitchFamily="18" charset="0"/>
              </a:rPr>
              <a:t>E</a:t>
            </a:r>
            <a:r>
              <a:rPr lang="es-ES" sz="6000" i="1" dirty="0" err="1" smtClean="0">
                <a:latin typeface="Constantia" pitchFamily="18" charset="0"/>
                <a:ea typeface="Calibri" pitchFamily="34" charset="0"/>
                <a:cs typeface="Times New Roman" pitchFamily="18" charset="0"/>
              </a:rPr>
              <a:t>udista</a:t>
            </a:r>
            <a:r>
              <a:rPr lang="es-ES" sz="6000" i="1" dirty="0" smtClean="0">
                <a:latin typeface="Constantia" pitchFamily="18" charset="0"/>
                <a:ea typeface="Calibri" pitchFamily="34" charset="0"/>
                <a:cs typeface="Times New Roman" pitchFamily="18" charset="0"/>
              </a:rPr>
              <a:t>. </a:t>
            </a:r>
            <a:endParaRPr lang="es-ES" sz="6000" i="1" dirty="0" smtClean="0">
              <a:solidFill>
                <a:srgbClr val="336600"/>
              </a:solidFill>
              <a:latin typeface="Constantia" pitchFamily="18" charset="0"/>
              <a:ea typeface="Calibri" pitchFamily="34" charset="0"/>
              <a:cs typeface="Times New Roman" pitchFamily="18" charset="0"/>
            </a:endParaRPr>
          </a:p>
          <a:p>
            <a:pPr algn="ctr" eaLnBrk="0" hangingPunct="0"/>
            <a:r>
              <a:rPr lang="es-CO" sz="6000" b="1" i="1" dirty="0" smtClean="0">
                <a:solidFill>
                  <a:srgbClr val="FF0000"/>
                </a:solidFill>
                <a:latin typeface="Constantia" pitchFamily="18" charset="0"/>
                <a:ea typeface="Calibri" pitchFamily="34" charset="0"/>
                <a:cs typeface="Times New Roman" pitchFamily="18" charset="0"/>
              </a:rPr>
              <a:t>	¡TE ESPERAMOS!</a:t>
            </a:r>
            <a:endParaRPr lang="es-ES" sz="6000" b="1" i="1" dirty="0">
              <a:solidFill>
                <a:srgbClr val="FF0000"/>
              </a:solidFill>
              <a:latin typeface="Constantia" pitchFamily="18" charset="0"/>
              <a:ea typeface="Calibri" pitchFamily="34" charset="0"/>
              <a:cs typeface="Times New Roman" pitchFamily="18" charset="0"/>
            </a:endParaRPr>
          </a:p>
        </p:txBody>
      </p:sp>
    </p:spTree>
    <p:extLst>
      <p:ext uri="{BB962C8B-B14F-4D97-AF65-F5344CB8AC3E}">
        <p14:creationId xmlns:p14="http://schemas.microsoft.com/office/powerpoint/2010/main" val="30991702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b="1" dirty="0" smtClean="0"/>
              <a:t>ORACIÓN PARA TODOS LOS DÍAS</a:t>
            </a:r>
            <a:endParaRPr lang="es-CO" dirty="0"/>
          </a:p>
        </p:txBody>
      </p:sp>
      <p:sp>
        <p:nvSpPr>
          <p:cNvPr id="3" name="2 Marcador de contenido"/>
          <p:cNvSpPr>
            <a:spLocks noGrp="1"/>
          </p:cNvSpPr>
          <p:nvPr>
            <p:ph idx="1"/>
          </p:nvPr>
        </p:nvSpPr>
        <p:spPr>
          <a:xfrm>
            <a:off x="457200" y="1600200"/>
            <a:ext cx="8229600" cy="4829196"/>
          </a:xfrm>
        </p:spPr>
        <p:txBody>
          <a:bodyPr anchor="ctr">
            <a:normAutofit fontScale="40000" lnSpcReduction="20000"/>
          </a:bodyPr>
          <a:lstStyle/>
          <a:p>
            <a:pPr algn="just">
              <a:buNone/>
            </a:pPr>
            <a:r>
              <a:rPr lang="es-CO" sz="5300" dirty="0">
                <a:effectLst>
                  <a:outerShdw blurRad="38100" dist="38100" dir="2700000" algn="tl">
                    <a:srgbClr val="000000">
                      <a:alpha val="43137"/>
                    </a:srgbClr>
                  </a:outerShdw>
                </a:effectLst>
              </a:rPr>
              <a:t>Benignísimo Dios de infinita caridad, que nos has amado tanto y que nos diste, en tu Hijo, la mejor prenda de tu amor, para que, encarnado y hecho nuestro hermano en las entrañas de la Virgen, naciese en un pesebre para nuestra salud y remedio; te damos gracias por tan inmenso beneficio.</a:t>
            </a:r>
          </a:p>
          <a:p>
            <a:pPr algn="just">
              <a:buNone/>
            </a:pPr>
            <a:endParaRPr lang="es-CO" sz="5300" dirty="0">
              <a:effectLst>
                <a:outerShdw blurRad="38100" dist="38100" dir="2700000" algn="tl">
                  <a:srgbClr val="000000">
                    <a:alpha val="43137"/>
                  </a:srgbClr>
                </a:outerShdw>
              </a:effectLst>
            </a:endParaRPr>
          </a:p>
          <a:p>
            <a:pPr algn="just">
              <a:buNone/>
            </a:pPr>
            <a:r>
              <a:rPr lang="es-CO" sz="5300" dirty="0">
                <a:effectLst>
                  <a:outerShdw blurRad="38100" dist="38100" dir="2700000" algn="tl">
                    <a:srgbClr val="000000">
                      <a:alpha val="43137"/>
                    </a:srgbClr>
                  </a:outerShdw>
                </a:effectLst>
              </a:rPr>
              <a:t>En retorno te ofrecemos, Señor, el propósito sincero para hacer de nuestros hogares verdaderas familias formadoras de personas, educadoras en la fe y promotoras del desarrollo.</a:t>
            </a:r>
          </a:p>
          <a:p>
            <a:pPr algn="just">
              <a:buNone/>
            </a:pPr>
            <a:endParaRPr lang="es-CO" sz="5300" dirty="0">
              <a:effectLst>
                <a:outerShdw blurRad="38100" dist="38100" dir="2700000" algn="tl">
                  <a:srgbClr val="000000">
                    <a:alpha val="43137"/>
                  </a:srgbClr>
                </a:outerShdw>
              </a:effectLst>
            </a:endParaRPr>
          </a:p>
          <a:p>
            <a:pPr algn="just">
              <a:buNone/>
            </a:pPr>
            <a:r>
              <a:rPr lang="es-CO" sz="5300" dirty="0">
                <a:effectLst>
                  <a:outerShdw blurRad="38100" dist="38100" dir="2700000" algn="tl">
                    <a:srgbClr val="000000">
                      <a:alpha val="43137"/>
                    </a:srgbClr>
                  </a:outerShdw>
                </a:effectLst>
              </a:rPr>
              <a:t>Te pedimos que esta Navidad, fiesta de paz y alegría, sea para nuestras familias un estímulo, a fin de que viviendo como hermanos, busquemos más y más los caminos de la verdad, la justicia, el amor y la paz. Amén.</a:t>
            </a:r>
          </a:p>
          <a:p>
            <a:pPr algn="just">
              <a:buNone/>
            </a:pPr>
            <a:r>
              <a:rPr lang="es-CO" sz="4400" b="1" dirty="0" smtClean="0"/>
              <a:t>Padrenuestro</a:t>
            </a:r>
            <a:r>
              <a:rPr lang="es-CO" sz="4400" b="1" dirty="0"/>
              <a:t>.</a:t>
            </a:r>
            <a:endParaRPr lang="es-CO" sz="4400" dirty="0"/>
          </a:p>
          <a:p>
            <a:endParaRPr lang="es-CO" dirty="0"/>
          </a:p>
        </p:txBody>
      </p:sp>
    </p:spTree>
    <p:extLst>
      <p:ext uri="{BB962C8B-B14F-4D97-AF65-F5344CB8AC3E}">
        <p14:creationId xmlns:p14="http://schemas.microsoft.com/office/powerpoint/2010/main" val="3498377181"/>
      </p:ext>
    </p:extLst>
  </p:cSld>
  <p:clrMapOvr>
    <a:masterClrMapping/>
  </p:clrMapOvr>
  <p:transition>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635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6"/>
          <p:cNvSpPr>
            <a:spLocks noChangeArrowheads="1"/>
          </p:cNvSpPr>
          <p:nvPr/>
        </p:nvSpPr>
        <p:spPr bwMode="auto">
          <a:xfrm>
            <a:off x="3635375" y="0"/>
            <a:ext cx="5329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es-ES_tradnl" b="1" smtClean="0">
              <a:solidFill>
                <a:srgbClr val="FFFFFF"/>
              </a:solidFill>
            </a:endParaRPr>
          </a:p>
        </p:txBody>
      </p:sp>
      <p:sp>
        <p:nvSpPr>
          <p:cNvPr id="7172" name="Text Box 7"/>
          <p:cNvSpPr txBox="1">
            <a:spLocks noChangeArrowheads="1"/>
          </p:cNvSpPr>
          <p:nvPr/>
        </p:nvSpPr>
        <p:spPr bwMode="auto">
          <a:xfrm>
            <a:off x="0" y="0"/>
            <a:ext cx="3563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s-CO" b="1" smtClean="0">
                <a:solidFill>
                  <a:srgbClr val="000000"/>
                </a:solidFill>
              </a:rPr>
              <a:t>ORACION PARA LA FAMILIA</a:t>
            </a:r>
          </a:p>
        </p:txBody>
      </p:sp>
      <p:sp>
        <p:nvSpPr>
          <p:cNvPr id="7173" name="Text Box 8"/>
          <p:cNvSpPr txBox="1">
            <a:spLocks noChangeArrowheads="1"/>
          </p:cNvSpPr>
          <p:nvPr/>
        </p:nvSpPr>
        <p:spPr bwMode="auto">
          <a:xfrm>
            <a:off x="3635375" y="0"/>
            <a:ext cx="5508625" cy="66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s-ES" dirty="0" smtClean="0">
                <a:solidFill>
                  <a:srgbClr val="FFFFFF"/>
                </a:solidFill>
              </a:rPr>
              <a:t>Señor haz de nuestro hogar y comunidad un sitio de tu amor.</a:t>
            </a:r>
            <a:br>
              <a:rPr lang="es-ES" dirty="0" smtClean="0">
                <a:solidFill>
                  <a:srgbClr val="FFFFFF"/>
                </a:solidFill>
              </a:rPr>
            </a:br>
            <a:r>
              <a:rPr lang="es-ES" dirty="0" smtClean="0">
                <a:solidFill>
                  <a:srgbClr val="FFFFFF"/>
                </a:solidFill>
              </a:rPr>
              <a:t>Que no haya injuria porque Tú nos das comprensión. </a:t>
            </a:r>
          </a:p>
          <a:p>
            <a:pPr eaLnBrk="1" fontAlgn="base" hangingPunct="1">
              <a:spcBef>
                <a:spcPct val="0"/>
              </a:spcBef>
              <a:spcAft>
                <a:spcPct val="0"/>
              </a:spcAft>
            </a:pPr>
            <a:r>
              <a:rPr lang="es-ES" dirty="0" smtClean="0">
                <a:solidFill>
                  <a:srgbClr val="FFFFFF"/>
                </a:solidFill>
              </a:rPr>
              <a:t>Que no haya amargura porque Tú nos bendices. </a:t>
            </a:r>
          </a:p>
          <a:p>
            <a:pPr eaLnBrk="1" fontAlgn="base" hangingPunct="1">
              <a:spcBef>
                <a:spcPct val="0"/>
              </a:spcBef>
              <a:spcAft>
                <a:spcPct val="0"/>
              </a:spcAft>
            </a:pPr>
            <a:r>
              <a:rPr lang="es-ES" dirty="0" smtClean="0">
                <a:solidFill>
                  <a:srgbClr val="FFFFFF"/>
                </a:solidFill>
              </a:rPr>
              <a:t>Que no haya egoísmo porque Tú nos alientas. </a:t>
            </a:r>
          </a:p>
          <a:p>
            <a:pPr eaLnBrk="1" fontAlgn="base" hangingPunct="1">
              <a:spcBef>
                <a:spcPct val="0"/>
              </a:spcBef>
              <a:spcAft>
                <a:spcPct val="0"/>
              </a:spcAft>
            </a:pPr>
            <a:r>
              <a:rPr lang="es-ES" dirty="0" smtClean="0">
                <a:solidFill>
                  <a:srgbClr val="FFFFFF"/>
                </a:solidFill>
              </a:rPr>
              <a:t>Que no haya rencor porque Tú nos das el perdón. </a:t>
            </a:r>
          </a:p>
          <a:p>
            <a:pPr eaLnBrk="1" fontAlgn="base" hangingPunct="1">
              <a:spcBef>
                <a:spcPct val="0"/>
              </a:spcBef>
              <a:spcAft>
                <a:spcPct val="0"/>
              </a:spcAft>
            </a:pPr>
            <a:r>
              <a:rPr lang="es-ES" dirty="0" smtClean="0">
                <a:solidFill>
                  <a:srgbClr val="FFFFFF"/>
                </a:solidFill>
              </a:rPr>
              <a:t>Que no haya abandono porque Tú estas con nosotros. </a:t>
            </a:r>
          </a:p>
          <a:p>
            <a:pPr eaLnBrk="1" fontAlgn="base" hangingPunct="1">
              <a:spcBef>
                <a:spcPct val="0"/>
              </a:spcBef>
              <a:spcAft>
                <a:spcPct val="0"/>
              </a:spcAft>
            </a:pPr>
            <a:r>
              <a:rPr lang="es-ES" dirty="0" smtClean="0">
                <a:solidFill>
                  <a:srgbClr val="FFFFFF"/>
                </a:solidFill>
              </a:rPr>
              <a:t>Que sepamos marchar hacia ti en tu diario vivir. </a:t>
            </a:r>
          </a:p>
          <a:p>
            <a:pPr eaLnBrk="1" fontAlgn="base" hangingPunct="1">
              <a:spcBef>
                <a:spcPct val="0"/>
              </a:spcBef>
              <a:spcAft>
                <a:spcPct val="0"/>
              </a:spcAft>
            </a:pPr>
            <a:r>
              <a:rPr lang="es-ES" dirty="0" smtClean="0">
                <a:solidFill>
                  <a:srgbClr val="FFFFFF"/>
                </a:solidFill>
              </a:rPr>
              <a:t>Que cada mañana amanezca un día más de entrega y sacrificio. </a:t>
            </a:r>
          </a:p>
          <a:p>
            <a:pPr eaLnBrk="1" fontAlgn="base" hangingPunct="1">
              <a:spcBef>
                <a:spcPct val="0"/>
              </a:spcBef>
              <a:spcAft>
                <a:spcPct val="0"/>
              </a:spcAft>
            </a:pPr>
            <a:r>
              <a:rPr lang="es-ES" dirty="0" smtClean="0">
                <a:solidFill>
                  <a:srgbClr val="FFFFFF"/>
                </a:solidFill>
              </a:rPr>
              <a:t>Que cada noche nos encuentre con más amor. </a:t>
            </a:r>
          </a:p>
          <a:p>
            <a:pPr eaLnBrk="1" fontAlgn="base" hangingPunct="1">
              <a:spcBef>
                <a:spcPct val="0"/>
              </a:spcBef>
              <a:spcAft>
                <a:spcPct val="0"/>
              </a:spcAft>
            </a:pPr>
            <a:r>
              <a:rPr lang="es-ES" dirty="0" smtClean="0">
                <a:solidFill>
                  <a:srgbClr val="FFFFFF"/>
                </a:solidFill>
              </a:rPr>
              <a:t>Haz Señor con nuestras vidas, que quisiste unir, una página llena de ti. </a:t>
            </a:r>
          </a:p>
          <a:p>
            <a:pPr eaLnBrk="1" fontAlgn="base" hangingPunct="1">
              <a:spcBef>
                <a:spcPct val="0"/>
              </a:spcBef>
              <a:spcAft>
                <a:spcPct val="0"/>
              </a:spcAft>
            </a:pPr>
            <a:r>
              <a:rPr lang="es-ES" dirty="0" smtClean="0">
                <a:solidFill>
                  <a:srgbClr val="FFFFFF"/>
                </a:solidFill>
              </a:rPr>
              <a:t>Haz Señor de nuestros hijos lo que anhelas, ayúdanos a educarlos, orientarlos por tu camino. </a:t>
            </a:r>
          </a:p>
          <a:p>
            <a:pPr eaLnBrk="1" fontAlgn="base" hangingPunct="1">
              <a:spcBef>
                <a:spcPct val="0"/>
              </a:spcBef>
              <a:spcAft>
                <a:spcPct val="0"/>
              </a:spcAft>
            </a:pPr>
            <a:r>
              <a:rPr lang="es-ES" dirty="0" smtClean="0">
                <a:solidFill>
                  <a:srgbClr val="FFFFFF"/>
                </a:solidFill>
              </a:rPr>
              <a:t>Que nos esforcemos en el apoyo mutuo. </a:t>
            </a:r>
          </a:p>
          <a:p>
            <a:pPr eaLnBrk="1" fontAlgn="base" hangingPunct="1">
              <a:spcBef>
                <a:spcPct val="0"/>
              </a:spcBef>
              <a:spcAft>
                <a:spcPct val="0"/>
              </a:spcAft>
            </a:pPr>
            <a:r>
              <a:rPr lang="es-ES" dirty="0" smtClean="0">
                <a:solidFill>
                  <a:srgbClr val="FFFFFF"/>
                </a:solidFill>
              </a:rPr>
              <a:t>Que hagamos del amor un motivo para amarte más. </a:t>
            </a:r>
          </a:p>
          <a:p>
            <a:pPr eaLnBrk="1" fontAlgn="base" hangingPunct="1">
              <a:spcBef>
                <a:spcPct val="0"/>
              </a:spcBef>
              <a:spcAft>
                <a:spcPct val="0"/>
              </a:spcAft>
            </a:pPr>
            <a:r>
              <a:rPr lang="es-ES" dirty="0" smtClean="0">
                <a:solidFill>
                  <a:srgbClr val="FFFFFF"/>
                </a:solidFill>
              </a:rPr>
              <a:t>Que cuando amanezca el gran día de ir a tu encuentro nos conceda el hallarnos unidos para siempre en ti.    </a:t>
            </a:r>
          </a:p>
          <a:p>
            <a:pPr eaLnBrk="1" fontAlgn="base" hangingPunct="1">
              <a:spcBef>
                <a:spcPct val="0"/>
              </a:spcBef>
              <a:spcAft>
                <a:spcPct val="0"/>
              </a:spcAft>
            </a:pPr>
            <a:endParaRPr lang="es-ES" dirty="0" smtClean="0">
              <a:solidFill>
                <a:srgbClr val="FFFFFF"/>
              </a:solidFill>
            </a:endParaRPr>
          </a:p>
          <a:p>
            <a:pPr eaLnBrk="1" fontAlgn="base" hangingPunct="1">
              <a:spcBef>
                <a:spcPct val="0"/>
              </a:spcBef>
              <a:spcAft>
                <a:spcPct val="0"/>
              </a:spcAft>
            </a:pPr>
            <a:r>
              <a:rPr lang="es-ES" dirty="0" smtClean="0">
                <a:solidFill>
                  <a:srgbClr val="FFFFFF"/>
                </a:solidFill>
              </a:rPr>
              <a:t> Amén.</a:t>
            </a:r>
            <a:endParaRPr lang="es-CO" dirty="0" smtClean="0">
              <a:solidFill>
                <a:srgbClr val="FFFFFF"/>
              </a:solidFill>
            </a:endParaRPr>
          </a:p>
        </p:txBody>
      </p:sp>
    </p:spTree>
    <p:extLst>
      <p:ext uri="{BB962C8B-B14F-4D97-AF65-F5344CB8AC3E}">
        <p14:creationId xmlns:p14="http://schemas.microsoft.com/office/powerpoint/2010/main" val="2953360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smtClean="0"/>
              <a:t>ORACIÓN A LA SANTÍSIMA VIRGEN</a:t>
            </a:r>
            <a:endParaRPr lang="es-CO" dirty="0"/>
          </a:p>
        </p:txBody>
      </p:sp>
      <p:sp>
        <p:nvSpPr>
          <p:cNvPr id="3" name="2 Marcador de contenido"/>
          <p:cNvSpPr>
            <a:spLocks noGrp="1"/>
          </p:cNvSpPr>
          <p:nvPr>
            <p:ph idx="1"/>
          </p:nvPr>
        </p:nvSpPr>
        <p:spPr/>
        <p:txBody>
          <a:bodyPr anchor="ctr">
            <a:normAutofit fontScale="77500" lnSpcReduction="20000"/>
          </a:bodyPr>
          <a:lstStyle/>
          <a:p>
            <a:pPr algn="just">
              <a:buNone/>
            </a:pPr>
            <a:r>
              <a:rPr lang="es-CO" dirty="0" smtClean="0">
                <a:effectLst>
                  <a:outerShdw blurRad="38100" dist="38100" dir="2700000" algn="tl">
                    <a:srgbClr val="000000">
                      <a:alpha val="43137"/>
                    </a:srgbClr>
                  </a:outerShdw>
                </a:effectLst>
              </a:rPr>
              <a:t>Soberana </a:t>
            </a:r>
            <a:r>
              <a:rPr lang="es-CO" dirty="0">
                <a:effectLst>
                  <a:outerShdw blurRad="38100" dist="38100" dir="2700000" algn="tl">
                    <a:srgbClr val="000000">
                      <a:alpha val="43137"/>
                    </a:srgbClr>
                  </a:outerShdw>
                </a:effectLst>
              </a:rPr>
              <a:t>María, te pedimos por todas nuestras familias; haz que cada hogar sea fuente de comprensión, de ternura, de justicia y de verdadera vida familiar. Que esta fiesta de Navidad, que nos reúne alrededor del pesebre donde nació tu Hijo, nos una también en el amor, nos haga olvidar las ofensas y nos dé la sencillez para reconocer en nuestros hermanos los pobres y necesitados la presencia de tu Hijo amado</a:t>
            </a:r>
            <a:r>
              <a:rPr lang="es-CO" dirty="0" smtClean="0">
                <a:effectLst>
                  <a:outerShdw blurRad="38100" dist="38100" dir="2700000" algn="tl">
                    <a:srgbClr val="000000">
                      <a:alpha val="43137"/>
                    </a:srgbClr>
                  </a:outerShdw>
                </a:effectLst>
              </a:rPr>
              <a:t>.</a:t>
            </a:r>
          </a:p>
          <a:p>
            <a:pPr algn="just">
              <a:buNone/>
            </a:pPr>
            <a:endParaRPr lang="es-CO" dirty="0">
              <a:effectLst>
                <a:outerShdw blurRad="38100" dist="38100" dir="2700000" algn="tl">
                  <a:srgbClr val="000000">
                    <a:alpha val="43137"/>
                  </a:srgbClr>
                </a:outerShdw>
              </a:effectLst>
            </a:endParaRPr>
          </a:p>
          <a:p>
            <a:pPr algn="just">
              <a:buNone/>
            </a:pPr>
            <a:r>
              <a:rPr lang="es-CO" b="1" dirty="0">
                <a:effectLst>
                  <a:outerShdw blurRad="38100" dist="38100" dir="2700000" algn="tl">
                    <a:srgbClr val="000000">
                      <a:alpha val="43137"/>
                    </a:srgbClr>
                  </a:outerShdw>
                </a:effectLst>
              </a:rPr>
              <a:t>Madre de Dios y Madre nuestra.</a:t>
            </a:r>
            <a:endParaRPr lang="es-CO" dirty="0">
              <a:effectLst>
                <a:outerShdw blurRad="38100" dist="38100" dir="2700000" algn="tl">
                  <a:srgbClr val="000000">
                    <a:alpha val="43137"/>
                  </a:srgbClr>
                </a:outerShdw>
              </a:effectLst>
            </a:endParaRPr>
          </a:p>
          <a:p>
            <a:pPr algn="just">
              <a:buNone/>
            </a:pPr>
            <a:r>
              <a:rPr lang="es-CO" b="1" dirty="0">
                <a:effectLst>
                  <a:outerShdw blurRad="38100" dist="38100" dir="2700000" algn="tl">
                    <a:srgbClr val="000000">
                      <a:alpha val="43137"/>
                    </a:srgbClr>
                  </a:outerShdw>
                </a:effectLst>
              </a:rPr>
              <a:t>Todos: intercede por nosotros. Amén.</a:t>
            </a:r>
            <a:endParaRPr lang="es-CO" dirty="0">
              <a:effectLst>
                <a:outerShdw blurRad="38100" dist="38100" dir="2700000" algn="tl">
                  <a:srgbClr val="000000">
                    <a:alpha val="43137"/>
                  </a:srgbClr>
                </a:outerShdw>
              </a:effectLst>
            </a:endParaRPr>
          </a:p>
          <a:p>
            <a:pPr algn="just">
              <a:buNone/>
            </a:pPr>
            <a:endParaRPr lang="es-CO" b="1" dirty="0" smtClean="0">
              <a:effectLst>
                <a:outerShdw blurRad="38100" dist="38100" dir="2700000" algn="tl">
                  <a:srgbClr val="000000">
                    <a:alpha val="43137"/>
                  </a:srgbClr>
                </a:outerShdw>
              </a:effectLst>
            </a:endParaRPr>
          </a:p>
          <a:p>
            <a:pPr algn="just">
              <a:buNone/>
            </a:pPr>
            <a:r>
              <a:rPr lang="es-CO" b="1" dirty="0" smtClean="0">
                <a:effectLst>
                  <a:outerShdw blurRad="38100" dist="38100" dir="2700000" algn="tl">
                    <a:srgbClr val="000000">
                      <a:alpha val="43137"/>
                    </a:srgbClr>
                  </a:outerShdw>
                </a:effectLst>
              </a:rPr>
              <a:t>Avemaría</a:t>
            </a:r>
            <a:r>
              <a:rPr lang="es-CO" b="1" dirty="0">
                <a:effectLst>
                  <a:outerShdw blurRad="38100" dist="38100" dir="2700000" algn="tl">
                    <a:srgbClr val="000000">
                      <a:alpha val="43137"/>
                    </a:srgbClr>
                  </a:outerShdw>
                </a:effectLst>
              </a:rPr>
              <a:t>.</a:t>
            </a:r>
            <a:endParaRPr lang="es-CO" dirty="0">
              <a:effectLst>
                <a:outerShdw blurRad="38100" dist="38100" dir="2700000" algn="tl">
                  <a:srgbClr val="000000">
                    <a:alpha val="43137"/>
                  </a:srgbClr>
                </a:outerShdw>
              </a:effectLst>
            </a:endParaRPr>
          </a:p>
          <a:p>
            <a:endParaRPr lang="es-CO" dirty="0"/>
          </a:p>
        </p:txBody>
      </p:sp>
    </p:spTree>
    <p:extLst>
      <p:ext uri="{BB962C8B-B14F-4D97-AF65-F5344CB8AC3E}">
        <p14:creationId xmlns:p14="http://schemas.microsoft.com/office/powerpoint/2010/main" val="2566127895"/>
      </p:ext>
    </p:extLst>
  </p:cSld>
  <p:clrMapOvr>
    <a:masterClrMapping/>
  </p:clrMapOvr>
  <p:transition>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b="1" dirty="0" smtClean="0"/>
              <a:t>ORACIÓN A SAN JOSÉ</a:t>
            </a:r>
            <a:endParaRPr lang="es-CO" dirty="0"/>
          </a:p>
        </p:txBody>
      </p:sp>
      <p:sp>
        <p:nvSpPr>
          <p:cNvPr id="3" name="2 Marcador de contenido"/>
          <p:cNvSpPr>
            <a:spLocks noGrp="1"/>
          </p:cNvSpPr>
          <p:nvPr>
            <p:ph idx="1"/>
          </p:nvPr>
        </p:nvSpPr>
        <p:spPr/>
        <p:txBody>
          <a:bodyPr anchor="ctr">
            <a:normAutofit fontScale="92500" lnSpcReduction="10000"/>
          </a:bodyPr>
          <a:lstStyle/>
          <a:p>
            <a:pPr algn="just">
              <a:buNone/>
            </a:pPr>
            <a:r>
              <a:rPr lang="es-CO" sz="2500" dirty="0">
                <a:effectLst>
                  <a:outerShdw blurRad="38100" dist="38100" dir="2700000" algn="tl">
                    <a:srgbClr val="000000">
                      <a:alpha val="43137"/>
                    </a:srgbClr>
                  </a:outerShdw>
                </a:effectLst>
              </a:rPr>
              <a:t>Santísimo José, esposo de María y padre adoptivo del Señor, tú fuiste escogido para hacer las veces de padre en el hogar de Nazaret. Ayuda a los padres de nuestras familias: a ser siempre en los hogares imágenes del Padre celestial, a ejemplo tuyo; que cumplan cabalmente la gran responsabilidad de educar y formar a sus hijos, entregándoles, con un esfuerzo continuo, lo mejor de sí mismos. Ayuda a los hijos a entender y apreciar el abnegado esfuerzo de sus padres.</a:t>
            </a:r>
          </a:p>
          <a:p>
            <a:pPr algn="just">
              <a:buNone/>
            </a:pPr>
            <a:endParaRPr lang="es-CO" b="1" dirty="0" smtClean="0"/>
          </a:p>
          <a:p>
            <a:pPr algn="just">
              <a:buNone/>
            </a:pPr>
            <a:r>
              <a:rPr lang="es-CO" b="1" dirty="0" smtClean="0"/>
              <a:t>San </a:t>
            </a:r>
            <a:r>
              <a:rPr lang="es-CO" b="1" dirty="0"/>
              <a:t>José, modelo de esposos y padres.</a:t>
            </a:r>
            <a:endParaRPr lang="es-CO" dirty="0"/>
          </a:p>
          <a:p>
            <a:pPr algn="just">
              <a:buNone/>
            </a:pPr>
            <a:r>
              <a:rPr lang="es-CO" b="1" dirty="0"/>
              <a:t>Todos: intercede por nosotros. Amén.</a:t>
            </a:r>
            <a:endParaRPr lang="es-CO" dirty="0"/>
          </a:p>
          <a:p>
            <a:endParaRPr lang="es-CO" dirty="0"/>
          </a:p>
        </p:txBody>
      </p:sp>
    </p:spTree>
    <p:extLst>
      <p:ext uri="{BB962C8B-B14F-4D97-AF65-F5344CB8AC3E}">
        <p14:creationId xmlns:p14="http://schemas.microsoft.com/office/powerpoint/2010/main" val="1619290762"/>
      </p:ext>
    </p:extLst>
  </p:cSld>
  <p:clrMapOvr>
    <a:masterClrMapping/>
  </p:clrMapOvr>
  <p:transition>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b="1" dirty="0" smtClean="0"/>
              <a:t>ORACIÓN AL NIÑO JESÚS</a:t>
            </a:r>
            <a:endParaRPr lang="es-CO" dirty="0"/>
          </a:p>
        </p:txBody>
      </p:sp>
      <p:sp>
        <p:nvSpPr>
          <p:cNvPr id="3" name="2 Marcador de contenido"/>
          <p:cNvSpPr>
            <a:spLocks noGrp="1"/>
          </p:cNvSpPr>
          <p:nvPr>
            <p:ph idx="1"/>
          </p:nvPr>
        </p:nvSpPr>
        <p:spPr/>
        <p:txBody>
          <a:bodyPr anchor="ctr">
            <a:normAutofit fontScale="55000" lnSpcReduction="20000"/>
          </a:bodyPr>
          <a:lstStyle/>
          <a:p>
            <a:pPr algn="just">
              <a:lnSpc>
                <a:spcPct val="110000"/>
              </a:lnSpc>
              <a:buNone/>
            </a:pPr>
            <a:r>
              <a:rPr lang="es-CO" sz="4200" dirty="0">
                <a:effectLst>
                  <a:outerShdw blurRad="38100" dist="38100" dir="2700000" algn="tl">
                    <a:srgbClr val="000000">
                      <a:alpha val="43137"/>
                    </a:srgbClr>
                  </a:outerShdw>
                </a:effectLst>
              </a:rPr>
              <a:t>Señor, Navidad es el recuerdo de tu nacimiento entre nosotros, es la presencia de tu amor en nuestras familias y en nuestra comunidad. Navidad es la certeza de que el Dios del cielo y de la tierra es nuestro Padre, porque tú, divino niño, eres nuestro hermano.</a:t>
            </a:r>
          </a:p>
          <a:p>
            <a:pPr algn="just">
              <a:lnSpc>
                <a:spcPct val="110000"/>
              </a:lnSpc>
              <a:buNone/>
            </a:pPr>
            <a:r>
              <a:rPr lang="es-CO" sz="4200" dirty="0">
                <a:effectLst>
                  <a:outerShdw blurRad="38100" dist="38100" dir="2700000" algn="tl">
                    <a:srgbClr val="000000">
                      <a:alpha val="43137"/>
                    </a:srgbClr>
                  </a:outerShdw>
                </a:effectLst>
              </a:rPr>
              <a:t>Que esta reunión junto a tu pesebre nos aumente la fe en tu bondad, nos comprometa a vivir verdaderamente como hermanos, nos dé valor para matar el odio y sembrar la justicia y la paz.</a:t>
            </a:r>
          </a:p>
          <a:p>
            <a:pPr algn="just">
              <a:lnSpc>
                <a:spcPct val="110000"/>
              </a:lnSpc>
              <a:buNone/>
            </a:pPr>
            <a:r>
              <a:rPr lang="es-CO" sz="4200" dirty="0">
                <a:effectLst>
                  <a:outerShdw blurRad="38100" dist="38100" dir="2700000" algn="tl">
                    <a:srgbClr val="000000">
                      <a:alpha val="43137"/>
                    </a:srgbClr>
                  </a:outerShdw>
                </a:effectLst>
              </a:rPr>
              <a:t>Oh Niño Jesús, enséñanos a comprender que donde hay amor y justicia, allí estás Tú y allí también es Navidad. Amén.</a:t>
            </a:r>
          </a:p>
          <a:p>
            <a:pPr algn="just">
              <a:buNone/>
            </a:pPr>
            <a:endParaRPr lang="es-CO" sz="3500" dirty="0" smtClean="0"/>
          </a:p>
          <a:p>
            <a:pPr algn="just">
              <a:buNone/>
            </a:pPr>
            <a:r>
              <a:rPr lang="es-CO" sz="3500" b="1" dirty="0" smtClean="0"/>
              <a:t>Gloria </a:t>
            </a:r>
            <a:r>
              <a:rPr lang="es-CO" sz="3500" b="1" dirty="0"/>
              <a:t>al Padre...</a:t>
            </a:r>
          </a:p>
          <a:p>
            <a:endParaRPr lang="es-CO" dirty="0"/>
          </a:p>
        </p:txBody>
      </p:sp>
    </p:spTree>
    <p:extLst>
      <p:ext uri="{BB962C8B-B14F-4D97-AF65-F5344CB8AC3E}">
        <p14:creationId xmlns:p14="http://schemas.microsoft.com/office/powerpoint/2010/main" val="469149969"/>
      </p:ext>
    </p:extLst>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285728"/>
            <a:ext cx="8358246" cy="6100131"/>
          </a:xfrm>
          <a:prstGeom prst="rect">
            <a:avLst/>
          </a:prstGeom>
        </p:spPr>
        <p:txBody>
          <a:bodyPr wrap="square">
            <a:spAutoFit/>
          </a:bodyPr>
          <a:lstStyle/>
          <a:p>
            <a:pPr marL="742950" indent="-742950" algn="just">
              <a:spcBef>
                <a:spcPct val="20000"/>
              </a:spcBef>
              <a:defRPr/>
            </a:pPr>
            <a:r>
              <a:rPr lang="es-ES" sz="3200" b="1" i="1" dirty="0" smtClean="0">
                <a:latin typeface="Constantia" pitchFamily="18" charset="0"/>
              </a:rPr>
              <a:t>Yo quisiera poner a tus pies algún presente que te agrade Señor mas tú ya sabes que soy pobre también y no poseo más que un viejo tambor </a:t>
            </a:r>
            <a:r>
              <a:rPr lang="es-ES" sz="3200" b="1" i="1" dirty="0" err="1" smtClean="0">
                <a:latin typeface="Constantia" pitchFamily="18" charset="0"/>
              </a:rPr>
              <a:t>ropopom</a:t>
            </a:r>
            <a:r>
              <a:rPr lang="es-ES" sz="3200" b="1" i="1" dirty="0" smtClean="0">
                <a:latin typeface="Constantia" pitchFamily="18" charset="0"/>
              </a:rPr>
              <a:t> </a:t>
            </a:r>
            <a:r>
              <a:rPr lang="es-ES" sz="3200" b="1" i="1" dirty="0" err="1" smtClean="0">
                <a:latin typeface="Constantia" pitchFamily="18" charset="0"/>
              </a:rPr>
              <a:t>pom</a:t>
            </a:r>
            <a:r>
              <a:rPr lang="es-ES" sz="3200" b="1" i="1" dirty="0" smtClean="0">
                <a:latin typeface="Constantia" pitchFamily="18" charset="0"/>
              </a:rPr>
              <a:t>, </a:t>
            </a:r>
            <a:r>
              <a:rPr lang="es-ES" sz="3200" b="1" i="1" dirty="0" err="1" smtClean="0">
                <a:latin typeface="Constantia" pitchFamily="18" charset="0"/>
              </a:rPr>
              <a:t>ropopom</a:t>
            </a:r>
            <a:r>
              <a:rPr lang="es-ES" sz="3200" b="1" i="1" dirty="0" smtClean="0">
                <a:latin typeface="Constantia" pitchFamily="18" charset="0"/>
              </a:rPr>
              <a:t> </a:t>
            </a:r>
            <a:r>
              <a:rPr lang="es-ES" sz="3200" b="1" i="1" dirty="0" err="1" smtClean="0">
                <a:latin typeface="Constantia" pitchFamily="18" charset="0"/>
              </a:rPr>
              <a:t>pom</a:t>
            </a:r>
            <a:r>
              <a:rPr lang="es-ES" sz="3200" b="1" i="1" dirty="0" smtClean="0">
                <a:latin typeface="Constantia" pitchFamily="18" charset="0"/>
              </a:rPr>
              <a:t>, en tu honor frente al altar tocare con mi tambor.</a:t>
            </a:r>
          </a:p>
          <a:p>
            <a:pPr marL="742950" indent="-742950" algn="just">
              <a:spcBef>
                <a:spcPct val="20000"/>
              </a:spcBef>
              <a:defRPr/>
            </a:pPr>
            <a:r>
              <a:rPr lang="es-ES" sz="3200" b="1" i="1" dirty="0" smtClean="0">
                <a:latin typeface="Constantia" pitchFamily="18" charset="0"/>
              </a:rPr>
              <a:t>El camino que lleva a Belén yo voy marcando con mi viejo tambor nada mejor hay que te puede ofrecer su ronco acento es un canto de amor </a:t>
            </a:r>
            <a:r>
              <a:rPr lang="es-ES" sz="3200" b="1" i="1" dirty="0" err="1" smtClean="0">
                <a:latin typeface="Constantia" pitchFamily="18" charset="0"/>
              </a:rPr>
              <a:t>ropopom</a:t>
            </a:r>
            <a:r>
              <a:rPr lang="es-ES" sz="3200" b="1" i="1" dirty="0" smtClean="0">
                <a:latin typeface="Constantia" pitchFamily="18" charset="0"/>
              </a:rPr>
              <a:t> </a:t>
            </a:r>
            <a:r>
              <a:rPr lang="es-ES" sz="3200" b="1" i="1" dirty="0" err="1" smtClean="0">
                <a:latin typeface="Constantia" pitchFamily="18" charset="0"/>
              </a:rPr>
              <a:t>pom</a:t>
            </a:r>
            <a:r>
              <a:rPr lang="es-ES" sz="3200" b="1" i="1" dirty="0" smtClean="0">
                <a:latin typeface="Constantia" pitchFamily="18" charset="0"/>
              </a:rPr>
              <a:t>, </a:t>
            </a:r>
            <a:r>
              <a:rPr lang="es-ES" sz="3200" b="1" i="1" dirty="0" err="1" smtClean="0">
                <a:latin typeface="Constantia" pitchFamily="18" charset="0"/>
              </a:rPr>
              <a:t>ropopom</a:t>
            </a:r>
            <a:r>
              <a:rPr lang="es-ES" sz="3200" b="1" i="1" dirty="0" smtClean="0">
                <a:latin typeface="Constantia" pitchFamily="18" charset="0"/>
              </a:rPr>
              <a:t> </a:t>
            </a:r>
            <a:r>
              <a:rPr lang="es-ES" sz="3200" b="1" i="1" dirty="0" err="1" smtClean="0">
                <a:latin typeface="Constantia" pitchFamily="18" charset="0"/>
              </a:rPr>
              <a:t>pom</a:t>
            </a:r>
            <a:r>
              <a:rPr lang="es-ES" sz="3200" b="1" i="1" dirty="0" smtClean="0">
                <a:latin typeface="Constantia" pitchFamily="18" charset="0"/>
              </a:rPr>
              <a:t>, cuando Dios me vio tocando ante él se sonrió.</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a:spLocks noGrp="1" noChangeArrowheads="1"/>
          </p:cNvSpPr>
          <p:nvPr>
            <p:ph type="body" idx="1"/>
          </p:nvPr>
        </p:nvSpPr>
        <p:spPr>
          <a:xfrm>
            <a:off x="179388" y="188913"/>
            <a:ext cx="2663825" cy="6669087"/>
          </a:xfrm>
          <a:solidFill>
            <a:schemeClr val="accent1">
              <a:lumMod val="20000"/>
              <a:lumOff val="80000"/>
            </a:schemeClr>
          </a:solidFill>
          <a:ln>
            <a:solidFill>
              <a:srgbClr val="000000"/>
            </a:solidFill>
            <a:miter lim="800000"/>
            <a:headEnd/>
            <a:tailEnd/>
          </a:ln>
        </p:spPr>
        <p:txBody>
          <a:bodyPr/>
          <a:lstStyle/>
          <a:p>
            <a:pPr eaLnBrk="1" hangingPunct="1">
              <a:lnSpc>
                <a:spcPct val="80000"/>
              </a:lnSpc>
            </a:pPr>
            <a:r>
              <a:rPr lang="es-ES" sz="2000" dirty="0" smtClean="0"/>
              <a:t>Coro:</a:t>
            </a:r>
            <a:br>
              <a:rPr lang="es-ES" sz="2000" dirty="0" smtClean="0"/>
            </a:br>
            <a:r>
              <a:rPr lang="es-ES" sz="1800" b="1" dirty="0" smtClean="0"/>
              <a:t>Dulce Jesús mío</a:t>
            </a:r>
            <a:br>
              <a:rPr lang="es-ES" sz="1800" b="1" dirty="0" smtClean="0"/>
            </a:br>
            <a:r>
              <a:rPr lang="es-ES" sz="1800" b="1" dirty="0" smtClean="0"/>
              <a:t>mi niño adorado</a:t>
            </a:r>
            <a:br>
              <a:rPr lang="es-ES" sz="1800" b="1" dirty="0" smtClean="0"/>
            </a:br>
            <a:r>
              <a:rPr lang="es-ES" sz="1800" b="1" dirty="0" smtClean="0"/>
              <a:t>¡Ven a nuestras almas!</a:t>
            </a:r>
            <a:br>
              <a:rPr lang="es-ES" sz="1800" b="1" dirty="0" smtClean="0"/>
            </a:br>
            <a:r>
              <a:rPr lang="es-ES" sz="1800" b="1" dirty="0" smtClean="0"/>
              <a:t>¡Ven no tardes tanto!</a:t>
            </a:r>
          </a:p>
          <a:p>
            <a:pPr eaLnBrk="1" hangingPunct="1">
              <a:lnSpc>
                <a:spcPct val="80000"/>
              </a:lnSpc>
              <a:buFontTx/>
              <a:buNone/>
            </a:pPr>
            <a:endParaRPr lang="es-ES" sz="1800" b="1" dirty="0" smtClean="0">
              <a:solidFill>
                <a:schemeClr val="bg1"/>
              </a:solidFill>
            </a:endParaRPr>
          </a:p>
          <a:p>
            <a:pPr eaLnBrk="1" hangingPunct="1">
              <a:lnSpc>
                <a:spcPct val="80000"/>
              </a:lnSpc>
            </a:pPr>
            <a:r>
              <a:rPr lang="es-ES" sz="1800" b="1" dirty="0" smtClean="0"/>
              <a:t>1</a:t>
            </a:r>
            <a:br>
              <a:rPr lang="es-ES" sz="1800" b="1" dirty="0" smtClean="0"/>
            </a:br>
            <a:r>
              <a:rPr lang="es-ES" sz="1800" b="1" dirty="0" smtClean="0"/>
              <a:t>¡Oh sapiencia suma</a:t>
            </a:r>
            <a:br>
              <a:rPr lang="es-ES" sz="1800" b="1" dirty="0" smtClean="0"/>
            </a:br>
            <a:r>
              <a:rPr lang="es-ES" sz="1800" b="1" dirty="0" smtClean="0"/>
              <a:t>del Dios Soberano</a:t>
            </a:r>
            <a:br>
              <a:rPr lang="es-ES" sz="1800" b="1" dirty="0" smtClean="0"/>
            </a:br>
            <a:r>
              <a:rPr lang="es-ES" sz="1800" b="1" dirty="0" smtClean="0"/>
              <a:t>Que al nivel de un</a:t>
            </a:r>
            <a:br>
              <a:rPr lang="es-ES" sz="1800" b="1" dirty="0" smtClean="0"/>
            </a:br>
            <a:r>
              <a:rPr lang="es-ES" sz="1800" b="1" dirty="0" smtClean="0"/>
              <a:t>niño te hayas</a:t>
            </a:r>
            <a:br>
              <a:rPr lang="es-ES" sz="1800" b="1" dirty="0" smtClean="0"/>
            </a:br>
            <a:r>
              <a:rPr lang="es-ES" sz="1800" b="1" dirty="0" smtClean="0"/>
              <a:t>rebajado!</a:t>
            </a:r>
            <a:br>
              <a:rPr lang="es-ES" sz="1800" b="1" dirty="0" smtClean="0"/>
            </a:br>
            <a:endParaRPr lang="es-ES" sz="1800" b="1" dirty="0" smtClean="0"/>
          </a:p>
          <a:p>
            <a:pPr eaLnBrk="1" hangingPunct="1">
              <a:lnSpc>
                <a:spcPct val="80000"/>
              </a:lnSpc>
            </a:pPr>
            <a:r>
              <a:rPr lang="es-ES" sz="1800" b="1" dirty="0" smtClean="0"/>
              <a:t>¡Oh divino infante</a:t>
            </a:r>
            <a:br>
              <a:rPr lang="es-ES" sz="1800" b="1" dirty="0" smtClean="0"/>
            </a:br>
            <a:r>
              <a:rPr lang="es-ES" sz="1800" b="1" dirty="0" smtClean="0"/>
              <a:t>ven para enseñarnos</a:t>
            </a:r>
            <a:br>
              <a:rPr lang="es-ES" sz="1800" b="1" dirty="0" smtClean="0"/>
            </a:br>
            <a:r>
              <a:rPr lang="es-ES" sz="1800" b="1" dirty="0" smtClean="0"/>
              <a:t>la prudencia que hace</a:t>
            </a:r>
            <a:br>
              <a:rPr lang="es-ES" sz="1800" b="1" dirty="0" smtClean="0"/>
            </a:br>
            <a:r>
              <a:rPr lang="es-ES" sz="1800" b="1" dirty="0" smtClean="0"/>
              <a:t>verdaderos sabios!</a:t>
            </a:r>
            <a:br>
              <a:rPr lang="es-ES" sz="1800" b="1" dirty="0" smtClean="0"/>
            </a:br>
            <a:endParaRPr lang="es-ES" sz="1800" b="1" dirty="0" smtClean="0"/>
          </a:p>
          <a:p>
            <a:pPr eaLnBrk="1" hangingPunct="1">
              <a:lnSpc>
                <a:spcPct val="80000"/>
              </a:lnSpc>
            </a:pPr>
            <a:r>
              <a:rPr lang="es-ES" sz="1800" b="1" dirty="0" smtClean="0"/>
              <a:t>Coro:</a:t>
            </a:r>
            <a:endParaRPr lang="es-ES" sz="1800" b="1" dirty="0" smtClean="0">
              <a:solidFill>
                <a:srgbClr val="FF0000"/>
              </a:solidFill>
            </a:endParaRPr>
          </a:p>
          <a:p>
            <a:pPr eaLnBrk="1" hangingPunct="1">
              <a:lnSpc>
                <a:spcPct val="80000"/>
              </a:lnSpc>
              <a:buFontTx/>
              <a:buNone/>
            </a:pPr>
            <a:r>
              <a:rPr lang="es-ES" sz="1800" b="1" dirty="0" smtClean="0">
                <a:solidFill>
                  <a:srgbClr val="FF0000"/>
                </a:solidFill>
              </a:rPr>
              <a:t>	</a:t>
            </a:r>
            <a:endParaRPr lang="es-CO" sz="1800" b="1" dirty="0" smtClean="0"/>
          </a:p>
        </p:txBody>
      </p:sp>
      <p:sp>
        <p:nvSpPr>
          <p:cNvPr id="13315" name="Text Box 5"/>
          <p:cNvSpPr txBox="1">
            <a:spLocks noChangeArrowheads="1"/>
          </p:cNvSpPr>
          <p:nvPr/>
        </p:nvSpPr>
        <p:spPr bwMode="auto">
          <a:xfrm>
            <a:off x="3059113" y="188913"/>
            <a:ext cx="2879725" cy="666908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lnSpc>
                <a:spcPct val="80000"/>
              </a:lnSpc>
              <a:spcBef>
                <a:spcPct val="20000"/>
              </a:spcBef>
              <a:spcAft>
                <a:spcPct val="0"/>
              </a:spcAft>
              <a:buClr>
                <a:srgbClr val="E3E3FF"/>
              </a:buClr>
              <a:buFontTx/>
              <a:buChar char="•"/>
            </a:pPr>
            <a:r>
              <a:rPr lang="es-ES" b="1" dirty="0" smtClean="0"/>
              <a:t>2</a:t>
            </a:r>
            <a:r>
              <a:rPr lang="es-ES" dirty="0" smtClean="0"/>
              <a:t/>
            </a:r>
            <a:br>
              <a:rPr lang="es-ES" dirty="0" smtClean="0"/>
            </a:br>
            <a:r>
              <a:rPr lang="es-ES" b="1" dirty="0" smtClean="0"/>
              <a:t>¡Oh </a:t>
            </a:r>
            <a:r>
              <a:rPr lang="es-ES" b="1" dirty="0" err="1" smtClean="0"/>
              <a:t>Adonai</a:t>
            </a:r>
            <a:r>
              <a:rPr lang="es-ES" b="1" dirty="0" smtClean="0"/>
              <a:t> potente</a:t>
            </a:r>
            <a:br>
              <a:rPr lang="es-ES" b="1" dirty="0" smtClean="0"/>
            </a:br>
            <a:r>
              <a:rPr lang="es-ES" b="1" dirty="0" smtClean="0"/>
              <a:t>que, a Moisés hablando,</a:t>
            </a:r>
            <a:br>
              <a:rPr lang="es-ES" b="1" dirty="0" smtClean="0"/>
            </a:br>
            <a:r>
              <a:rPr lang="es-ES" b="1" dirty="0" smtClean="0"/>
              <a:t>de Israel al pueblo</a:t>
            </a:r>
            <a:br>
              <a:rPr lang="es-ES" b="1" dirty="0" smtClean="0"/>
            </a:br>
            <a:r>
              <a:rPr lang="es-ES" b="1" dirty="0" smtClean="0"/>
              <a:t>disteis los mandatos!</a:t>
            </a:r>
            <a:br>
              <a:rPr lang="es-ES" b="1" dirty="0" smtClean="0"/>
            </a:br>
            <a:r>
              <a:rPr lang="es-ES" b="1" dirty="0" smtClean="0"/>
              <a:t>¡Ah ! ven prontamente</a:t>
            </a:r>
            <a:br>
              <a:rPr lang="es-ES" b="1" dirty="0" smtClean="0"/>
            </a:br>
            <a:r>
              <a:rPr lang="es-ES" b="1" dirty="0" smtClean="0"/>
              <a:t>para rescatarnos.</a:t>
            </a:r>
            <a:br>
              <a:rPr lang="es-ES" b="1" dirty="0" smtClean="0"/>
            </a:br>
            <a:r>
              <a:rPr lang="es-ES" b="1" dirty="0" smtClean="0"/>
              <a:t>Y que un niño débil</a:t>
            </a:r>
            <a:br>
              <a:rPr lang="es-ES" b="1" dirty="0" smtClean="0"/>
            </a:br>
            <a:r>
              <a:rPr lang="es-ES" b="1" dirty="0" smtClean="0"/>
              <a:t>muestre fuerte brazo!</a:t>
            </a:r>
            <a:br>
              <a:rPr lang="es-ES" b="1" dirty="0" smtClean="0"/>
            </a:br>
            <a:endParaRPr lang="es-ES" b="1" dirty="0" smtClean="0"/>
          </a:p>
          <a:p>
            <a:pPr eaLnBrk="1" fontAlgn="base" hangingPunct="1">
              <a:lnSpc>
                <a:spcPct val="80000"/>
              </a:lnSpc>
              <a:spcBef>
                <a:spcPct val="20000"/>
              </a:spcBef>
              <a:spcAft>
                <a:spcPct val="0"/>
              </a:spcAft>
              <a:buClr>
                <a:srgbClr val="E3E3FF"/>
              </a:buClr>
              <a:buFontTx/>
              <a:buChar char="•"/>
            </a:pPr>
            <a:r>
              <a:rPr lang="es-ES" b="1" dirty="0" smtClean="0"/>
              <a:t>Coro:</a:t>
            </a:r>
            <a:br>
              <a:rPr lang="es-ES" b="1" dirty="0" smtClean="0"/>
            </a:br>
            <a:endParaRPr lang="es-ES" b="1" dirty="0" smtClean="0"/>
          </a:p>
          <a:p>
            <a:pPr eaLnBrk="1" fontAlgn="base" hangingPunct="1">
              <a:lnSpc>
                <a:spcPct val="80000"/>
              </a:lnSpc>
              <a:spcBef>
                <a:spcPct val="20000"/>
              </a:spcBef>
              <a:spcAft>
                <a:spcPct val="0"/>
              </a:spcAft>
              <a:buClr>
                <a:srgbClr val="E3E3FF"/>
              </a:buClr>
              <a:buFontTx/>
              <a:buChar char="•"/>
            </a:pPr>
            <a:r>
              <a:rPr lang="es-ES" b="1" dirty="0" smtClean="0"/>
              <a:t>3</a:t>
            </a:r>
            <a:br>
              <a:rPr lang="es-ES" b="1" dirty="0" smtClean="0"/>
            </a:br>
            <a:r>
              <a:rPr lang="es-ES" b="1" dirty="0" smtClean="0"/>
              <a:t>¡Oh raíz sagrada</a:t>
            </a:r>
            <a:br>
              <a:rPr lang="es-ES" b="1" dirty="0" smtClean="0"/>
            </a:br>
            <a:r>
              <a:rPr lang="es-ES" b="1" dirty="0" smtClean="0"/>
              <a:t>de </a:t>
            </a:r>
            <a:r>
              <a:rPr lang="es-ES" b="1" dirty="0" err="1" smtClean="0"/>
              <a:t>Jesé</a:t>
            </a:r>
            <a:r>
              <a:rPr lang="es-ES" b="1" dirty="0" smtClean="0"/>
              <a:t>, que en lo alto</a:t>
            </a:r>
            <a:br>
              <a:rPr lang="es-ES" b="1" dirty="0" smtClean="0"/>
            </a:br>
            <a:r>
              <a:rPr lang="es-ES" b="1" dirty="0" smtClean="0"/>
              <a:t>presentas al orbe</a:t>
            </a:r>
            <a:br>
              <a:rPr lang="es-ES" b="1" dirty="0" smtClean="0"/>
            </a:br>
            <a:r>
              <a:rPr lang="es-ES" b="1" dirty="0" smtClean="0"/>
              <a:t>tu fragante nardo!</a:t>
            </a:r>
            <a:br>
              <a:rPr lang="es-ES" b="1" dirty="0" smtClean="0"/>
            </a:br>
            <a:r>
              <a:rPr lang="es-ES" b="1" dirty="0" smtClean="0"/>
              <a:t>¡Dulcísimo niño</a:t>
            </a:r>
            <a:br>
              <a:rPr lang="es-ES" b="1" dirty="0" smtClean="0"/>
            </a:br>
            <a:r>
              <a:rPr lang="es-ES" b="1" dirty="0" smtClean="0"/>
              <a:t>que has sido llamado</a:t>
            </a:r>
            <a:br>
              <a:rPr lang="es-ES" b="1" dirty="0" smtClean="0"/>
            </a:br>
            <a:r>
              <a:rPr lang="es-ES" b="1" dirty="0" smtClean="0"/>
              <a:t>Lirio de los Valles</a:t>
            </a:r>
            <a:br>
              <a:rPr lang="es-ES" b="1" dirty="0" smtClean="0"/>
            </a:br>
            <a:r>
              <a:rPr lang="es-ES" b="1" dirty="0" smtClean="0"/>
              <a:t>bella flor del Campo!</a:t>
            </a:r>
            <a:br>
              <a:rPr lang="es-ES" b="1" dirty="0" smtClean="0"/>
            </a:br>
            <a:endParaRPr lang="es-ES" b="1" dirty="0" smtClean="0"/>
          </a:p>
          <a:p>
            <a:pPr eaLnBrk="1" fontAlgn="base" hangingPunct="1">
              <a:lnSpc>
                <a:spcPct val="80000"/>
              </a:lnSpc>
              <a:spcBef>
                <a:spcPct val="20000"/>
              </a:spcBef>
              <a:spcAft>
                <a:spcPct val="0"/>
              </a:spcAft>
              <a:buClr>
                <a:srgbClr val="E3E3FF"/>
              </a:buClr>
              <a:buFontTx/>
              <a:buChar char="•"/>
            </a:pPr>
            <a:r>
              <a:rPr lang="es-ES" b="1" dirty="0" smtClean="0"/>
              <a:t>Coro</a:t>
            </a:r>
            <a:br>
              <a:rPr lang="es-ES" b="1" dirty="0" smtClean="0"/>
            </a:br>
            <a:r>
              <a:rPr lang="es-ES" b="1" dirty="0" smtClean="0"/>
              <a:t/>
            </a:r>
            <a:br>
              <a:rPr lang="es-ES" b="1" dirty="0" smtClean="0"/>
            </a:br>
            <a:endParaRPr lang="es-CO" b="1" dirty="0" smtClean="0"/>
          </a:p>
        </p:txBody>
      </p:sp>
      <p:sp>
        <p:nvSpPr>
          <p:cNvPr id="13316" name="Text Box 6"/>
          <p:cNvSpPr txBox="1">
            <a:spLocks noChangeArrowheads="1"/>
          </p:cNvSpPr>
          <p:nvPr/>
        </p:nvSpPr>
        <p:spPr bwMode="auto">
          <a:xfrm>
            <a:off x="6084888" y="188913"/>
            <a:ext cx="3059112" cy="666908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lnSpc>
                <a:spcPct val="80000"/>
              </a:lnSpc>
              <a:spcBef>
                <a:spcPct val="20000"/>
              </a:spcBef>
              <a:spcAft>
                <a:spcPct val="0"/>
              </a:spcAft>
              <a:buClr>
                <a:srgbClr val="E3E3FF"/>
              </a:buClr>
              <a:buFontTx/>
              <a:buChar char="•"/>
            </a:pPr>
            <a:r>
              <a:rPr lang="es-ES" b="1" dirty="0" smtClean="0"/>
              <a:t>4</a:t>
            </a:r>
            <a:br>
              <a:rPr lang="es-ES" b="1" dirty="0" smtClean="0"/>
            </a:br>
            <a:r>
              <a:rPr lang="es-ES" b="1" dirty="0" smtClean="0"/>
              <a:t>¡Llave de David</a:t>
            </a:r>
            <a:br>
              <a:rPr lang="es-ES" b="1" dirty="0" smtClean="0"/>
            </a:br>
            <a:r>
              <a:rPr lang="es-ES" b="1" dirty="0" smtClean="0"/>
              <a:t>que abre al desterrado</a:t>
            </a:r>
            <a:br>
              <a:rPr lang="es-ES" b="1" dirty="0" smtClean="0"/>
            </a:br>
            <a:r>
              <a:rPr lang="es-ES" b="1" dirty="0" smtClean="0"/>
              <a:t>la cerradas puertas</a:t>
            </a:r>
            <a:br>
              <a:rPr lang="es-ES" b="1" dirty="0" smtClean="0"/>
            </a:br>
            <a:r>
              <a:rPr lang="es-ES" b="1" dirty="0" smtClean="0"/>
              <a:t>del regio palacio !</a:t>
            </a:r>
            <a:br>
              <a:rPr lang="es-ES" b="1" dirty="0" smtClean="0"/>
            </a:br>
            <a:r>
              <a:rPr lang="es-ES" b="1" dirty="0" smtClean="0"/>
              <a:t>¡Sácanos, Oh Niño,</a:t>
            </a:r>
            <a:br>
              <a:rPr lang="es-ES" b="1" dirty="0" smtClean="0"/>
            </a:br>
            <a:r>
              <a:rPr lang="es-ES" b="1" dirty="0" smtClean="0"/>
              <a:t>con tu blanca mano,</a:t>
            </a:r>
            <a:br>
              <a:rPr lang="es-ES" b="1" dirty="0" smtClean="0"/>
            </a:br>
            <a:r>
              <a:rPr lang="es-ES" b="1" dirty="0" smtClean="0"/>
              <a:t>de la cárcel triste</a:t>
            </a:r>
            <a:br>
              <a:rPr lang="es-ES" b="1" dirty="0" smtClean="0"/>
            </a:br>
            <a:r>
              <a:rPr lang="es-ES" b="1" dirty="0" smtClean="0"/>
              <a:t>que labró el pecado !</a:t>
            </a:r>
            <a:br>
              <a:rPr lang="es-ES" b="1" dirty="0" smtClean="0"/>
            </a:br>
            <a:endParaRPr lang="es-ES" b="1" dirty="0" smtClean="0"/>
          </a:p>
          <a:p>
            <a:pPr eaLnBrk="1" fontAlgn="base" hangingPunct="1">
              <a:lnSpc>
                <a:spcPct val="80000"/>
              </a:lnSpc>
              <a:spcBef>
                <a:spcPct val="20000"/>
              </a:spcBef>
              <a:spcAft>
                <a:spcPct val="0"/>
              </a:spcAft>
              <a:buClr>
                <a:srgbClr val="E3E3FF"/>
              </a:buClr>
              <a:buFontTx/>
              <a:buChar char="•"/>
            </a:pPr>
            <a:r>
              <a:rPr lang="es-ES" b="1" dirty="0" smtClean="0"/>
              <a:t>Coro</a:t>
            </a:r>
            <a:br>
              <a:rPr lang="es-ES" b="1" dirty="0" smtClean="0"/>
            </a:br>
            <a:endParaRPr lang="es-ES" b="1" dirty="0" smtClean="0"/>
          </a:p>
          <a:p>
            <a:pPr eaLnBrk="1" fontAlgn="base" hangingPunct="1">
              <a:lnSpc>
                <a:spcPct val="80000"/>
              </a:lnSpc>
              <a:spcBef>
                <a:spcPct val="20000"/>
              </a:spcBef>
              <a:spcAft>
                <a:spcPct val="0"/>
              </a:spcAft>
              <a:buClr>
                <a:srgbClr val="E3E3FF"/>
              </a:buClr>
              <a:buFontTx/>
              <a:buChar char="•"/>
            </a:pPr>
            <a:r>
              <a:rPr lang="es-ES" b="1" dirty="0" smtClean="0"/>
              <a:t>5</a:t>
            </a:r>
            <a:br>
              <a:rPr lang="es-ES" b="1" dirty="0" smtClean="0"/>
            </a:br>
            <a:r>
              <a:rPr lang="es-ES" b="1" dirty="0" smtClean="0"/>
              <a:t>¡Oh lumbre de Oriente,</a:t>
            </a:r>
            <a:br>
              <a:rPr lang="es-ES" b="1" dirty="0" smtClean="0"/>
            </a:br>
            <a:r>
              <a:rPr lang="es-ES" b="1" dirty="0" smtClean="0"/>
              <a:t>Sol de eternos rayos,</a:t>
            </a:r>
            <a:br>
              <a:rPr lang="es-ES" b="1" dirty="0" smtClean="0"/>
            </a:br>
            <a:r>
              <a:rPr lang="es-ES" b="1" dirty="0" smtClean="0"/>
              <a:t>que entre las tinieblas</a:t>
            </a:r>
            <a:br>
              <a:rPr lang="es-ES" b="1" dirty="0" smtClean="0"/>
            </a:br>
            <a:r>
              <a:rPr lang="es-ES" b="1" dirty="0" smtClean="0"/>
              <a:t>tu esplendor veamos!</a:t>
            </a:r>
            <a:br>
              <a:rPr lang="es-ES" b="1" dirty="0" smtClean="0"/>
            </a:br>
            <a:r>
              <a:rPr lang="es-ES" b="1" dirty="0" smtClean="0"/>
              <a:t>¡Niño tan preciado,</a:t>
            </a:r>
            <a:br>
              <a:rPr lang="es-ES" b="1" dirty="0" smtClean="0"/>
            </a:br>
            <a:r>
              <a:rPr lang="es-ES" b="1" dirty="0" smtClean="0"/>
              <a:t>dicha del cristiano,</a:t>
            </a:r>
            <a:br>
              <a:rPr lang="es-ES" b="1" dirty="0" smtClean="0"/>
            </a:br>
            <a:r>
              <a:rPr lang="es-ES" b="1" dirty="0" smtClean="0"/>
              <a:t>luzca la sonrisa</a:t>
            </a:r>
            <a:br>
              <a:rPr lang="es-ES" b="1" dirty="0" smtClean="0"/>
            </a:br>
            <a:r>
              <a:rPr lang="es-ES" b="1" dirty="0" smtClean="0"/>
              <a:t>de tus dulces labios!</a:t>
            </a:r>
            <a:br>
              <a:rPr lang="es-ES" b="1" dirty="0" smtClean="0"/>
            </a:br>
            <a:endParaRPr lang="es-ES" b="1" dirty="0" smtClean="0"/>
          </a:p>
          <a:p>
            <a:pPr eaLnBrk="1" fontAlgn="base" hangingPunct="1">
              <a:lnSpc>
                <a:spcPct val="80000"/>
              </a:lnSpc>
              <a:spcBef>
                <a:spcPct val="20000"/>
              </a:spcBef>
              <a:spcAft>
                <a:spcPct val="0"/>
              </a:spcAft>
              <a:buClr>
                <a:srgbClr val="E3E3FF"/>
              </a:buClr>
              <a:buFontTx/>
              <a:buChar char="•"/>
            </a:pPr>
            <a:r>
              <a:rPr lang="es-ES" b="1" dirty="0" smtClean="0"/>
              <a:t>Coro</a:t>
            </a:r>
            <a:br>
              <a:rPr lang="es-ES" b="1" dirty="0" smtClean="0"/>
            </a:br>
            <a:r>
              <a:rPr lang="es-ES" sz="3200" dirty="0" smtClean="0"/>
              <a:t/>
            </a:r>
            <a:br>
              <a:rPr lang="es-ES" sz="3200" dirty="0" smtClean="0"/>
            </a:br>
            <a:r>
              <a:rPr lang="es-ES" sz="3200" dirty="0" smtClean="0"/>
              <a:t/>
            </a:r>
            <a:br>
              <a:rPr lang="es-ES" sz="3200" dirty="0" smtClean="0"/>
            </a:br>
            <a:r>
              <a:rPr lang="es-ES" sz="3200" dirty="0" smtClean="0">
                <a:solidFill>
                  <a:srgbClr val="FF0000"/>
                </a:solidFill>
              </a:rPr>
              <a:t/>
            </a:r>
            <a:br>
              <a:rPr lang="es-ES" sz="3200" dirty="0" smtClean="0">
                <a:solidFill>
                  <a:srgbClr val="FF0000"/>
                </a:solidFill>
              </a:rPr>
            </a:br>
            <a:r>
              <a:rPr lang="es-ES" dirty="0" smtClean="0">
                <a:solidFill>
                  <a:srgbClr val="FF0000"/>
                </a:solidFill>
              </a:rPr>
              <a:t/>
            </a:r>
            <a:br>
              <a:rPr lang="es-ES" dirty="0" smtClean="0">
                <a:solidFill>
                  <a:srgbClr val="FF0000"/>
                </a:solidFill>
              </a:rPr>
            </a:br>
            <a:endParaRPr lang="es-CO" dirty="0" smtClean="0">
              <a:solidFill>
                <a:srgbClr val="FF0000"/>
              </a:solidFill>
            </a:endParaRPr>
          </a:p>
        </p:txBody>
      </p:sp>
    </p:spTree>
    <p:extLst>
      <p:ext uri="{BB962C8B-B14F-4D97-AF65-F5344CB8AC3E}">
        <p14:creationId xmlns:p14="http://schemas.microsoft.com/office/powerpoint/2010/main" val="1952627341"/>
      </p:ext>
    </p:extLst>
  </p:cSld>
  <p:clrMapOvr>
    <a:masterClrMapping/>
  </p:clrMapOvr>
  <p:transition>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a:spLocks noGrp="1" noChangeArrowheads="1"/>
          </p:cNvSpPr>
          <p:nvPr>
            <p:ph type="body" idx="1"/>
          </p:nvPr>
        </p:nvSpPr>
        <p:spPr>
          <a:xfrm>
            <a:off x="179388" y="188913"/>
            <a:ext cx="2808287" cy="6669087"/>
          </a:xfrm>
          <a:ln>
            <a:headEnd/>
            <a:tailEnd/>
          </a:ln>
        </p:spPr>
        <p:style>
          <a:lnRef idx="1">
            <a:schemeClr val="accent1"/>
          </a:lnRef>
          <a:fillRef idx="2">
            <a:schemeClr val="accent1"/>
          </a:fillRef>
          <a:effectRef idx="1">
            <a:schemeClr val="accent1"/>
          </a:effectRef>
          <a:fontRef idx="minor">
            <a:schemeClr val="dk1"/>
          </a:fontRef>
        </p:style>
        <p:txBody>
          <a:bodyPr/>
          <a:lstStyle/>
          <a:p>
            <a:pPr eaLnBrk="1" hangingPunct="1">
              <a:lnSpc>
                <a:spcPct val="80000"/>
              </a:lnSpc>
            </a:pPr>
            <a:r>
              <a:rPr lang="es-ES" sz="1800" b="1" dirty="0" smtClean="0"/>
              <a:t>6</a:t>
            </a:r>
            <a:br>
              <a:rPr lang="es-ES" sz="1800" b="1" dirty="0" smtClean="0"/>
            </a:br>
            <a:r>
              <a:rPr lang="es-ES" sz="1800" b="1" dirty="0" smtClean="0"/>
              <a:t>¡Espejo sin mancha</a:t>
            </a:r>
            <a:br>
              <a:rPr lang="es-ES" sz="1800" b="1" dirty="0" smtClean="0"/>
            </a:br>
            <a:r>
              <a:rPr lang="es-ES" sz="1800" b="1" dirty="0" smtClean="0"/>
              <a:t>Santo de los santos,</a:t>
            </a:r>
            <a:br>
              <a:rPr lang="es-ES" sz="1800" b="1" dirty="0" smtClean="0"/>
            </a:br>
            <a:r>
              <a:rPr lang="es-ES" sz="1800" b="1" dirty="0" smtClean="0"/>
              <a:t>sin igual imagen</a:t>
            </a:r>
            <a:br>
              <a:rPr lang="es-ES" sz="1800" b="1" dirty="0" smtClean="0"/>
            </a:br>
            <a:r>
              <a:rPr lang="es-ES" sz="1800" b="1" dirty="0" smtClean="0"/>
              <a:t>del Dios soberano !</a:t>
            </a:r>
            <a:br>
              <a:rPr lang="es-ES" sz="1800" b="1" dirty="0" smtClean="0"/>
            </a:br>
            <a:r>
              <a:rPr lang="es-ES" sz="1800" b="1" dirty="0" smtClean="0"/>
              <a:t>¡Borra nuestras culpas,</a:t>
            </a:r>
            <a:br>
              <a:rPr lang="es-ES" sz="1800" b="1" dirty="0" smtClean="0"/>
            </a:br>
            <a:r>
              <a:rPr lang="es-ES" sz="1800" b="1" dirty="0" smtClean="0"/>
              <a:t>salva al desterrado</a:t>
            </a:r>
            <a:br>
              <a:rPr lang="es-ES" sz="1800" b="1" dirty="0" smtClean="0"/>
            </a:br>
            <a:r>
              <a:rPr lang="es-ES" sz="1800" b="1" dirty="0" smtClean="0"/>
              <a:t>y en forma de niño</a:t>
            </a:r>
            <a:br>
              <a:rPr lang="es-ES" sz="1800" b="1" dirty="0" smtClean="0"/>
            </a:br>
            <a:r>
              <a:rPr lang="es-ES" sz="1800" b="1" dirty="0" smtClean="0"/>
              <a:t>da al mísero amparo !</a:t>
            </a:r>
          </a:p>
          <a:p>
            <a:pPr eaLnBrk="1" hangingPunct="1">
              <a:lnSpc>
                <a:spcPct val="80000"/>
              </a:lnSpc>
            </a:pPr>
            <a:endParaRPr lang="es-ES" sz="1800" b="1" dirty="0" smtClean="0"/>
          </a:p>
          <a:p>
            <a:pPr eaLnBrk="1" hangingPunct="1">
              <a:lnSpc>
                <a:spcPct val="80000"/>
              </a:lnSpc>
            </a:pPr>
            <a:r>
              <a:rPr lang="es-ES" sz="1800" b="1" dirty="0" smtClean="0"/>
              <a:t>Coro</a:t>
            </a:r>
            <a:br>
              <a:rPr lang="es-ES" sz="1800" b="1" dirty="0" smtClean="0"/>
            </a:br>
            <a:r>
              <a:rPr lang="es-ES" sz="1800" b="1" dirty="0" smtClean="0"/>
              <a:t/>
            </a:r>
            <a:br>
              <a:rPr lang="es-ES" sz="1800" b="1" dirty="0" smtClean="0"/>
            </a:br>
            <a:r>
              <a:rPr lang="es-ES" sz="1800" b="1" dirty="0" smtClean="0"/>
              <a:t>7</a:t>
            </a:r>
            <a:br>
              <a:rPr lang="es-ES" sz="1800" b="1" dirty="0" smtClean="0"/>
            </a:br>
            <a:r>
              <a:rPr lang="es-ES" sz="1800" b="1" dirty="0" smtClean="0"/>
              <a:t>¡Rey de las naciones</a:t>
            </a:r>
            <a:br>
              <a:rPr lang="es-ES" sz="1800" b="1" dirty="0" smtClean="0"/>
            </a:br>
            <a:r>
              <a:rPr lang="es-ES" sz="1800" b="1" dirty="0" smtClean="0"/>
              <a:t>Emmanuel preclaro,</a:t>
            </a:r>
            <a:br>
              <a:rPr lang="es-ES" sz="1800" b="1" dirty="0" smtClean="0"/>
            </a:br>
            <a:r>
              <a:rPr lang="es-ES" sz="1800" b="1" dirty="0" smtClean="0"/>
              <a:t>de Israel anhelo,</a:t>
            </a:r>
            <a:br>
              <a:rPr lang="es-ES" sz="1800" b="1" dirty="0" smtClean="0"/>
            </a:br>
            <a:r>
              <a:rPr lang="es-ES" sz="1800" b="1" dirty="0" smtClean="0"/>
              <a:t>pastor del rebaño!</a:t>
            </a:r>
            <a:br>
              <a:rPr lang="es-ES" sz="1800" b="1" dirty="0" smtClean="0"/>
            </a:br>
            <a:r>
              <a:rPr lang="es-ES" sz="1800" b="1" dirty="0" smtClean="0"/>
              <a:t>¡Niño que apacientas </a:t>
            </a:r>
            <a:br>
              <a:rPr lang="es-ES" sz="1800" b="1" dirty="0" smtClean="0"/>
            </a:br>
            <a:r>
              <a:rPr lang="es-ES" sz="1800" b="1" dirty="0" smtClean="0"/>
              <a:t>con suave cayado,</a:t>
            </a:r>
            <a:br>
              <a:rPr lang="es-ES" sz="1800" b="1" dirty="0" smtClean="0"/>
            </a:br>
            <a:r>
              <a:rPr lang="es-ES" sz="1800" b="1" dirty="0" smtClean="0"/>
              <a:t>ya la oveja arisca,</a:t>
            </a:r>
            <a:br>
              <a:rPr lang="es-ES" sz="1800" b="1" dirty="0" smtClean="0"/>
            </a:br>
            <a:r>
              <a:rPr lang="es-ES" sz="1800" b="1" dirty="0" smtClean="0"/>
              <a:t>ya el cordero manso !</a:t>
            </a:r>
          </a:p>
          <a:p>
            <a:pPr eaLnBrk="1" hangingPunct="1">
              <a:lnSpc>
                <a:spcPct val="80000"/>
              </a:lnSpc>
            </a:pPr>
            <a:endParaRPr lang="es-ES" sz="1800" b="1" dirty="0" smtClean="0"/>
          </a:p>
          <a:p>
            <a:pPr eaLnBrk="1" hangingPunct="1">
              <a:lnSpc>
                <a:spcPct val="80000"/>
              </a:lnSpc>
            </a:pPr>
            <a:r>
              <a:rPr lang="es-ES" sz="1800" b="1" dirty="0" smtClean="0"/>
              <a:t>Coro</a:t>
            </a:r>
            <a:br>
              <a:rPr lang="es-ES" sz="1800" b="1" dirty="0" smtClean="0"/>
            </a:br>
            <a:r>
              <a:rPr lang="es-ES" sz="1800" b="1" dirty="0" smtClean="0"/>
              <a:t/>
            </a:r>
            <a:br>
              <a:rPr lang="es-ES" sz="1800" b="1" dirty="0" smtClean="0"/>
            </a:br>
            <a:r>
              <a:rPr lang="es-ES" sz="1800" dirty="0" smtClean="0"/>
              <a:t/>
            </a:r>
            <a:br>
              <a:rPr lang="es-ES" sz="1800" dirty="0" smtClean="0"/>
            </a:br>
            <a:endParaRPr lang="es-CO" sz="1800" dirty="0" smtClean="0"/>
          </a:p>
        </p:txBody>
      </p:sp>
      <p:sp>
        <p:nvSpPr>
          <p:cNvPr id="14339" name="Text Box 3"/>
          <p:cNvSpPr txBox="1">
            <a:spLocks noChangeArrowheads="1"/>
          </p:cNvSpPr>
          <p:nvPr/>
        </p:nvSpPr>
        <p:spPr bwMode="auto">
          <a:xfrm>
            <a:off x="3059113" y="188913"/>
            <a:ext cx="2879725" cy="666908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lnSpc>
                <a:spcPct val="80000"/>
              </a:lnSpc>
              <a:spcBef>
                <a:spcPct val="20000"/>
              </a:spcBef>
              <a:spcAft>
                <a:spcPct val="0"/>
              </a:spcAft>
              <a:buClr>
                <a:srgbClr val="E3E3FF"/>
              </a:buClr>
              <a:buFontTx/>
              <a:buChar char="•"/>
            </a:pPr>
            <a:r>
              <a:rPr lang="es-ES" b="1" dirty="0" smtClean="0">
                <a:solidFill>
                  <a:srgbClr val="FFFFFF"/>
                </a:solidFill>
              </a:rPr>
              <a:t>8</a:t>
            </a:r>
            <a:br>
              <a:rPr lang="es-ES" b="1" dirty="0" smtClean="0">
                <a:solidFill>
                  <a:srgbClr val="FFFFFF"/>
                </a:solidFill>
              </a:rPr>
            </a:br>
            <a:r>
              <a:rPr lang="es-ES" b="1" dirty="0" smtClean="0"/>
              <a:t>¡Ábranse los cielos</a:t>
            </a:r>
            <a:br>
              <a:rPr lang="es-ES" b="1" dirty="0" smtClean="0"/>
            </a:br>
            <a:r>
              <a:rPr lang="es-ES" b="1" dirty="0" smtClean="0"/>
              <a:t>y llueva de lo alto</a:t>
            </a:r>
            <a:br>
              <a:rPr lang="es-ES" b="1" dirty="0" smtClean="0"/>
            </a:br>
            <a:r>
              <a:rPr lang="es-ES" b="1" dirty="0" smtClean="0"/>
              <a:t>bienhechor rocío</a:t>
            </a:r>
            <a:br>
              <a:rPr lang="es-ES" b="1" dirty="0" smtClean="0"/>
            </a:br>
            <a:r>
              <a:rPr lang="es-ES" b="1" dirty="0" smtClean="0"/>
              <a:t>como riego santo!</a:t>
            </a:r>
            <a:br>
              <a:rPr lang="es-ES" b="1" dirty="0" smtClean="0"/>
            </a:br>
            <a:r>
              <a:rPr lang="es-ES" b="1" dirty="0" smtClean="0"/>
              <a:t>¡Ven hermoso niño,</a:t>
            </a:r>
            <a:br>
              <a:rPr lang="es-ES" b="1" dirty="0" smtClean="0"/>
            </a:br>
            <a:r>
              <a:rPr lang="es-ES" b="1" dirty="0" smtClean="0"/>
              <a:t>ven Dios humanado,</a:t>
            </a:r>
            <a:br>
              <a:rPr lang="es-ES" b="1" dirty="0" smtClean="0"/>
            </a:br>
            <a:r>
              <a:rPr lang="es-ES" b="1" dirty="0" smtClean="0"/>
              <a:t>luce hermosa estrella,</a:t>
            </a:r>
            <a:br>
              <a:rPr lang="es-ES" b="1" dirty="0" smtClean="0"/>
            </a:br>
            <a:r>
              <a:rPr lang="es-ES" b="1" dirty="0" smtClean="0"/>
              <a:t>brota flor del campo !</a:t>
            </a:r>
            <a:br>
              <a:rPr lang="es-ES" b="1" dirty="0" smtClean="0"/>
            </a:br>
            <a:endParaRPr lang="es-ES" b="1" dirty="0" smtClean="0"/>
          </a:p>
          <a:p>
            <a:pPr eaLnBrk="1" fontAlgn="base" hangingPunct="1">
              <a:lnSpc>
                <a:spcPct val="80000"/>
              </a:lnSpc>
              <a:spcBef>
                <a:spcPct val="20000"/>
              </a:spcBef>
              <a:spcAft>
                <a:spcPct val="0"/>
              </a:spcAft>
              <a:buClr>
                <a:srgbClr val="E3E3FF"/>
              </a:buClr>
              <a:buFontTx/>
              <a:buChar char="•"/>
            </a:pPr>
            <a:r>
              <a:rPr lang="es-ES" b="1" dirty="0" smtClean="0"/>
              <a:t>Coro</a:t>
            </a:r>
            <a:br>
              <a:rPr lang="es-ES" b="1" dirty="0" smtClean="0"/>
            </a:br>
            <a:r>
              <a:rPr lang="es-ES" b="1" dirty="0" smtClean="0"/>
              <a:t/>
            </a:r>
            <a:br>
              <a:rPr lang="es-ES" b="1" dirty="0" smtClean="0"/>
            </a:br>
            <a:r>
              <a:rPr lang="es-ES" b="1" dirty="0" smtClean="0"/>
              <a:t>9</a:t>
            </a:r>
            <a:br>
              <a:rPr lang="es-ES" b="1" dirty="0" smtClean="0"/>
            </a:br>
            <a:r>
              <a:rPr lang="es-ES" b="1" dirty="0" smtClean="0"/>
              <a:t>¡Ven que ya María</a:t>
            </a:r>
            <a:br>
              <a:rPr lang="es-ES" b="1" dirty="0" smtClean="0"/>
            </a:br>
            <a:r>
              <a:rPr lang="es-ES" b="1" dirty="0" smtClean="0"/>
              <a:t>previene sus brazos</a:t>
            </a:r>
            <a:br>
              <a:rPr lang="es-ES" b="1" dirty="0" smtClean="0"/>
            </a:br>
            <a:r>
              <a:rPr lang="es-ES" b="1" dirty="0" smtClean="0"/>
              <a:t>do su niño vean,</a:t>
            </a:r>
            <a:br>
              <a:rPr lang="es-ES" b="1" dirty="0" smtClean="0"/>
            </a:br>
            <a:r>
              <a:rPr lang="es-ES" b="1" dirty="0" smtClean="0"/>
              <a:t>en tiempo cercano !</a:t>
            </a:r>
            <a:br>
              <a:rPr lang="es-ES" b="1" dirty="0" smtClean="0"/>
            </a:br>
            <a:r>
              <a:rPr lang="es-ES" b="1" dirty="0" smtClean="0"/>
              <a:t>¡Ven, que ya José,</a:t>
            </a:r>
            <a:br>
              <a:rPr lang="es-ES" b="1" dirty="0" smtClean="0"/>
            </a:br>
            <a:r>
              <a:rPr lang="es-ES" b="1" dirty="0" smtClean="0"/>
              <a:t>con anhelo sacro,</a:t>
            </a:r>
            <a:br>
              <a:rPr lang="es-ES" b="1" dirty="0" smtClean="0"/>
            </a:br>
            <a:r>
              <a:rPr lang="es-ES" b="1" dirty="0" smtClean="0"/>
              <a:t>se dispone a hacerse</a:t>
            </a:r>
            <a:br>
              <a:rPr lang="es-ES" b="1" dirty="0" smtClean="0"/>
            </a:br>
            <a:r>
              <a:rPr lang="es-ES" b="1" dirty="0" smtClean="0"/>
              <a:t>de tu amor sagrario !</a:t>
            </a:r>
            <a:br>
              <a:rPr lang="es-ES" b="1" dirty="0" smtClean="0"/>
            </a:br>
            <a:endParaRPr lang="es-ES" b="1" dirty="0" smtClean="0"/>
          </a:p>
          <a:p>
            <a:pPr eaLnBrk="1" fontAlgn="base" hangingPunct="1">
              <a:lnSpc>
                <a:spcPct val="80000"/>
              </a:lnSpc>
              <a:spcBef>
                <a:spcPct val="20000"/>
              </a:spcBef>
              <a:spcAft>
                <a:spcPct val="0"/>
              </a:spcAft>
              <a:buClr>
                <a:srgbClr val="E3E3FF"/>
              </a:buClr>
              <a:buFontTx/>
              <a:buChar char="•"/>
            </a:pPr>
            <a:r>
              <a:rPr lang="es-ES" b="1" dirty="0" smtClean="0"/>
              <a:t>Coro</a:t>
            </a:r>
            <a:br>
              <a:rPr lang="es-ES" b="1" dirty="0" smtClean="0"/>
            </a:br>
            <a:r>
              <a:rPr lang="es-ES" sz="3200" dirty="0" smtClean="0"/>
              <a:t/>
            </a:r>
            <a:br>
              <a:rPr lang="es-ES" sz="3200" dirty="0" smtClean="0"/>
            </a:br>
            <a:r>
              <a:rPr lang="es-ES" sz="3200" dirty="0" smtClean="0"/>
              <a:t/>
            </a:r>
            <a:br>
              <a:rPr lang="es-ES" sz="3200" dirty="0" smtClean="0"/>
            </a:br>
            <a:r>
              <a:rPr lang="es-ES" dirty="0" smtClean="0"/>
              <a:t/>
            </a:r>
            <a:br>
              <a:rPr lang="es-ES" dirty="0" smtClean="0"/>
            </a:br>
            <a:endParaRPr lang="es-CO" dirty="0" smtClean="0"/>
          </a:p>
        </p:txBody>
      </p:sp>
      <p:sp>
        <p:nvSpPr>
          <p:cNvPr id="14340" name="Text Box 4"/>
          <p:cNvSpPr txBox="1">
            <a:spLocks noChangeArrowheads="1"/>
          </p:cNvSpPr>
          <p:nvPr/>
        </p:nvSpPr>
        <p:spPr bwMode="auto">
          <a:xfrm>
            <a:off x="6084888" y="188913"/>
            <a:ext cx="3059112" cy="64801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lnSpc>
                <a:spcPct val="80000"/>
              </a:lnSpc>
              <a:spcBef>
                <a:spcPct val="20000"/>
              </a:spcBef>
              <a:spcAft>
                <a:spcPct val="0"/>
              </a:spcAft>
              <a:buClr>
                <a:srgbClr val="E3E3FF"/>
              </a:buClr>
              <a:buFontTx/>
              <a:buChar char="•"/>
            </a:pPr>
            <a:r>
              <a:rPr lang="es-ES" b="1" dirty="0" smtClean="0">
                <a:solidFill>
                  <a:srgbClr val="FFFFFF"/>
                </a:solidFill>
              </a:rPr>
              <a:t>10</a:t>
            </a:r>
            <a:br>
              <a:rPr lang="es-ES" b="1" dirty="0" smtClean="0">
                <a:solidFill>
                  <a:srgbClr val="FFFFFF"/>
                </a:solidFill>
              </a:rPr>
            </a:br>
            <a:r>
              <a:rPr lang="es-ES" b="1" dirty="0" smtClean="0"/>
              <a:t>¡</a:t>
            </a:r>
            <a:r>
              <a:rPr lang="es-ES" sz="1600" b="1" dirty="0" smtClean="0"/>
              <a:t>Del débil auxilio</a:t>
            </a:r>
            <a:br>
              <a:rPr lang="es-ES" sz="1600" b="1" dirty="0" smtClean="0"/>
            </a:br>
            <a:r>
              <a:rPr lang="es-ES" sz="1600" b="1" dirty="0" smtClean="0"/>
              <a:t>del doliente amparo,</a:t>
            </a:r>
            <a:br>
              <a:rPr lang="es-ES" sz="1600" b="1" dirty="0" smtClean="0"/>
            </a:br>
            <a:r>
              <a:rPr lang="es-ES" sz="1600" b="1" dirty="0" smtClean="0"/>
              <a:t>consuelo del triste,</a:t>
            </a:r>
            <a:br>
              <a:rPr lang="es-ES" sz="1600" b="1" dirty="0" smtClean="0"/>
            </a:br>
            <a:r>
              <a:rPr lang="es-ES" sz="1600" b="1" dirty="0" smtClean="0"/>
              <a:t>luz del desterrado !</a:t>
            </a:r>
            <a:br>
              <a:rPr lang="es-ES" sz="1600" b="1" dirty="0" smtClean="0"/>
            </a:br>
            <a:r>
              <a:rPr lang="es-ES" sz="1600" b="1" dirty="0" smtClean="0"/>
              <a:t>¡Vida de mi vida,</a:t>
            </a:r>
            <a:br>
              <a:rPr lang="es-ES" sz="1600" b="1" dirty="0" smtClean="0"/>
            </a:br>
            <a:r>
              <a:rPr lang="es-ES" sz="1600" b="1" dirty="0" smtClean="0"/>
              <a:t>mi dueño adorado,</a:t>
            </a:r>
            <a:br>
              <a:rPr lang="es-ES" sz="1600" b="1" dirty="0" smtClean="0"/>
            </a:br>
            <a:r>
              <a:rPr lang="es-ES" sz="1600" b="1" dirty="0" smtClean="0"/>
              <a:t>mi constante amigo,</a:t>
            </a:r>
            <a:br>
              <a:rPr lang="es-ES" sz="1600" b="1" dirty="0" smtClean="0"/>
            </a:br>
            <a:r>
              <a:rPr lang="es-ES" sz="1600" b="1" dirty="0" smtClean="0"/>
              <a:t>mi divino hermano !</a:t>
            </a:r>
            <a:br>
              <a:rPr lang="es-ES" sz="1600" b="1" dirty="0" smtClean="0"/>
            </a:br>
            <a:endParaRPr lang="es-ES" sz="1600" b="1" dirty="0" smtClean="0"/>
          </a:p>
          <a:p>
            <a:pPr eaLnBrk="1" fontAlgn="base" hangingPunct="1">
              <a:lnSpc>
                <a:spcPct val="80000"/>
              </a:lnSpc>
              <a:spcBef>
                <a:spcPct val="20000"/>
              </a:spcBef>
              <a:spcAft>
                <a:spcPct val="0"/>
              </a:spcAft>
              <a:buClr>
                <a:srgbClr val="E3E3FF"/>
              </a:buClr>
              <a:buFontTx/>
              <a:buChar char="•"/>
            </a:pPr>
            <a:r>
              <a:rPr lang="es-ES" sz="1600" b="1" dirty="0" smtClean="0"/>
              <a:t>Coro</a:t>
            </a:r>
            <a:br>
              <a:rPr lang="es-ES" sz="1600" b="1" dirty="0" smtClean="0"/>
            </a:br>
            <a:endParaRPr lang="es-ES" sz="1600" b="1" dirty="0" smtClean="0"/>
          </a:p>
          <a:p>
            <a:pPr eaLnBrk="1" fontAlgn="base" hangingPunct="1">
              <a:lnSpc>
                <a:spcPct val="80000"/>
              </a:lnSpc>
              <a:spcBef>
                <a:spcPct val="20000"/>
              </a:spcBef>
              <a:spcAft>
                <a:spcPct val="0"/>
              </a:spcAft>
              <a:buClr>
                <a:srgbClr val="E3E3FF"/>
              </a:buClr>
              <a:buFontTx/>
              <a:buChar char="•"/>
            </a:pPr>
            <a:r>
              <a:rPr lang="es-ES" sz="1600" b="1" dirty="0" smtClean="0"/>
              <a:t>11</a:t>
            </a:r>
            <a:br>
              <a:rPr lang="es-ES" sz="1600" b="1" dirty="0" smtClean="0"/>
            </a:br>
            <a:r>
              <a:rPr lang="es-ES" sz="1600" b="1" dirty="0" smtClean="0"/>
              <a:t>¡Ve ante mis ojos,</a:t>
            </a:r>
            <a:br>
              <a:rPr lang="es-ES" sz="1600" b="1" dirty="0" smtClean="0"/>
            </a:br>
            <a:r>
              <a:rPr lang="es-ES" sz="1600" b="1" dirty="0" smtClean="0"/>
              <a:t>de ti enamorados</a:t>
            </a:r>
            <a:br>
              <a:rPr lang="es-ES" sz="1600" b="1" dirty="0" smtClean="0"/>
            </a:br>
            <a:r>
              <a:rPr lang="es-ES" sz="1600" b="1" dirty="0" smtClean="0"/>
              <a:t>Bese ya tus plantas,</a:t>
            </a:r>
            <a:br>
              <a:rPr lang="es-ES" sz="1600" b="1" dirty="0" smtClean="0"/>
            </a:br>
            <a:r>
              <a:rPr lang="es-ES" sz="1600" b="1" dirty="0" smtClean="0"/>
              <a:t>bese ya tus manos !</a:t>
            </a:r>
            <a:br>
              <a:rPr lang="es-ES" sz="1600" b="1" dirty="0" smtClean="0"/>
            </a:br>
            <a:r>
              <a:rPr lang="es-ES" sz="1600" b="1" dirty="0" smtClean="0"/>
              <a:t>Prosternado en tierra</a:t>
            </a:r>
            <a:br>
              <a:rPr lang="es-ES" sz="1600" b="1" dirty="0" smtClean="0"/>
            </a:br>
            <a:r>
              <a:rPr lang="es-ES" sz="1600" b="1" dirty="0" smtClean="0"/>
              <a:t>te tiendo los brazos,</a:t>
            </a:r>
            <a:br>
              <a:rPr lang="es-ES" sz="1600" b="1" dirty="0" smtClean="0"/>
            </a:br>
            <a:r>
              <a:rPr lang="es-ES" sz="1600" b="1" dirty="0" smtClean="0"/>
              <a:t>y aún más que mis frases</a:t>
            </a:r>
            <a:br>
              <a:rPr lang="es-ES" sz="1600" b="1" dirty="0" smtClean="0"/>
            </a:br>
            <a:r>
              <a:rPr lang="es-ES" sz="1600" b="1" dirty="0" smtClean="0"/>
              <a:t>te dice mi llanto !</a:t>
            </a:r>
            <a:br>
              <a:rPr lang="es-ES" sz="1600" b="1" dirty="0" smtClean="0"/>
            </a:br>
            <a:endParaRPr lang="es-ES" sz="1600" b="1" dirty="0" smtClean="0"/>
          </a:p>
          <a:p>
            <a:pPr eaLnBrk="1" fontAlgn="base" hangingPunct="1">
              <a:lnSpc>
                <a:spcPct val="80000"/>
              </a:lnSpc>
              <a:spcBef>
                <a:spcPct val="20000"/>
              </a:spcBef>
              <a:spcAft>
                <a:spcPct val="0"/>
              </a:spcAft>
              <a:buClr>
                <a:srgbClr val="E3E3FF"/>
              </a:buClr>
              <a:buFontTx/>
              <a:buChar char="•"/>
            </a:pPr>
            <a:r>
              <a:rPr lang="es-ES" sz="1600" b="1" dirty="0" smtClean="0"/>
              <a:t>Coro</a:t>
            </a:r>
            <a:br>
              <a:rPr lang="es-ES" sz="1600" b="1" dirty="0" smtClean="0"/>
            </a:br>
            <a:endParaRPr lang="es-ES" sz="1600" b="1" dirty="0" smtClean="0"/>
          </a:p>
          <a:p>
            <a:pPr eaLnBrk="1" fontAlgn="base" hangingPunct="1">
              <a:lnSpc>
                <a:spcPct val="80000"/>
              </a:lnSpc>
              <a:spcBef>
                <a:spcPct val="20000"/>
              </a:spcBef>
              <a:spcAft>
                <a:spcPct val="0"/>
              </a:spcAft>
              <a:buClr>
                <a:srgbClr val="E3E3FF"/>
              </a:buClr>
              <a:buFontTx/>
              <a:buChar char="•"/>
            </a:pPr>
            <a:r>
              <a:rPr lang="es-ES" sz="1600" b="1" dirty="0" smtClean="0"/>
              <a:t>12</a:t>
            </a:r>
            <a:br>
              <a:rPr lang="es-ES" sz="1600" b="1" dirty="0" smtClean="0"/>
            </a:br>
            <a:r>
              <a:rPr lang="es-ES" sz="1600" b="1" dirty="0" smtClean="0"/>
              <a:t>¡Ven Salvador nuestro</a:t>
            </a:r>
            <a:br>
              <a:rPr lang="es-ES" sz="1600" b="1" dirty="0" smtClean="0"/>
            </a:br>
            <a:r>
              <a:rPr lang="es-ES" sz="1600" b="1" dirty="0" smtClean="0"/>
              <a:t>por quien suspiramos,</a:t>
            </a:r>
            <a:br>
              <a:rPr lang="es-ES" sz="1600" b="1" dirty="0" smtClean="0"/>
            </a:br>
            <a:r>
              <a:rPr lang="es-ES" sz="1600" b="1" dirty="0" smtClean="0"/>
              <a:t>¡Ven a nuestras almas,</a:t>
            </a:r>
            <a:br>
              <a:rPr lang="es-ES" sz="1600" b="1" dirty="0" smtClean="0"/>
            </a:br>
            <a:r>
              <a:rPr lang="es-ES" sz="1600" b="1" dirty="0" smtClean="0"/>
              <a:t>ven no tardes tanto !</a:t>
            </a:r>
            <a:br>
              <a:rPr lang="es-ES" sz="1600" b="1" dirty="0" smtClean="0"/>
            </a:br>
            <a:endParaRPr lang="es-ES" sz="1600" b="1" dirty="0" smtClean="0"/>
          </a:p>
          <a:p>
            <a:pPr eaLnBrk="1" fontAlgn="base" hangingPunct="1">
              <a:lnSpc>
                <a:spcPct val="80000"/>
              </a:lnSpc>
              <a:spcBef>
                <a:spcPct val="20000"/>
              </a:spcBef>
              <a:spcAft>
                <a:spcPct val="0"/>
              </a:spcAft>
              <a:buClr>
                <a:srgbClr val="E3E3FF"/>
              </a:buClr>
              <a:buFontTx/>
              <a:buChar char="•"/>
            </a:pPr>
            <a:r>
              <a:rPr lang="es-ES" sz="1600" b="1" dirty="0" smtClean="0"/>
              <a:t>Coro</a:t>
            </a:r>
            <a:endParaRPr lang="es-CO" sz="1600" b="1" dirty="0" smtClean="0"/>
          </a:p>
          <a:p>
            <a:pPr eaLnBrk="1" fontAlgn="base" hangingPunct="1">
              <a:lnSpc>
                <a:spcPct val="80000"/>
              </a:lnSpc>
              <a:spcBef>
                <a:spcPct val="20000"/>
              </a:spcBef>
              <a:spcAft>
                <a:spcPct val="0"/>
              </a:spcAft>
              <a:buClr>
                <a:srgbClr val="E3E3FF"/>
              </a:buClr>
            </a:pPr>
            <a:r>
              <a:rPr lang="es-ES" sz="3200" dirty="0" smtClean="0">
                <a:solidFill>
                  <a:srgbClr val="FFFFFF"/>
                </a:solidFill>
              </a:rPr>
              <a:t/>
            </a:r>
            <a:br>
              <a:rPr lang="es-ES" sz="3200" dirty="0" smtClean="0">
                <a:solidFill>
                  <a:srgbClr val="FFFFFF"/>
                </a:solidFill>
              </a:rPr>
            </a:br>
            <a:r>
              <a:rPr lang="es-ES" sz="3200" dirty="0" smtClean="0">
                <a:solidFill>
                  <a:srgbClr val="FFFFFF"/>
                </a:solidFill>
              </a:rPr>
              <a:t/>
            </a:r>
            <a:br>
              <a:rPr lang="es-ES" sz="3200" dirty="0" smtClean="0">
                <a:solidFill>
                  <a:srgbClr val="FFFFFF"/>
                </a:solidFill>
              </a:rPr>
            </a:br>
            <a:r>
              <a:rPr lang="es-ES" dirty="0" smtClean="0">
                <a:solidFill>
                  <a:srgbClr val="FFFFFF"/>
                </a:solidFill>
              </a:rPr>
              <a:t/>
            </a:r>
            <a:br>
              <a:rPr lang="es-ES" dirty="0" smtClean="0">
                <a:solidFill>
                  <a:srgbClr val="FFFFFF"/>
                </a:solidFill>
              </a:rPr>
            </a:br>
            <a:endParaRPr lang="es-CO" dirty="0" smtClean="0">
              <a:solidFill>
                <a:srgbClr val="FFFFFF"/>
              </a:solidFill>
            </a:endParaRPr>
          </a:p>
        </p:txBody>
      </p:sp>
    </p:spTree>
    <p:extLst>
      <p:ext uri="{BB962C8B-B14F-4D97-AF65-F5344CB8AC3E}">
        <p14:creationId xmlns:p14="http://schemas.microsoft.com/office/powerpoint/2010/main" val="3976841811"/>
      </p:ext>
    </p:extLst>
  </p:cSld>
  <p:clrMapOvr>
    <a:masterClrMapping/>
  </p:clrMapOvr>
  <p:transition>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2143116"/>
            <a:ext cx="8358246" cy="2143140"/>
          </a:xfrm>
          <a:prstGeom prst="rect">
            <a:avLst/>
          </a:prstGeom>
          <a:noFill/>
        </p:spPr>
        <p:txBody>
          <a:bodyPr wrap="none" lIns="91440" tIns="45720" rIns="91440" bIns="45720">
            <a:prstTxWarp prst="textCanUp">
              <a:avLst>
                <a:gd name="adj" fmla="val 72203"/>
              </a:avLst>
            </a:prstTxWarp>
            <a:spAutoFit/>
          </a:bodyPr>
          <a:lstStyle/>
          <a:p>
            <a:pPr algn="ctr"/>
            <a:r>
              <a:rPr lang="es-CO" sz="5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glow rad="101600">
                    <a:srgbClr val="F79646">
                      <a:satMod val="175000"/>
                      <a:alpha val="40000"/>
                    </a:srgbClr>
                  </a:glow>
                  <a:innerShdw blurRad="69850" dist="43180" dir="5400000">
                    <a:srgbClr val="000000">
                      <a:alpha val="65000"/>
                    </a:srgbClr>
                  </a:innerShdw>
                </a:effectLst>
              </a:rPr>
              <a:t>PREGÓN DE NAVIDAD</a:t>
            </a:r>
            <a:endParaRPr lang="es-ES"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glow rad="101600">
                  <a:srgbClr val="F79646">
                    <a:satMod val="175000"/>
                    <a:alpha val="40000"/>
                  </a:srgbClr>
                </a:glow>
                <a:innerShdw blurRad="69850" dist="43180" dir="5400000">
                  <a:srgbClr val="000000">
                    <a:alpha val="65000"/>
                  </a:srgbClr>
                </a:innerShdw>
              </a:effectLst>
            </a:endParaRPr>
          </a:p>
        </p:txBody>
      </p:sp>
    </p:spTree>
    <p:extLst>
      <p:ext uri="{BB962C8B-B14F-4D97-AF65-F5344CB8AC3E}">
        <p14:creationId xmlns:p14="http://schemas.microsoft.com/office/powerpoint/2010/main" val="262204236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bibliotecadigital.ilce.edu.mx/sites/colibri/cuentos/ani_mex/img/pag42-43.jpg"/>
          <p:cNvPicPr>
            <a:picLocks noChangeAspect="1" noChangeArrowheads="1"/>
          </p:cNvPicPr>
          <p:nvPr/>
        </p:nvPicPr>
        <p:blipFill>
          <a:blip r:embed="rId2"/>
          <a:srcRect/>
          <a:stretch>
            <a:fillRect/>
          </a:stretch>
        </p:blipFill>
        <p:spPr bwMode="auto">
          <a:xfrm>
            <a:off x="1214414" y="1643050"/>
            <a:ext cx="6564774" cy="4500594"/>
          </a:xfrm>
          <a:prstGeom prst="rect">
            <a:avLst/>
          </a:prstGeom>
          <a:noFill/>
          <a:ln w="12700">
            <a:solidFill>
              <a:schemeClr val="tx1"/>
            </a:solidFill>
          </a:ln>
        </p:spPr>
      </p:pic>
    </p:spTree>
    <p:extLst>
      <p:ext uri="{BB962C8B-B14F-4D97-AF65-F5344CB8AC3E}">
        <p14:creationId xmlns:p14="http://schemas.microsoft.com/office/powerpoint/2010/main" val="1656807041"/>
      </p:ext>
    </p:extLst>
  </p:cSld>
  <p:clrMapOvr>
    <a:masterClrMapping/>
  </p:clrMapOvr>
  <p:transition>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4" name="Picture 2" descr="G:\zcap_cis_creacion_adan_detalle.jpg"/>
          <p:cNvPicPr>
            <a:picLocks noChangeAspect="1" noChangeArrowheads="1"/>
          </p:cNvPicPr>
          <p:nvPr/>
        </p:nvPicPr>
        <p:blipFill>
          <a:blip r:embed="rId2"/>
          <a:srcRect/>
          <a:stretch>
            <a:fillRect/>
          </a:stretch>
        </p:blipFill>
        <p:spPr bwMode="auto">
          <a:xfrm>
            <a:off x="1214414" y="1643051"/>
            <a:ext cx="6572296" cy="4500593"/>
          </a:xfrm>
          <a:prstGeom prst="rect">
            <a:avLst/>
          </a:prstGeom>
          <a:noFill/>
          <a:ln w="12700">
            <a:solidFill>
              <a:schemeClr val="tx1"/>
            </a:solidFill>
          </a:ln>
        </p:spPr>
      </p:pic>
    </p:spTree>
    <p:extLst>
      <p:ext uri="{BB962C8B-B14F-4D97-AF65-F5344CB8AC3E}">
        <p14:creationId xmlns:p14="http://schemas.microsoft.com/office/powerpoint/2010/main" val="2315440150"/>
      </p:ext>
    </p:extLst>
  </p:cSld>
  <p:clrMapOvr>
    <a:masterClrMapping/>
  </p:clrMapOvr>
  <p:transition>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4098" name="Picture 2" descr="G:\01creacion.jpg"/>
          <p:cNvPicPr>
            <a:picLocks noChangeAspect="1" noChangeArrowheads="1"/>
          </p:cNvPicPr>
          <p:nvPr/>
        </p:nvPicPr>
        <p:blipFill>
          <a:blip r:embed="rId2"/>
          <a:srcRect/>
          <a:stretch>
            <a:fillRect/>
          </a:stretch>
        </p:blipFill>
        <p:spPr bwMode="auto">
          <a:xfrm>
            <a:off x="1857356" y="1643050"/>
            <a:ext cx="5143536" cy="4572032"/>
          </a:xfrm>
          <a:prstGeom prst="rect">
            <a:avLst/>
          </a:prstGeom>
          <a:noFill/>
          <a:ln w="12700">
            <a:solidFill>
              <a:schemeClr val="tx1"/>
            </a:solidFill>
          </a:ln>
        </p:spPr>
      </p:pic>
    </p:spTree>
    <p:extLst>
      <p:ext uri="{BB962C8B-B14F-4D97-AF65-F5344CB8AC3E}">
        <p14:creationId xmlns:p14="http://schemas.microsoft.com/office/powerpoint/2010/main" val="108660310"/>
      </p:ext>
    </p:extLst>
  </p:cSld>
  <p:clrMapOvr>
    <a:masterClrMapping/>
  </p:clrMapOvr>
  <p:transition>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G:\diluvio.jpg"/>
          <p:cNvPicPr>
            <a:picLocks noChangeAspect="1" noChangeArrowheads="1"/>
          </p:cNvPicPr>
          <p:nvPr/>
        </p:nvPicPr>
        <p:blipFill>
          <a:blip r:embed="rId2"/>
          <a:srcRect/>
          <a:stretch>
            <a:fillRect/>
          </a:stretch>
        </p:blipFill>
        <p:spPr bwMode="auto">
          <a:xfrm>
            <a:off x="1214414" y="1643050"/>
            <a:ext cx="6643734" cy="4643470"/>
          </a:xfrm>
          <a:prstGeom prst="rect">
            <a:avLst/>
          </a:prstGeom>
          <a:noFill/>
        </p:spPr>
      </p:pic>
      <p:sp>
        <p:nvSpPr>
          <p:cNvPr id="6" name="5 Título"/>
          <p:cNvSpPr>
            <a:spLocks noGrp="1"/>
          </p:cNvSpPr>
          <p:nvPr>
            <p:ph type="title"/>
          </p:nvPr>
        </p:nvSpPr>
        <p:spPr/>
        <p:txBody>
          <a:bodyPr/>
          <a:lstStyle/>
          <a:p>
            <a:endParaRPr lang="es-CO"/>
          </a:p>
        </p:txBody>
      </p:sp>
    </p:spTree>
    <p:extLst>
      <p:ext uri="{BB962C8B-B14F-4D97-AF65-F5344CB8AC3E}">
        <p14:creationId xmlns:p14="http://schemas.microsoft.com/office/powerpoint/2010/main" val="1814267359"/>
      </p:ext>
    </p:extLst>
  </p:cSld>
  <p:clrMapOvr>
    <a:masterClrMapping/>
  </p:clrMapOvr>
  <p:transition>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3074" name="Picture 2" descr="G:\abraham.jpg"/>
          <p:cNvPicPr>
            <a:picLocks noChangeAspect="1" noChangeArrowheads="1"/>
          </p:cNvPicPr>
          <p:nvPr/>
        </p:nvPicPr>
        <p:blipFill>
          <a:blip r:embed="rId2"/>
          <a:srcRect/>
          <a:stretch>
            <a:fillRect/>
          </a:stretch>
        </p:blipFill>
        <p:spPr bwMode="auto">
          <a:xfrm>
            <a:off x="1214414" y="1571612"/>
            <a:ext cx="6572296" cy="4572032"/>
          </a:xfrm>
          <a:prstGeom prst="rect">
            <a:avLst/>
          </a:prstGeom>
          <a:noFill/>
          <a:ln w="12700">
            <a:solidFill>
              <a:schemeClr val="tx1"/>
            </a:solidFill>
          </a:ln>
        </p:spPr>
      </p:pic>
    </p:spTree>
    <p:extLst>
      <p:ext uri="{BB962C8B-B14F-4D97-AF65-F5344CB8AC3E}">
        <p14:creationId xmlns:p14="http://schemas.microsoft.com/office/powerpoint/2010/main" val="187933688"/>
      </p:ext>
    </p:extLst>
  </p:cSld>
  <p:clrMapOvr>
    <a:masterClrMapping/>
  </p:clrMapOvr>
  <p:transition>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2050" name="Picture 2" descr="G:\mar_rojo_moises.jpg"/>
          <p:cNvPicPr>
            <a:picLocks noChangeAspect="1" noChangeArrowheads="1"/>
          </p:cNvPicPr>
          <p:nvPr/>
        </p:nvPicPr>
        <p:blipFill>
          <a:blip r:embed="rId2"/>
          <a:srcRect/>
          <a:stretch>
            <a:fillRect/>
          </a:stretch>
        </p:blipFill>
        <p:spPr bwMode="auto">
          <a:xfrm>
            <a:off x="1285852" y="1643050"/>
            <a:ext cx="6500858" cy="4500594"/>
          </a:xfrm>
          <a:prstGeom prst="rect">
            <a:avLst/>
          </a:prstGeom>
          <a:noFill/>
          <a:ln w="12700">
            <a:solidFill>
              <a:schemeClr val="tx1"/>
            </a:solidFill>
          </a:ln>
        </p:spPr>
      </p:pic>
    </p:spTree>
    <p:extLst>
      <p:ext uri="{BB962C8B-B14F-4D97-AF65-F5344CB8AC3E}">
        <p14:creationId xmlns:p14="http://schemas.microsoft.com/office/powerpoint/2010/main" val="3667191048"/>
      </p:ext>
    </p:extLst>
  </p:cSld>
  <p:clrMapOvr>
    <a:masterClrMapping/>
  </p:clrMapOvr>
  <p:transition>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5122" name="Picture 2" descr="G:\david.jpg"/>
          <p:cNvPicPr>
            <a:picLocks noChangeAspect="1" noChangeArrowheads="1"/>
          </p:cNvPicPr>
          <p:nvPr/>
        </p:nvPicPr>
        <p:blipFill>
          <a:blip r:embed="rId2"/>
          <a:srcRect/>
          <a:stretch>
            <a:fillRect/>
          </a:stretch>
        </p:blipFill>
        <p:spPr bwMode="auto">
          <a:xfrm>
            <a:off x="2214546" y="1654527"/>
            <a:ext cx="4572032" cy="4774869"/>
          </a:xfrm>
          <a:prstGeom prst="rect">
            <a:avLst/>
          </a:prstGeom>
          <a:noFill/>
          <a:ln w="12700">
            <a:solidFill>
              <a:schemeClr val="tx1"/>
            </a:solidFill>
          </a:ln>
        </p:spPr>
      </p:pic>
    </p:spTree>
    <p:extLst>
      <p:ext uri="{BB962C8B-B14F-4D97-AF65-F5344CB8AC3E}">
        <p14:creationId xmlns:p14="http://schemas.microsoft.com/office/powerpoint/2010/main" val="1970140806"/>
      </p:ext>
    </p:extLst>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285984" y="428604"/>
            <a:ext cx="6500858" cy="4524315"/>
          </a:xfrm>
          <a:prstGeom prst="rect">
            <a:avLst/>
          </a:prstGeom>
          <a:noFill/>
          <a:ln w="9525">
            <a:noFill/>
            <a:miter lim="800000"/>
            <a:headEnd/>
            <a:tailEnd/>
          </a:ln>
          <a:effectLst/>
        </p:spPr>
        <p:txBody>
          <a:bodyPr wrap="square" anchor="ctr">
            <a:spAutoFit/>
          </a:bodyPr>
          <a:lstStyle/>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Cuantas veces señor yo peque (bis)</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Mi Jesús, mi Jesús, yo te pido mil veces perdón (bis)</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Te he clavado señor en la cruz (bis)</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Mi Jesús, mi Jesús, te he clavado mi señor en la cruz (bis)</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Te prometo señor ser mejor (bis)</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Mi Jesús, mi Jesús, te prometo señor ser mejor.</a:t>
            </a:r>
          </a:p>
        </p:txBody>
      </p:sp>
      <p:pic>
        <p:nvPicPr>
          <p:cNvPr id="1027" name="Picture 3" descr="C:\Documents and Settings\Parroquia\Mis documentos\Mis imágenes\IMAGENES\getsemani.jpg"/>
          <p:cNvPicPr>
            <a:picLocks noChangeAspect="1" noChangeArrowheads="1"/>
          </p:cNvPicPr>
          <p:nvPr/>
        </p:nvPicPr>
        <p:blipFill>
          <a:blip r:embed="rId2"/>
          <a:srcRect/>
          <a:stretch>
            <a:fillRect/>
          </a:stretch>
        </p:blipFill>
        <p:spPr bwMode="auto">
          <a:xfrm flipH="1">
            <a:off x="357158" y="4071942"/>
            <a:ext cx="1963829" cy="25717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dirty="0"/>
          </a:p>
        </p:txBody>
      </p:sp>
      <p:pic>
        <p:nvPicPr>
          <p:cNvPr id="6146" name="Picture 2" descr="G:\augustus.jpg"/>
          <p:cNvPicPr>
            <a:picLocks noChangeAspect="1" noChangeArrowheads="1"/>
          </p:cNvPicPr>
          <p:nvPr/>
        </p:nvPicPr>
        <p:blipFill>
          <a:blip r:embed="rId2"/>
          <a:srcRect/>
          <a:stretch>
            <a:fillRect/>
          </a:stretch>
        </p:blipFill>
        <p:spPr bwMode="auto">
          <a:xfrm>
            <a:off x="2500298" y="1571611"/>
            <a:ext cx="4214842" cy="4929223"/>
          </a:xfrm>
          <a:prstGeom prst="rect">
            <a:avLst/>
          </a:prstGeom>
          <a:noFill/>
        </p:spPr>
      </p:pic>
    </p:spTree>
    <p:extLst>
      <p:ext uri="{BB962C8B-B14F-4D97-AF65-F5344CB8AC3E}">
        <p14:creationId xmlns:p14="http://schemas.microsoft.com/office/powerpoint/2010/main" val="217482972"/>
      </p:ext>
    </p:extLst>
  </p:cSld>
  <p:clrMapOvr>
    <a:masterClrMapping/>
  </p:clrMapOvr>
  <p:transition>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4" name="Picture 2" descr="C:\Documents and Settings\Parroquia\Mis documentos\Mis imágenes\PENTECOSTES\led.bmp"/>
          <p:cNvPicPr>
            <a:picLocks noGrp="1" noChangeAspect="1" noChangeArrowheads="1"/>
          </p:cNvPicPr>
          <p:nvPr>
            <p:ph idx="1"/>
          </p:nvPr>
        </p:nvPicPr>
        <p:blipFill>
          <a:blip r:embed="rId2"/>
          <a:srcRect/>
          <a:stretch>
            <a:fillRect/>
          </a:stretch>
        </p:blipFill>
        <p:spPr bwMode="auto">
          <a:xfrm>
            <a:off x="2195736" y="1057656"/>
            <a:ext cx="4753082" cy="5611704"/>
          </a:xfrm>
          <a:prstGeom prst="rect">
            <a:avLst/>
          </a:prstGeom>
          <a:ln>
            <a:noFill/>
          </a:ln>
          <a:effectLst>
            <a:softEdge rad="112500"/>
          </a:effectLst>
        </p:spPr>
      </p:pic>
    </p:spTree>
    <p:extLst>
      <p:ext uri="{BB962C8B-B14F-4D97-AF65-F5344CB8AC3E}">
        <p14:creationId xmlns:p14="http://schemas.microsoft.com/office/powerpoint/2010/main" val="3337331355"/>
      </p:ext>
    </p:extLst>
  </p:cSld>
  <p:clrMapOvr>
    <a:masterClrMapping/>
  </p:clrMapOvr>
  <p:transition>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7170" name="Picture 2" descr="G:\belen%20graus%202.jpg"/>
          <p:cNvPicPr>
            <a:picLocks noChangeAspect="1" noChangeArrowheads="1"/>
          </p:cNvPicPr>
          <p:nvPr/>
        </p:nvPicPr>
        <p:blipFill>
          <a:blip r:embed="rId2"/>
          <a:srcRect/>
          <a:stretch>
            <a:fillRect/>
          </a:stretch>
        </p:blipFill>
        <p:spPr bwMode="auto">
          <a:xfrm>
            <a:off x="1214414" y="1643050"/>
            <a:ext cx="6643734" cy="4572032"/>
          </a:xfrm>
          <a:prstGeom prst="rect">
            <a:avLst/>
          </a:prstGeom>
          <a:noFill/>
          <a:ln w="12700">
            <a:solidFill>
              <a:schemeClr val="tx1"/>
            </a:solidFill>
          </a:ln>
        </p:spPr>
      </p:pic>
    </p:spTree>
    <p:extLst>
      <p:ext uri="{BB962C8B-B14F-4D97-AF65-F5344CB8AC3E}">
        <p14:creationId xmlns:p14="http://schemas.microsoft.com/office/powerpoint/2010/main" val="4067575658"/>
      </p:ext>
    </p:extLst>
  </p:cSld>
  <p:clrMapOvr>
    <a:masterClrMapping/>
  </p:clrMapOvr>
  <p:transition>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8194" name="Picture 2" descr="G:\nacimiento-de-jesus la estrella.jpg"/>
          <p:cNvPicPr>
            <a:picLocks noChangeAspect="1" noChangeArrowheads="1"/>
          </p:cNvPicPr>
          <p:nvPr/>
        </p:nvPicPr>
        <p:blipFill>
          <a:blip r:embed="rId2"/>
          <a:srcRect/>
          <a:stretch>
            <a:fillRect/>
          </a:stretch>
        </p:blipFill>
        <p:spPr bwMode="auto">
          <a:xfrm>
            <a:off x="857224" y="1571611"/>
            <a:ext cx="7572428" cy="4857785"/>
          </a:xfrm>
          <a:prstGeom prst="rect">
            <a:avLst/>
          </a:prstGeom>
          <a:noFill/>
          <a:ln w="28575">
            <a:solidFill>
              <a:schemeClr val="tx1"/>
            </a:solidFill>
          </a:ln>
        </p:spPr>
      </p:pic>
    </p:spTree>
    <p:extLst>
      <p:ext uri="{BB962C8B-B14F-4D97-AF65-F5344CB8AC3E}">
        <p14:creationId xmlns:p14="http://schemas.microsoft.com/office/powerpoint/2010/main" val="3752062246"/>
      </p:ext>
    </p:extLst>
  </p:cSld>
  <p:clrMapOvr>
    <a:masterClrMapping/>
  </p:clrMapOvr>
  <p:transition>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4" name="Picture 2" descr="http://3.bp.blogspot.com/_nw7vil9kjNs/TPXD3S0-6tI/AAAAAAAAT_M/yVJFQaZdHjM/s1600/nativit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240"/>
            <a:ext cx="9121014" cy="684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737073"/>
      </p:ext>
    </p:extLst>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228600"/>
            <a:ext cx="3429000" cy="708025"/>
          </a:xfrm>
          <a:prstGeom prst="rect">
            <a:avLst/>
          </a:prstGeom>
          <a:noFill/>
          <a:ln w="9525">
            <a:noFill/>
            <a:miter lim="800000"/>
            <a:headEnd/>
            <a:tailEnd/>
          </a:ln>
          <a:effectLst/>
        </p:spPr>
        <p:txBody>
          <a:bodyPr>
            <a:spAutoFit/>
          </a:bodyPr>
          <a:lstStyle/>
          <a:p>
            <a:pPr algn="ctr">
              <a:defRPr/>
            </a:pPr>
            <a:r>
              <a:rPr lang="es-ES" sz="2000" dirty="0">
                <a:solidFill>
                  <a:srgbClr val="336600"/>
                </a:solidFill>
                <a:effectLst>
                  <a:outerShdw blurRad="38100" dist="38100" dir="2700000" algn="tl">
                    <a:srgbClr val="C0C0C0"/>
                  </a:outerShdw>
                </a:effectLst>
                <a:latin typeface="Georgia" pitchFamily="18" charset="0"/>
                <a:cs typeface="Times New Roman" pitchFamily="18" charset="0"/>
              </a:rPr>
              <a:t/>
            </a:r>
            <a:br>
              <a:rPr lang="es-ES" sz="2000" dirty="0">
                <a:solidFill>
                  <a:srgbClr val="336600"/>
                </a:solidFill>
                <a:effectLst>
                  <a:outerShdw blurRad="38100" dist="38100" dir="2700000" algn="tl">
                    <a:srgbClr val="C0C0C0"/>
                  </a:outerShdw>
                </a:effectLst>
                <a:latin typeface="Georgia" pitchFamily="18" charset="0"/>
                <a:cs typeface="Times New Roman" pitchFamily="18" charset="0"/>
              </a:rPr>
            </a:br>
            <a:endParaRPr lang="es-ES" sz="2000" dirty="0">
              <a:solidFill>
                <a:srgbClr val="336600"/>
              </a:solidFill>
              <a:effectLst>
                <a:outerShdw blurRad="38100" dist="38100" dir="2700000" algn="tl">
                  <a:srgbClr val="C0C0C0"/>
                </a:outerShdw>
              </a:effectLst>
              <a:latin typeface="Georgia" pitchFamily="18" charset="0"/>
              <a:cs typeface="Times New Roman" pitchFamily="18" charset="0"/>
            </a:endParaRPr>
          </a:p>
        </p:txBody>
      </p:sp>
      <p:sp>
        <p:nvSpPr>
          <p:cNvPr id="6147" name="3 Rectángulo"/>
          <p:cNvSpPr>
            <a:spLocks noChangeArrowheads="1"/>
          </p:cNvSpPr>
          <p:nvPr/>
        </p:nvSpPr>
        <p:spPr bwMode="auto">
          <a:xfrm>
            <a:off x="214282" y="422389"/>
            <a:ext cx="8643998" cy="4708981"/>
          </a:xfrm>
          <a:prstGeom prst="rect">
            <a:avLst/>
          </a:prstGeom>
          <a:noFill/>
          <a:ln w="9525">
            <a:noFill/>
            <a:miter lim="800000"/>
            <a:headEnd/>
            <a:tailEnd/>
          </a:ln>
        </p:spPr>
        <p:txBody>
          <a:bodyPr wrap="square">
            <a:spAutoFit/>
          </a:bodyPr>
          <a:lstStyle/>
          <a:p>
            <a:pPr algn="ctr"/>
            <a:r>
              <a:rPr lang="es-ES" sz="6000" b="1" i="1" dirty="0" smtClean="0">
                <a:solidFill>
                  <a:srgbClr val="C00000"/>
                </a:solidFill>
                <a:effectLst>
                  <a:outerShdw blurRad="38100" dist="38100" dir="2700000" algn="tl">
                    <a:srgbClr val="000000">
                      <a:alpha val="43137"/>
                    </a:srgbClr>
                  </a:outerShdw>
                </a:effectLst>
                <a:latin typeface="Constantia" pitchFamily="18" charset="0"/>
              </a:rPr>
              <a:t>Lectura Del libro de Isaías (7, 10 -14)</a:t>
            </a:r>
            <a:r>
              <a:rPr lang="es-ES" sz="6000" b="1" i="1" dirty="0" smtClean="0">
                <a:solidFill>
                  <a:srgbClr val="C00000"/>
                </a:solidFill>
                <a:latin typeface="Constantia" pitchFamily="18" charset="0"/>
              </a:rPr>
              <a:t/>
            </a:r>
            <a:br>
              <a:rPr lang="es-ES" sz="6000" b="1" i="1" dirty="0" smtClean="0">
                <a:solidFill>
                  <a:srgbClr val="C00000"/>
                </a:solidFill>
                <a:latin typeface="Constantia" pitchFamily="18" charset="0"/>
              </a:rPr>
            </a:br>
            <a:endParaRPr lang="es-ES" sz="6000" b="1" i="1" dirty="0" smtClean="0">
              <a:solidFill>
                <a:srgbClr val="C00000"/>
              </a:solidFill>
              <a:latin typeface="Constantia" pitchFamily="18" charset="0"/>
            </a:endParaRPr>
          </a:p>
          <a:p>
            <a:pPr algn="ctr"/>
            <a:r>
              <a:rPr lang="es-ES" sz="6000" i="1" dirty="0" smtClean="0">
                <a:latin typeface="Constantia" pitchFamily="18" charset="0"/>
              </a:rPr>
              <a:t>Mirad: la Virgen esta encinta.</a:t>
            </a:r>
            <a:endParaRPr lang="es-ES" sz="4800" i="1" dirty="0">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ppt_x</p:attrName>
                                        </p:attrNameLst>
                                      </p:cBhvr>
                                      <p:tavLst>
                                        <p:tav tm="0">
                                          <p:val>
                                            <p:fltVal val="0.5"/>
                                          </p:val>
                                        </p:tav>
                                        <p:tav tm="100000">
                                          <p:val>
                                            <p:strVal val="#ppt_x"/>
                                          </p:val>
                                        </p:tav>
                                      </p:tavLst>
                                    </p:anim>
                                    <p:anim calcmode="lin" valueType="num">
                                      <p:cBhvr>
                                        <p:cTn id="10" dur="500" fill="hold"/>
                                        <p:tgtEl>
                                          <p:spTgt spid="133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CuadroTexto"/>
          <p:cNvSpPr txBox="1">
            <a:spLocks noChangeArrowheads="1"/>
          </p:cNvSpPr>
          <p:nvPr/>
        </p:nvSpPr>
        <p:spPr bwMode="auto">
          <a:xfrm>
            <a:off x="428596" y="803862"/>
            <a:ext cx="8286808" cy="4339650"/>
          </a:xfrm>
          <a:prstGeom prst="rect">
            <a:avLst/>
          </a:prstGeom>
          <a:noFill/>
          <a:ln w="9525">
            <a:noFill/>
            <a:miter lim="800000"/>
            <a:headEnd/>
            <a:tailEnd/>
          </a:ln>
        </p:spPr>
        <p:txBody>
          <a:bodyPr wrap="square">
            <a:spAutoFit/>
          </a:bodyPr>
          <a:lstStyle/>
          <a:p>
            <a:pPr algn="ctr"/>
            <a:r>
              <a:rPr lang="es-CO" sz="4800" b="1" i="1" dirty="0" smtClean="0">
                <a:solidFill>
                  <a:srgbClr val="C00000"/>
                </a:solidFill>
                <a:effectLst>
                  <a:outerShdw blurRad="38100" dist="38100" dir="2700000" algn="tl">
                    <a:srgbClr val="000000">
                      <a:alpha val="43137"/>
                    </a:srgbClr>
                  </a:outerShdw>
                </a:effectLst>
                <a:latin typeface="Constantia" pitchFamily="18" charset="0"/>
              </a:rPr>
              <a:t>Al Salmo respondemos todos:</a:t>
            </a:r>
          </a:p>
          <a:p>
            <a:pPr algn="ctr"/>
            <a:endParaRPr lang="es-CO" sz="4800" i="1" dirty="0" smtClean="0">
              <a:solidFill>
                <a:srgbClr val="C00000"/>
              </a:solidFill>
              <a:latin typeface="Constantia" pitchFamily="18" charset="0"/>
            </a:endParaRPr>
          </a:p>
          <a:p>
            <a:pPr algn="ctr"/>
            <a:r>
              <a:rPr lang="es-ES" sz="6600" i="1" dirty="0" smtClean="0">
                <a:latin typeface="Constantia" pitchFamily="18" charset="0"/>
              </a:rPr>
              <a:t>Va a entrar el Señor, él es el Rey de la gloria.</a:t>
            </a:r>
            <a:endParaRPr lang="es-CO" sz="4800" i="1" dirty="0">
              <a:latin typeface="Constantia"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28596" y="833511"/>
            <a:ext cx="8072494" cy="4524315"/>
          </a:xfrm>
          <a:prstGeom prst="rect">
            <a:avLst/>
          </a:prstGeom>
          <a:noFill/>
          <a:ln w="9525">
            <a:noFill/>
            <a:miter lim="800000"/>
            <a:headEnd/>
            <a:tailEnd/>
          </a:ln>
        </p:spPr>
        <p:txBody>
          <a:bodyPr wrap="square">
            <a:spAutoFit/>
          </a:bodyPr>
          <a:lstStyle/>
          <a:p>
            <a:pPr algn="ctr"/>
            <a:r>
              <a:rPr lang="es-CO" sz="5400" b="1" i="1" dirty="0" smtClean="0">
                <a:solidFill>
                  <a:srgbClr val="C00000"/>
                </a:solidFill>
                <a:effectLst>
                  <a:outerShdw blurRad="38100" dist="38100" dir="2700000" algn="tl">
                    <a:srgbClr val="000000">
                      <a:alpha val="43137"/>
                    </a:srgbClr>
                  </a:outerShdw>
                </a:effectLst>
                <a:latin typeface="Constantia" pitchFamily="18" charset="0"/>
              </a:rPr>
              <a:t>Lectura </a:t>
            </a:r>
            <a:r>
              <a:rPr lang="es-ES" sz="5400" b="1" i="1" dirty="0" smtClean="0">
                <a:solidFill>
                  <a:srgbClr val="C00000"/>
                </a:solidFill>
                <a:effectLst>
                  <a:outerShdw blurRad="38100" dist="38100" dir="2700000" algn="tl">
                    <a:srgbClr val="000000">
                      <a:alpha val="43137"/>
                    </a:srgbClr>
                  </a:outerShdw>
                </a:effectLst>
                <a:latin typeface="Constantia" pitchFamily="18" charset="0"/>
              </a:rPr>
              <a:t> De la Carta a los Romanos (1, 1-7)</a:t>
            </a:r>
          </a:p>
          <a:p>
            <a:pPr algn="ctr"/>
            <a:r>
              <a:rPr lang="es-ES" sz="6000" i="1" dirty="0" smtClean="0">
                <a:latin typeface="Constantia" pitchFamily="18" charset="0"/>
              </a:rPr>
              <a:t/>
            </a:r>
            <a:br>
              <a:rPr lang="es-ES" sz="6000" i="1" dirty="0" smtClean="0">
                <a:latin typeface="Constantia" pitchFamily="18" charset="0"/>
              </a:rPr>
            </a:br>
            <a:r>
              <a:rPr lang="es-ES" sz="6000" i="1" dirty="0" smtClean="0">
                <a:latin typeface="Constantia" pitchFamily="18" charset="0"/>
              </a:rPr>
              <a:t>Jesucristo, de la estirpe de David, Hijo de Dios.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ChangeArrowheads="1"/>
          </p:cNvSpPr>
          <p:nvPr/>
        </p:nvSpPr>
        <p:spPr bwMode="auto">
          <a:xfrm>
            <a:off x="285720" y="3786190"/>
            <a:ext cx="8643966" cy="2862322"/>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3600" b="1" dirty="0" smtClean="0">
                <a:latin typeface="Constantia" pitchFamily="18" charset="0"/>
                <a:cs typeface="Times New Roman" pitchFamily="18" charset="0"/>
              </a:rPr>
              <a:t>Aleluya, aleluya Cristo no se ha ido, Cristo vive en la mañana cuando entra el sol por la ventana, cuida tus sueños junto a tu cama y hasta en la estrella mas lejana vive Jesús.</a:t>
            </a:r>
          </a:p>
        </p:txBody>
      </p:sp>
      <p:pic>
        <p:nvPicPr>
          <p:cNvPr id="4" name="Picture 2" descr="C:\Documents and Settings\Parroquia\Mis documentos\Mis imágenes\PENTECOSTES\espiritusobrebiblia.jpg"/>
          <p:cNvPicPr>
            <a:picLocks noChangeAspect="1" noChangeArrowheads="1"/>
          </p:cNvPicPr>
          <p:nvPr/>
        </p:nvPicPr>
        <p:blipFill>
          <a:blip r:embed="rId2"/>
          <a:srcRect/>
          <a:stretch>
            <a:fillRect/>
          </a:stretch>
        </p:blipFill>
        <p:spPr bwMode="auto">
          <a:xfrm>
            <a:off x="2898506" y="357166"/>
            <a:ext cx="2857765" cy="3143272"/>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363915"/>
            <a:ext cx="9144000" cy="5570756"/>
          </a:xfrm>
          <a:prstGeom prst="rect">
            <a:avLst/>
          </a:prstGeom>
          <a:noFill/>
          <a:ln w="9525">
            <a:noFill/>
            <a:miter lim="800000"/>
            <a:headEnd/>
            <a:tailEnd/>
          </a:ln>
        </p:spPr>
        <p:txBody>
          <a:bodyPr wrap="square">
            <a:spAutoFit/>
          </a:bodyPr>
          <a:lstStyle/>
          <a:p>
            <a:pPr algn="ctr"/>
            <a:r>
              <a:rPr lang="es-ES" sz="4400" b="1" i="1" dirty="0" smtClean="0">
                <a:solidFill>
                  <a:srgbClr val="C00000"/>
                </a:solidFill>
                <a:effectLst>
                  <a:outerShdw blurRad="38100" dist="38100" dir="2700000" algn="tl">
                    <a:srgbClr val="000000">
                      <a:alpha val="43137"/>
                    </a:srgbClr>
                  </a:outerShdw>
                </a:effectLst>
                <a:latin typeface="Constantia" pitchFamily="18" charset="0"/>
              </a:rPr>
              <a:t>Lectura del Santo Evangelio de nuestro Señor Jesucristo según san Mateo  (1, 18-24)</a:t>
            </a:r>
          </a:p>
          <a:p>
            <a:pPr algn="ctr"/>
            <a:endParaRPr lang="es-ES" sz="4400" b="1" i="1" dirty="0" smtClean="0">
              <a:solidFill>
                <a:schemeClr val="accent3">
                  <a:lumMod val="50000"/>
                </a:schemeClr>
              </a:solidFill>
              <a:effectLst>
                <a:outerShdw blurRad="38100" dist="38100" dir="2700000" algn="tl">
                  <a:srgbClr val="000000">
                    <a:alpha val="43137"/>
                  </a:srgbClr>
                </a:outerShdw>
              </a:effectLst>
              <a:latin typeface="Constantia" pitchFamily="18" charset="0"/>
            </a:endParaRPr>
          </a:p>
          <a:p>
            <a:pPr algn="ctr"/>
            <a:r>
              <a:rPr lang="es-ES" sz="6000" i="1" dirty="0" smtClean="0">
                <a:latin typeface="Constantia" pitchFamily="18" charset="0"/>
              </a:rPr>
              <a:t>Jesús nacerá de María, desposada con José, hijo de David.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775F55"/>
      </a:dk2>
      <a:lt2>
        <a:srgbClr val="EBDDC3"/>
      </a:lt2>
      <a:accent1>
        <a:srgbClr val="94B6D2"/>
      </a:accent1>
      <a:accent2>
        <a:srgbClr val="7030A0"/>
      </a:accent2>
      <a:accent3>
        <a:srgbClr val="CCECFF"/>
      </a:accent3>
      <a:accent4>
        <a:srgbClr val="FFCCFF"/>
      </a:accent4>
      <a:accent5>
        <a:srgbClr val="7BA79D"/>
      </a:accent5>
      <a:accent6>
        <a:srgbClr val="968C8C"/>
      </a:accent6>
      <a:hlink>
        <a:srgbClr val="FFFFCC"/>
      </a:hlink>
      <a:folHlink>
        <a:srgbClr val="E7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Cumbre">
  <a:themeElements>
    <a:clrScheme name="Cumbr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Cumb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mbre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Cumbre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Cumbre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Cumbre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Cumbr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Cumbre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Cumbre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Cumbre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3977</TotalTime>
  <Words>1213</Words>
  <Application>Microsoft Office PowerPoint</Application>
  <PresentationFormat>Presentación en pantalla (4:3)</PresentationFormat>
  <Paragraphs>149</Paragraphs>
  <Slides>44</Slides>
  <Notes>7</Notes>
  <HiddenSlides>0</HiddenSlides>
  <MMClips>0</MMClips>
  <ScaleCrop>false</ScaleCrop>
  <HeadingPairs>
    <vt:vector size="4" baseType="variant">
      <vt:variant>
        <vt:lpstr>Tema</vt:lpstr>
      </vt:variant>
      <vt:variant>
        <vt:i4>4</vt:i4>
      </vt:variant>
      <vt:variant>
        <vt:lpstr>Títulos de diapositiva</vt:lpstr>
      </vt:variant>
      <vt:variant>
        <vt:i4>44</vt:i4>
      </vt:variant>
    </vt:vector>
  </HeadingPairs>
  <TitlesOfParts>
    <vt:vector size="48" baseType="lpstr">
      <vt:lpstr>Tema de Office</vt:lpstr>
      <vt:lpstr>1_Tema de Office</vt:lpstr>
      <vt:lpstr>Brío</vt:lpstr>
      <vt:lpstr>Cumbre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Esta es nuestra fe.  Esta es la fe de la Iglesia, que nos gloriamos de profesar en Cristo Jesús, nuestro Señor.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Programación novena navideña   Multicentros - Hora: 7:00 pm. 18 Dic. Un. 3-4 Sábado 19 Dic. Un. Parroquia Domingo 20 Dic. Un. 18-19 Lunes 21 Dic. Un. 20-21 Martes 22 Dic. En directo desde la parroquia por Radio TODELAR: 6:00 A 7:00 p.m.   24 de Dic: 8:00 p.m. Parroquia 25 de Dic: 10:00 a.m. Parroquia  </vt:lpstr>
      <vt:lpstr>Presentación de PowerPoint</vt:lpstr>
      <vt:lpstr>ORACIÓN PARA TODOS LOS DÍAS</vt:lpstr>
      <vt:lpstr>Presentación de PowerPoint</vt:lpstr>
      <vt:lpstr>ORACIÓN A LA SANTÍSIMA VIRGEN</vt:lpstr>
      <vt:lpstr>ORACIÓN A SAN JOSÉ</vt:lpstr>
      <vt:lpstr>ORACIÓN AL NIÑO JESÚS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Nuestra señora de la salud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Parroquia</dc:creator>
  <cp:lastModifiedBy>Padre Wilson</cp:lastModifiedBy>
  <cp:revision>420</cp:revision>
  <dcterms:created xsi:type="dcterms:W3CDTF">2010-03-24T14:53:39Z</dcterms:created>
  <dcterms:modified xsi:type="dcterms:W3CDTF">2010-12-18T14:09:55Z</dcterms:modified>
</cp:coreProperties>
</file>