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257" r:id="rId2"/>
    <p:sldId id="258" r:id="rId3"/>
    <p:sldId id="260" r:id="rId4"/>
    <p:sldId id="288" r:id="rId5"/>
    <p:sldId id="289" r:id="rId6"/>
    <p:sldId id="261" r:id="rId7"/>
    <p:sldId id="262" r:id="rId8"/>
    <p:sldId id="264" r:id="rId9"/>
    <p:sldId id="265" r:id="rId10"/>
    <p:sldId id="266" r:id="rId11"/>
    <p:sldId id="271" r:id="rId12"/>
    <p:sldId id="285" r:id="rId13"/>
    <p:sldId id="274" r:id="rId14"/>
    <p:sldId id="297" r:id="rId15"/>
    <p:sldId id="275" r:id="rId16"/>
    <p:sldId id="299" r:id="rId17"/>
    <p:sldId id="294" r:id="rId18"/>
    <p:sldId id="301" r:id="rId19"/>
    <p:sldId id="302" r:id="rId20"/>
    <p:sldId id="278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D95E7-22F0-4E13-A266-2F3FEFEED06D}" type="datetimeFigureOut">
              <a:rPr lang="es-ES" smtClean="0"/>
              <a:pPr/>
              <a:t>27/12/2010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0C12E-1EEB-4336-8091-4851A47F24A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450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0C12E-1EEB-4336-8091-4851A47F24A6}" type="slidenum">
              <a:rPr lang="es-ES" smtClean="0"/>
              <a:pPr/>
              <a:t>10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D49A2-D35C-4B7E-B0E5-8AFC701710B6}" type="slidenum">
              <a:rPr lang="es-CO" smtClean="0"/>
              <a:pPr/>
              <a:t>12</a:t>
            </a:fld>
            <a:endParaRPr lang="es-CO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D49A2-D35C-4B7E-B0E5-8AFC701710B6}" type="slidenum">
              <a:rPr lang="es-CO" smtClean="0"/>
              <a:pPr/>
              <a:t>13</a:t>
            </a:fld>
            <a:endParaRPr lang="es-CO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D49A2-D35C-4B7E-B0E5-8AFC701710B6}" type="slidenum">
              <a:rPr lang="es-CO" smtClean="0"/>
              <a:pPr/>
              <a:t>15</a:t>
            </a:fld>
            <a:endParaRPr lang="es-CO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D49A2-D35C-4B7E-B0E5-8AFC701710B6}" type="slidenum">
              <a:rPr lang="es-CO" smtClean="0"/>
              <a:pPr/>
              <a:t>17</a:t>
            </a:fld>
            <a:endParaRPr lang="es-CO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D49A2-D35C-4B7E-B0E5-8AFC701710B6}" type="slidenum">
              <a:rPr lang="es-CO" smtClean="0">
                <a:solidFill>
                  <a:prstClr val="black"/>
                </a:solidFill>
              </a:rPr>
              <a:pPr/>
              <a:t>19</a:t>
            </a:fld>
            <a:endParaRPr lang="es-CO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D49A2-D35C-4B7E-B0E5-8AFC701710B6}" type="slidenum">
              <a:rPr lang="es-CO" smtClean="0"/>
              <a:pPr/>
              <a:t>20</a:t>
            </a:fld>
            <a:endParaRPr lang="es-CO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27/12/2010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494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27/12/2010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37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27/12/2010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93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27/12/2010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082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27/12/2010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78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27/12/2010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3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27/12/2010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91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27/12/2010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94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27/12/2010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7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27/12/2010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554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27/12/2010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35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7B1BD-E06F-431F-91FB-222B2CF9A1B8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27/12/2010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88289-8869-43BF-A2FE-DE0F052BAD71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00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by124w.bay124.mail.live.com/att/GetAttachment.aspx?tnail=0&amp;messageId=18795406-892d-49f3-8d53-97300547ce4b&amp;Aux=44|0|8CBEEED96EB9CD0|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00174"/>
            <a:ext cx="3286148" cy="4970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5 CuadroTexto"/>
          <p:cNvSpPr txBox="1"/>
          <p:nvPr/>
        </p:nvSpPr>
        <p:spPr>
          <a:xfrm>
            <a:off x="785786" y="371283"/>
            <a:ext cx="73903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PARROQUIA </a:t>
            </a:r>
          </a:p>
          <a:p>
            <a:pPr algn="ctr"/>
            <a:r>
              <a:rPr lang="es-CO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NUESTRA SEÑORA DE LA SALUD</a:t>
            </a:r>
            <a:endParaRPr lang="es-ES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429124" y="2143116"/>
            <a:ext cx="407196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600" b="1" i="1" dirty="0" smtClean="0">
                <a:latin typeface="Constantia" pitchFamily="18" charset="0"/>
              </a:rPr>
              <a:t>Gloria a Dios en el cielo, y en la tierra paz a los hombres que ama el Señor.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28596" y="857232"/>
            <a:ext cx="8286747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4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Lectura del Santo Evangelio de nuestro Señor Jesucristo según san Juan  (1, 1-18)</a:t>
            </a:r>
          </a:p>
          <a:p>
            <a:pPr algn="ctr"/>
            <a:endParaRPr lang="es-ES" sz="4400" b="1" i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ctr"/>
            <a:r>
              <a:rPr lang="es-ES" sz="5400" i="1" dirty="0" smtClean="0">
                <a:latin typeface="Constantia" pitchFamily="18" charset="0"/>
              </a:rPr>
              <a:t>La palabra se hizo carne y acampo entre nosotros.</a:t>
            </a:r>
            <a:endParaRPr lang="es-ES" sz="5400" b="1" i="1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2 Título"/>
          <p:cNvSpPr>
            <a:spLocks noGrp="1"/>
          </p:cNvSpPr>
          <p:nvPr>
            <p:ph type="title"/>
          </p:nvPr>
        </p:nvSpPr>
        <p:spPr>
          <a:xfrm>
            <a:off x="1000100" y="642918"/>
            <a:ext cx="7772400" cy="5534025"/>
          </a:xfrm>
        </p:spPr>
        <p:txBody>
          <a:bodyPr>
            <a:noAutofit/>
          </a:bodyPr>
          <a:lstStyle/>
          <a:p>
            <a:pPr algn="ctr"/>
            <a:r>
              <a:rPr lang="es-ES" sz="6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Esta es nuestra fe. Esta es la fe de la Iglesia, que nos gloriamos de profesar en Cristo Jesús, nuestro Señor.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285720" y="243087"/>
            <a:ext cx="864399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5943600" algn="r"/>
              </a:tabLst>
              <a:defRPr/>
            </a:pPr>
            <a:r>
              <a:rPr lang="es-ES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OFERTORIO</a:t>
            </a:r>
          </a:p>
          <a:p>
            <a:pPr marL="742950" indent="-742950" algn="ctr" eaLnBrk="0" hangingPunct="0">
              <a:tabLst>
                <a:tab pos="5943600" algn="r"/>
              </a:tabLst>
              <a:defRPr/>
            </a:pPr>
            <a:endParaRPr lang="es-ES" sz="36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742950" indent="-742950" algn="ctr" eaLnBrk="0" hangingPunct="0">
              <a:tabLst>
                <a:tab pos="5943600" algn="r"/>
              </a:tabLst>
              <a:defRPr/>
            </a:pPr>
            <a:r>
              <a:rPr lang="es-ES" sz="3600" dirty="0" smtClean="0">
                <a:latin typeface="Constantia" pitchFamily="18" charset="0"/>
              </a:rPr>
              <a:t>Pan transformado en el cuerpo de Cristo, vino transformado en la Sangre del Señor.</a:t>
            </a:r>
          </a:p>
          <a:p>
            <a:pPr marL="742950" indent="-742950" algn="ctr" eaLnBrk="0" hangingPunct="0">
              <a:tabLst>
                <a:tab pos="5943600" algn="r"/>
              </a:tabLst>
              <a:defRPr/>
            </a:pPr>
            <a:endParaRPr lang="es-ES" sz="3600" dirty="0" smtClean="0">
              <a:latin typeface="Constantia" pitchFamily="18" charset="0"/>
            </a:endParaRPr>
          </a:p>
          <a:p>
            <a:pPr marL="742950" indent="-742950" algn="ctr" eaLnBrk="0" hangingPunct="0">
              <a:tabLst>
                <a:tab pos="5943600" algn="r"/>
              </a:tabLst>
              <a:defRPr/>
            </a:pPr>
            <a:r>
              <a:rPr lang="es-ES" sz="3600" b="1" dirty="0" smtClean="0">
                <a:latin typeface="Constantia" pitchFamily="18" charset="0"/>
              </a:rPr>
              <a:t>Eucaristía milagro de amor</a:t>
            </a:r>
          </a:p>
          <a:p>
            <a:pPr marL="742950" indent="-742950" algn="ctr" eaLnBrk="0" hangingPunct="0">
              <a:tabLst>
                <a:tab pos="5943600" algn="r"/>
              </a:tabLst>
              <a:defRPr/>
            </a:pPr>
            <a:r>
              <a:rPr lang="es-ES" sz="3600" b="1" dirty="0" smtClean="0">
                <a:latin typeface="Constantia" pitchFamily="18" charset="0"/>
              </a:rPr>
              <a:t>Eucaristía presencia del Señor (Bis)</a:t>
            </a:r>
          </a:p>
          <a:p>
            <a:pPr marL="742950" indent="-742950" algn="ctr" eaLnBrk="0" hangingPunct="0">
              <a:tabLst>
                <a:tab pos="5943600" algn="r"/>
              </a:tabLst>
              <a:defRPr/>
            </a:pPr>
            <a:endParaRPr lang="es-ES" sz="3600" dirty="0" smtClean="0">
              <a:latin typeface="Constantia" pitchFamily="18" charset="0"/>
            </a:endParaRPr>
          </a:p>
          <a:p>
            <a:pPr marL="742950" indent="-742950" algn="ctr" eaLnBrk="0" hangingPunct="0">
              <a:tabLst>
                <a:tab pos="5943600" algn="r"/>
              </a:tabLst>
              <a:defRPr/>
            </a:pPr>
            <a:r>
              <a:rPr lang="es-ES" sz="3600" dirty="0" smtClean="0">
                <a:latin typeface="Constantia" pitchFamily="18" charset="0"/>
              </a:rPr>
              <a:t>Cristo nos dice tomen y coman, esto es mi cuerpo que ha sido entregado.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214314" y="857232"/>
            <a:ext cx="878684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5943600" algn="r"/>
              </a:tabLst>
            </a:pPr>
            <a:r>
              <a:rPr lang="es-ES" sz="4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SANTO</a:t>
            </a:r>
          </a:p>
          <a:p>
            <a:pPr algn="ctr" eaLnBrk="0" hangingPunct="0">
              <a:tabLst>
                <a:tab pos="5943600" algn="r"/>
              </a:tabLst>
            </a:pPr>
            <a:endParaRPr lang="es-ES" sz="4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5943600" algn="r"/>
              </a:tabLst>
            </a:pPr>
            <a:r>
              <a:rPr lang="es-ES" sz="3600" dirty="0" smtClean="0">
                <a:latin typeface="Constantia" pitchFamily="18" charset="0"/>
                <a:cs typeface="Times New Roman" pitchFamily="18" charset="0"/>
              </a:rPr>
              <a:t>Santo, Santo, Santo, Santo, Santo el Señor. El cielo y la tierra están llenos de ti. </a:t>
            </a:r>
          </a:p>
          <a:p>
            <a:pPr algn="ctr" eaLnBrk="0" hangingPunct="0">
              <a:tabLst>
                <a:tab pos="5943600" algn="r"/>
              </a:tabLst>
            </a:pPr>
            <a:r>
              <a:rPr lang="es-ES" sz="3600" dirty="0" smtClean="0">
                <a:latin typeface="Constantia" pitchFamily="18" charset="0"/>
                <a:cs typeface="Times New Roman" pitchFamily="18" charset="0"/>
              </a:rPr>
              <a:t>Hosanna, Hosanna, Hosanna los ángeles cantan. Hosanna, Hosanna, Hosanna cantamos a Dios. </a:t>
            </a:r>
          </a:p>
          <a:p>
            <a:pPr algn="ctr" eaLnBrk="0" hangingPunct="0">
              <a:tabLst>
                <a:tab pos="5943600" algn="r"/>
              </a:tabLst>
            </a:pPr>
            <a:r>
              <a:rPr lang="es-ES" sz="3600" dirty="0" smtClean="0">
                <a:latin typeface="Constantia" pitchFamily="18" charset="0"/>
                <a:cs typeface="Times New Roman" pitchFamily="18" charset="0"/>
              </a:rPr>
              <a:t>Bendito es Cristo que viene, en el nombre del señor.</a:t>
            </a:r>
          </a:p>
        </p:txBody>
      </p:sp>
      <p:pic>
        <p:nvPicPr>
          <p:cNvPr id="2" name="Picture 2" descr="C:\Documents and Settings\Parroquia\Mis documentos\Mis imágenes\IMAGENES\hablemosdeangeles_1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357166"/>
            <a:ext cx="1714512" cy="173165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dib18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</a:blip>
          <a:srcRect/>
          <a:stretch>
            <a:fillRect/>
          </a:stretch>
        </p:blipFill>
        <p:spPr bwMode="auto">
          <a:xfrm>
            <a:off x="2733255" y="544686"/>
            <a:ext cx="3214687" cy="4108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1507" name="2 CuadroTexto"/>
          <p:cNvSpPr txBox="1">
            <a:spLocks noChangeArrowheads="1"/>
          </p:cNvSpPr>
          <p:nvPr/>
        </p:nvSpPr>
        <p:spPr bwMode="auto">
          <a:xfrm>
            <a:off x="571500" y="4786313"/>
            <a:ext cx="807243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CO" sz="3600" b="1" i="1" dirty="0">
                <a:latin typeface="Calibri" pitchFamily="34" charset="0"/>
              </a:rPr>
              <a:t>LLEGAMOS AL MOMENTO MÁS IMPORTANTE DE LA EUCARISTÍA </a:t>
            </a:r>
          </a:p>
          <a:p>
            <a:pPr algn="ctr"/>
            <a:r>
              <a:rPr lang="es-CO" sz="3600" b="1" i="1" dirty="0">
                <a:latin typeface="Calibri" pitchFamily="34" charset="0"/>
              </a:rPr>
              <a:t>NOS PONEMOS DE RODILLAS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500042"/>
            <a:ext cx="864396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5943600" algn="r"/>
              </a:tabLst>
            </a:pPr>
            <a:r>
              <a:rPr lang="es-ES" sz="4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CORDERO</a:t>
            </a:r>
          </a:p>
          <a:p>
            <a:pPr algn="ctr" eaLnBrk="0" hangingPunct="0">
              <a:tabLst>
                <a:tab pos="5943600" algn="r"/>
              </a:tabLst>
            </a:pPr>
            <a:endParaRPr lang="es-ES" sz="40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5943600" algn="r"/>
              </a:tabLst>
            </a:pPr>
            <a:r>
              <a:rPr lang="es-CO" sz="4000" dirty="0" smtClean="0">
                <a:latin typeface="Constantia" pitchFamily="18" charset="0"/>
                <a:cs typeface="Times New Roman" pitchFamily="18" charset="0"/>
              </a:rPr>
              <a:t>Cordero de Dios, que quitas el pecado</a:t>
            </a:r>
          </a:p>
          <a:p>
            <a:pPr algn="ctr" eaLnBrk="0" hangingPunct="0">
              <a:tabLst>
                <a:tab pos="5943600" algn="r"/>
              </a:tabLst>
            </a:pPr>
            <a:r>
              <a:rPr lang="es-CO" sz="4000" dirty="0" smtClean="0">
                <a:latin typeface="Constantia" pitchFamily="18" charset="0"/>
                <a:cs typeface="Times New Roman" pitchFamily="18" charset="0"/>
              </a:rPr>
              <a:t>De este mundo, Ten piedad Señor, ten piedad.</a:t>
            </a:r>
          </a:p>
          <a:p>
            <a:pPr algn="ctr" eaLnBrk="0" hangingPunct="0">
              <a:tabLst>
                <a:tab pos="5943600" algn="r"/>
              </a:tabLst>
            </a:pPr>
            <a:endParaRPr lang="es-CO" sz="4000" dirty="0" smtClean="0">
              <a:latin typeface="Constantia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5943600" algn="r"/>
              </a:tabLst>
            </a:pPr>
            <a:r>
              <a:rPr lang="es-CO" sz="4000" dirty="0" smtClean="0">
                <a:latin typeface="Constantia" pitchFamily="18" charset="0"/>
                <a:cs typeface="Times New Roman" pitchFamily="18" charset="0"/>
              </a:rPr>
              <a:t>Cordero de Dios, que quitas el pecado</a:t>
            </a:r>
          </a:p>
          <a:p>
            <a:pPr algn="ctr" eaLnBrk="0" hangingPunct="0">
              <a:tabLst>
                <a:tab pos="5943600" algn="r"/>
              </a:tabLst>
            </a:pPr>
            <a:r>
              <a:rPr lang="es-CO" sz="4000" dirty="0" smtClean="0">
                <a:latin typeface="Constantia" pitchFamily="18" charset="0"/>
                <a:cs typeface="Times New Roman" pitchFamily="18" charset="0"/>
              </a:rPr>
              <a:t>Del mundo, Ten piedad Señor y danos la paz.</a:t>
            </a:r>
            <a:endParaRPr lang="es-CO" sz="4000" dirty="0"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71414"/>
            <a:ext cx="871543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CO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Calibri" pitchFamily="34" charset="0"/>
                <a:cs typeface="Times New Roman" pitchFamily="18" charset="0"/>
              </a:rPr>
              <a:t>TUTAINA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b="1" dirty="0" err="1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Tutaina</a:t>
            </a:r>
            <a:r>
              <a:rPr lang="es-ES" sz="2400" b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s-ES" sz="2400" b="1" dirty="0" err="1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tuturumá</a:t>
            </a:r>
            <a:r>
              <a:rPr lang="es-ES" sz="2400" b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s-ES" sz="2400" b="1" dirty="0" err="1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tutaina</a:t>
            </a:r>
            <a:r>
              <a:rPr lang="es-ES" sz="2400" b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" sz="2400" b="1" dirty="0" err="1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tuturumaina</a:t>
            </a:r>
            <a:r>
              <a:rPr lang="es-ES" sz="2400" b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b="1" dirty="0" err="1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Tutaina</a:t>
            </a:r>
            <a:r>
              <a:rPr lang="es-ES" sz="2400" b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s-ES" sz="2400" b="1" dirty="0" err="1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tuturumá</a:t>
            </a:r>
            <a:r>
              <a:rPr lang="es-ES" sz="2400" b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s-ES" sz="2400" b="1" dirty="0" err="1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turumá</a:t>
            </a:r>
            <a:r>
              <a:rPr lang="es-ES" sz="2400" b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s-ES" sz="2400" b="1" dirty="0" err="1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tutaina</a:t>
            </a:r>
            <a:r>
              <a:rPr lang="es-ES" sz="2400" b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s-ES" sz="2400" b="1" dirty="0" err="1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tuturumaina</a:t>
            </a:r>
            <a:endParaRPr lang="es-ES" sz="2400" b="1" dirty="0" smtClean="0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 dirty="0" smtClean="0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Los pastores de Belén, vienen a adorar al Niño; La Virgen y San José, los reciben con cariño.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 b="1" dirty="0" smtClean="0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b="1" dirty="0" err="1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Tutaina</a:t>
            </a:r>
            <a:r>
              <a:rPr lang="es-ES" sz="2400" b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s-ES" sz="2400" b="1" dirty="0" err="1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tuturumá</a:t>
            </a:r>
            <a:r>
              <a:rPr lang="es-ES" sz="2400" b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s-ES" sz="2400" b="1" dirty="0" err="1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tutaina</a:t>
            </a:r>
            <a:r>
              <a:rPr lang="es-ES" sz="2400" b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" sz="2400" b="1" dirty="0" err="1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tuturumaina</a:t>
            </a:r>
            <a:r>
              <a:rPr lang="es-ES" sz="2400" b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b="1" dirty="0" err="1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Tutaina</a:t>
            </a:r>
            <a:r>
              <a:rPr lang="es-ES" sz="2400" b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s-ES" sz="2400" b="1" dirty="0" err="1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tuturumá</a:t>
            </a:r>
            <a:r>
              <a:rPr lang="es-ES" sz="2400" b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s-ES" sz="2400" b="1" dirty="0" err="1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turumá</a:t>
            </a:r>
            <a:r>
              <a:rPr lang="es-ES" sz="2400" b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s-ES" sz="2400" b="1" dirty="0" err="1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tutaina</a:t>
            </a:r>
            <a:r>
              <a:rPr lang="es-ES" sz="2400" b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s-ES" sz="2400" b="1" dirty="0" err="1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tuturumaina</a:t>
            </a:r>
            <a:r>
              <a:rPr lang="es-ES" sz="2400" b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 dirty="0" smtClean="0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Tres reyes vienen también, con incienso mirra y oro, a ofrendar a Dios su bien, como el más grande tesoro.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 b="1" dirty="0" smtClean="0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b="1" dirty="0" err="1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Tutaina</a:t>
            </a:r>
            <a:r>
              <a:rPr lang="es-ES" sz="2400" b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s-ES" sz="2400" b="1" dirty="0" err="1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tuturumá</a:t>
            </a:r>
            <a:r>
              <a:rPr lang="es-ES" sz="2400" b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...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 dirty="0" smtClean="0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Vamos todos a cantar, con amor y alegría, porque acaba de llegar de los cielos el Mesías.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2 Marcador de contenido"/>
          <p:cNvSpPr>
            <a:spLocks noGrp="1"/>
          </p:cNvSpPr>
          <p:nvPr>
            <p:ph idx="1"/>
          </p:nvPr>
        </p:nvSpPr>
        <p:spPr>
          <a:xfrm>
            <a:off x="285720" y="142852"/>
            <a:ext cx="8429684" cy="628650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s-CO" sz="3200" b="1" dirty="0" smtClean="0">
                <a:latin typeface="Constantia" pitchFamily="18" charset="0"/>
              </a:rPr>
              <a:t>CANTO DE COMUNIÓN</a:t>
            </a:r>
            <a:endParaRPr lang="es-ES" sz="3200" b="1" dirty="0" smtClean="0">
              <a:latin typeface="Constantia" pitchFamily="18" charset="0"/>
            </a:endParaRPr>
          </a:p>
          <a:p>
            <a:pPr algn="ctr">
              <a:buFontTx/>
              <a:buNone/>
            </a:pPr>
            <a:r>
              <a:rPr lang="es-CO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CAMPANA NAVIDEÑA</a:t>
            </a:r>
            <a:r>
              <a:rPr lang="es-ES" sz="3200" b="1" i="1" dirty="0" smtClean="0">
                <a:solidFill>
                  <a:schemeClr val="accent1"/>
                </a:solidFill>
                <a:latin typeface="Constantia" pitchFamily="18" charset="0"/>
              </a:rPr>
              <a:t>  </a:t>
            </a:r>
          </a:p>
          <a:p>
            <a:pPr marL="742950" indent="-742950" algn="just" eaLnBrk="0" hangingPunct="0">
              <a:buNone/>
              <a:tabLst>
                <a:tab pos="5943600" algn="r"/>
              </a:tabLst>
              <a:defRPr/>
            </a:pPr>
            <a:r>
              <a:rPr lang="es-ES" dirty="0" smtClean="0">
                <a:latin typeface="Constantia" pitchFamily="18" charset="0"/>
              </a:rPr>
              <a:t>Campaña navideña de dulce y claro son, tu canto jubiloso alegra el corazón; anuncias con tus voces, heraldos de cristal: alégrense las lamas, llegó la navidad. </a:t>
            </a:r>
            <a:r>
              <a:rPr lang="es-ES" dirty="0" err="1" smtClean="0">
                <a:latin typeface="Constantia" pitchFamily="18" charset="0"/>
              </a:rPr>
              <a:t>Din</a:t>
            </a:r>
            <a:r>
              <a:rPr lang="es-ES" dirty="0" smtClean="0">
                <a:latin typeface="Constantia" pitchFamily="18" charset="0"/>
              </a:rPr>
              <a:t> – don – don, </a:t>
            </a:r>
            <a:r>
              <a:rPr lang="es-ES" dirty="0" err="1" smtClean="0">
                <a:latin typeface="Constantia" pitchFamily="18" charset="0"/>
              </a:rPr>
              <a:t>din</a:t>
            </a:r>
            <a:r>
              <a:rPr lang="es-ES" dirty="0" smtClean="0">
                <a:latin typeface="Constantia" pitchFamily="18" charset="0"/>
              </a:rPr>
              <a:t> – don – don, vamos a Belén, ha nacido un niño que nos ofrece todo bien. ¡Oh Navidad hermosa, oh noche sin igual! Tus luces iluminan con lumbre celestial mensaje dulce y claro que al mundo das la paz, ¡oh Navidad hermosa, oh noche sin igual!</a:t>
            </a:r>
          </a:p>
          <a:p>
            <a:pPr marL="742950" indent="-742950" algn="just" eaLnBrk="0" hangingPunct="0">
              <a:buNone/>
              <a:tabLst>
                <a:tab pos="5943600" algn="r"/>
              </a:tabLst>
              <a:defRPr/>
            </a:pPr>
            <a:endParaRPr lang="es-CO" sz="3200" dirty="0" smtClean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adre Wilson\Desktop\63531_1776115005600_1321095987_1985726_5015971_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00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4160"/>
          </a:xfrm>
        </p:spPr>
        <p:txBody>
          <a:bodyPr>
            <a:norm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LA PASTORAL SOCIAL DE LA ARQUIDIOCESIS DE CALI 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/>
            </a:endParaRPr>
          </a:p>
          <a:p>
            <a:pPr algn="just"/>
            <a:r>
              <a:rPr lang="es-CO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Agradece a la comunidad vallecaucana todo el apoyo y solidaridad recibido para LA CAMPAÑA AYUDEMOS a los damnificados del invierno, para lo cual informa que ha entregado a través de las diócesis de la provincia de Cartago, Buga, Palmira, Buenaventura y Cali, 17 toneladas de alimentos, 1.200 frazadas,  120 colchonetas y ha recogido 24 Millones de pesos que serán invertidos en la reconstrucción de las casas de las personas que lo han perdido todo</a:t>
            </a:r>
            <a:endParaRPr lang="es-CO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algn="just"/>
            <a:r>
              <a:rPr lang="es-C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La </a:t>
            </a:r>
            <a:r>
              <a:rPr lang="es-CO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Pastoral Social seguirá trabajando por la dignidad de los más necesitados</a:t>
            </a:r>
            <a:r>
              <a:rPr lang="es-C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.</a:t>
            </a:r>
            <a:r>
              <a:rPr lang="es-CO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 Contamos con su </a:t>
            </a:r>
            <a:r>
              <a:rPr lang="es-C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apoyo</a:t>
            </a:r>
            <a:r>
              <a:rPr lang="es-C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, </a:t>
            </a:r>
            <a:r>
              <a:rPr lang="es-C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Dios </a:t>
            </a:r>
            <a:r>
              <a:rPr lang="es-CO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los Bendiga</a:t>
            </a:r>
            <a:endParaRPr lang="es-CO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algn="just"/>
            <a:r>
              <a:rPr lang="es-C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PBRO</a:t>
            </a:r>
            <a:r>
              <a:rPr lang="es-CO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. OSCAR DE LA </a:t>
            </a:r>
            <a:r>
              <a:rPr lang="es-CO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VEGA                       Cel</a:t>
            </a:r>
            <a:r>
              <a:rPr lang="es-CO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: 316 6751577</a:t>
            </a:r>
            <a:endParaRPr lang="es-CO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algn="just"/>
            <a:r>
              <a:rPr lang="es-C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Director </a:t>
            </a:r>
            <a:r>
              <a:rPr lang="es-CO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Pastoral Social</a:t>
            </a:r>
            <a:endParaRPr lang="es-CO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3999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Parroquia\Mis documentos\Mis imágenes\PENTECOSTES\led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2278"/>
            <a:ext cx="9144000" cy="11257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0" y="0"/>
            <a:ext cx="8929750" cy="573227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tIns="152352" bIns="38088" anchor="ctr">
            <a:spAutoFit/>
          </a:bodyPr>
          <a:lstStyle/>
          <a:p>
            <a:pPr algn="ctr" eaLnBrk="0" hangingPunct="0"/>
            <a:r>
              <a:rPr lang="es-ES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Calibri" pitchFamily="34" charset="0"/>
                <a:cs typeface="Times New Roman" pitchFamily="18" charset="0"/>
              </a:rPr>
              <a:t>PROGRAMACIÓN FIN DE AÑO</a:t>
            </a:r>
            <a:r>
              <a:rPr lang="es-ES" sz="6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s-ES" sz="6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es-ES" sz="6000" b="1" i="1" u="sn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Calibri" pitchFamily="34" charset="0"/>
                <a:cs typeface="Times New Roman" pitchFamily="18" charset="0"/>
              </a:rPr>
              <a:t>Lluvia de bendiciones: </a:t>
            </a:r>
          </a:p>
          <a:p>
            <a:pPr algn="ctr" eaLnBrk="0" hangingPunct="0"/>
            <a:r>
              <a:rPr lang="es-ES" sz="6000" i="1" dirty="0" smtClean="0">
                <a:solidFill>
                  <a:prstClr val="white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30 de Dic: 8:00 con el Padre </a:t>
            </a:r>
            <a:r>
              <a:rPr lang="es-ES" sz="6000" i="1" dirty="0">
                <a:solidFill>
                  <a:prstClr val="white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J</a:t>
            </a:r>
            <a:r>
              <a:rPr lang="es-ES" sz="6000" i="1" dirty="0" smtClean="0">
                <a:solidFill>
                  <a:prstClr val="white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orge Moya, </a:t>
            </a:r>
            <a:r>
              <a:rPr lang="es-ES" sz="6000" i="1" dirty="0" err="1">
                <a:solidFill>
                  <a:prstClr val="white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es-ES" sz="6000" i="1" dirty="0" err="1" smtClean="0">
                <a:solidFill>
                  <a:prstClr val="white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udista</a:t>
            </a:r>
            <a:r>
              <a:rPr lang="es-ES" sz="6000" i="1" dirty="0" smtClean="0">
                <a:solidFill>
                  <a:prstClr val="white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lang="es-ES" sz="6000" i="1" dirty="0" smtClean="0">
              <a:solidFill>
                <a:srgbClr val="336600"/>
              </a:solidFill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es-CO" sz="6000" b="1" i="1" dirty="0" smtClean="0">
                <a:solidFill>
                  <a:srgbClr val="FF000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	¡TE ESPERAMOS!</a:t>
            </a:r>
            <a:endParaRPr lang="es-ES" sz="6000" b="1" i="1" dirty="0">
              <a:solidFill>
                <a:srgbClr val="FF0000"/>
              </a:solidFill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213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71438" y="71414"/>
            <a:ext cx="8786842" cy="600079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tantia" pitchFamily="18" charset="0"/>
              </a:rPr>
              <a:t>CANTO DE ENTRADA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nstantia" pitchFamily="18" charset="0"/>
            </a:endParaRPr>
          </a:p>
          <a:p>
            <a:pPr marL="742950" indent="-742950" algn="ctr">
              <a:spcBef>
                <a:spcPct val="20000"/>
              </a:spcBef>
              <a:defRPr/>
            </a:pPr>
            <a:r>
              <a:rPr lang="es-CO" sz="28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CAMPANA SOBRE CAMPANA</a:t>
            </a:r>
          </a:p>
          <a:p>
            <a:pPr marL="742950" indent="-742950" algn="ctr">
              <a:spcBef>
                <a:spcPct val="20000"/>
              </a:spcBef>
              <a:defRPr/>
            </a:pPr>
            <a:endParaRPr lang="es-CO" sz="2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742950" indent="-742950" algn="just">
              <a:spcBef>
                <a:spcPct val="20000"/>
              </a:spcBef>
              <a:defRPr/>
            </a:pPr>
            <a:r>
              <a:rPr lang="es-ES" sz="2800" i="1" dirty="0" smtClean="0">
                <a:latin typeface="Constantia" pitchFamily="18" charset="0"/>
              </a:rPr>
              <a:t>Campana sobre campana, y sobre campana una, asómate a la ventana, veras a un niño en la cuna.</a:t>
            </a:r>
          </a:p>
          <a:p>
            <a:pPr marL="742950" indent="-742950" algn="just">
              <a:spcBef>
                <a:spcPct val="20000"/>
              </a:spcBef>
              <a:defRPr/>
            </a:pPr>
            <a:r>
              <a:rPr lang="es-ES" sz="2800" b="1" i="1" dirty="0" smtClean="0">
                <a:latin typeface="Constantia" pitchFamily="18" charset="0"/>
              </a:rPr>
              <a:t>Belén campanas de Belén, que los ángeles tocan ¿Qué nuevas me traéis? (Bis)</a:t>
            </a:r>
          </a:p>
          <a:p>
            <a:pPr marL="742950" indent="-742950" algn="just">
              <a:spcBef>
                <a:spcPct val="20000"/>
              </a:spcBef>
              <a:defRPr/>
            </a:pPr>
            <a:r>
              <a:rPr lang="es-ES" sz="2800" i="1" dirty="0" smtClean="0">
                <a:latin typeface="Constantia" pitchFamily="18" charset="0"/>
              </a:rPr>
              <a:t>Recogido tu rebaño ¿A dónde vas pastorcillo? Voy a llevar al portal, requesón, manteca y vino.</a:t>
            </a:r>
          </a:p>
          <a:p>
            <a:pPr marL="742950" indent="-742950" algn="just">
              <a:spcBef>
                <a:spcPct val="20000"/>
              </a:spcBef>
              <a:defRPr/>
            </a:pPr>
            <a:r>
              <a:rPr lang="es-ES" sz="2800" b="1" i="1" dirty="0" smtClean="0">
                <a:latin typeface="Constantia" pitchFamily="18" charset="0"/>
              </a:rPr>
              <a:t>Belén campanas de Belén, que los ángeles tocan ¿Qué nuevas me traéis? (Bis)</a:t>
            </a:r>
          </a:p>
          <a:p>
            <a:pPr marL="742950" indent="-742950" algn="just">
              <a:spcBef>
                <a:spcPct val="20000"/>
              </a:spcBef>
              <a:defRPr/>
            </a:pPr>
            <a:r>
              <a:rPr lang="es-ES" sz="2800" i="1" dirty="0" smtClean="0">
                <a:latin typeface="Constantia" pitchFamily="18" charset="0"/>
              </a:rPr>
              <a:t>Campana sobre campana, y sobre campana dos, asómate a esa ventana porque  está naciendo Dios.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Parroquia\Mis documentos\Mis imágenes\PENTECOSTES\led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3818913"/>
            <a:ext cx="2293412" cy="27077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0" y="495617"/>
            <a:ext cx="8929750" cy="610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52352" bIns="38088" anchor="ctr">
            <a:spAutoFit/>
          </a:bodyPr>
          <a:lstStyle/>
          <a:p>
            <a:pPr algn="ctr" eaLnBrk="0" hangingPunct="0"/>
            <a:r>
              <a:rPr lang="es-ES" sz="4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Calibri" pitchFamily="34" charset="0"/>
                <a:cs typeface="Times New Roman" pitchFamily="18" charset="0"/>
              </a:rPr>
              <a:t>GRUPOS </a:t>
            </a:r>
            <a:r>
              <a:rPr lang="es-ES" sz="4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Calibri" pitchFamily="34" charset="0"/>
                <a:cs typeface="Times New Roman" pitchFamily="18" charset="0"/>
              </a:rPr>
              <a:t>PARROQUIALES DESPUES DE LA SEGUNDA SEMANA DE ENERO </a:t>
            </a:r>
            <a:r>
              <a:rPr lang="es-ES" sz="40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s-ES" sz="40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endParaRPr lang="es-ES" sz="3600" i="1" dirty="0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es-ES" sz="3600" b="1" i="1" dirty="0">
                <a:latin typeface="Constantia" pitchFamily="18" charset="0"/>
                <a:ea typeface="Calibri" pitchFamily="34" charset="0"/>
                <a:cs typeface="Times New Roman" pitchFamily="18" charset="0"/>
              </a:rPr>
              <a:t>Grupo juvenil: </a:t>
            </a:r>
            <a:r>
              <a:rPr lang="es-ES" sz="3600" i="1" dirty="0">
                <a:latin typeface="Constantia" pitchFamily="18" charset="0"/>
                <a:ea typeface="Calibri" pitchFamily="34" charset="0"/>
                <a:cs typeface="Times New Roman" pitchFamily="18" charset="0"/>
              </a:rPr>
              <a:t>martes 6:00 p.m</a:t>
            </a:r>
            <a:r>
              <a:rPr lang="es-ES" sz="3600" i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ctr" eaLnBrk="0" hangingPunct="0"/>
            <a:r>
              <a:rPr lang="es-ES" sz="3600" b="1" i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Alabanza</a:t>
            </a:r>
            <a:r>
              <a:rPr lang="es-ES" sz="3600" b="1" i="1" dirty="0">
                <a:latin typeface="Constantia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s-ES" sz="3600" i="1" dirty="0">
                <a:latin typeface="Constantia" pitchFamily="18" charset="0"/>
                <a:ea typeface="Calibri" pitchFamily="34" charset="0"/>
                <a:cs typeface="Times New Roman" pitchFamily="18" charset="0"/>
              </a:rPr>
              <a:t>miércoles 7:30 p.m.</a:t>
            </a:r>
            <a:r>
              <a:rPr lang="es-ES" sz="3600" i="1" dirty="0">
                <a:solidFill>
                  <a:srgbClr val="33660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 eaLnBrk="0" hangingPunct="0"/>
            <a:r>
              <a:rPr lang="es-ES" sz="3600" b="1" i="1" dirty="0">
                <a:latin typeface="Constantia" pitchFamily="18" charset="0"/>
                <a:ea typeface="Calibri" pitchFamily="34" charset="0"/>
                <a:cs typeface="Times New Roman" pitchFamily="18" charset="0"/>
              </a:rPr>
              <a:t>Grupo la gran misión: </a:t>
            </a:r>
            <a:r>
              <a:rPr lang="es-ES" sz="3600" i="1" dirty="0">
                <a:latin typeface="Constantia" pitchFamily="18" charset="0"/>
                <a:ea typeface="Calibri" pitchFamily="34" charset="0"/>
                <a:cs typeface="Times New Roman" pitchFamily="18" charset="0"/>
              </a:rPr>
              <a:t>jueves </a:t>
            </a:r>
            <a:r>
              <a:rPr lang="es-ES" sz="3600" i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6:00 </a:t>
            </a:r>
            <a:r>
              <a:rPr lang="es-ES" sz="3600" i="1" dirty="0">
                <a:latin typeface="Constantia" pitchFamily="18" charset="0"/>
                <a:ea typeface="Calibri" pitchFamily="34" charset="0"/>
                <a:cs typeface="Times New Roman" pitchFamily="18" charset="0"/>
              </a:rPr>
              <a:t>p.m</a:t>
            </a:r>
            <a:r>
              <a:rPr lang="es-ES" sz="3600" i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just" eaLnBrk="0" hangingPunct="0"/>
            <a:r>
              <a:rPr lang="es-ES" sz="3600" i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just" eaLnBrk="0" hangingPunct="0"/>
            <a:endParaRPr lang="es-ES" sz="3600" b="1" i="1" dirty="0" smtClean="0">
              <a:solidFill>
                <a:srgbClr val="C00000"/>
              </a:solidFill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es-ES" sz="3600" b="1" i="1" dirty="0" smtClean="0">
                <a:solidFill>
                  <a:srgbClr val="FF000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s-CO" sz="4800" b="1" i="1" dirty="0" smtClean="0">
                <a:solidFill>
                  <a:schemeClr val="accent4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¡TE ESPERAMOS!</a:t>
            </a:r>
            <a:endParaRPr lang="es-ES" sz="4800" b="1" i="1" dirty="0">
              <a:solidFill>
                <a:schemeClr val="accent4"/>
              </a:solidFill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376080"/>
            <a:ext cx="478634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5943600" algn="r"/>
              </a:tabLst>
              <a:defRPr/>
            </a:pPr>
            <a:r>
              <a:rPr lang="es-CO" sz="28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Por el pecado del mundo, padre ten piedad, 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r>
              <a:rPr lang="es-CO" sz="28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por tanta desigualdad en la repartición del pan.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endParaRPr lang="es-CO" sz="2800" b="1" i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5943600" algn="r"/>
              </a:tabLst>
              <a:defRPr/>
            </a:pPr>
            <a:r>
              <a:rPr lang="es-CO" sz="28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Perdón Señor, de tu pueblo ten piedad, perdón Señor, enséñanos a perdonar.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endParaRPr lang="es-CO" sz="2800" b="1" i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5943600" algn="r"/>
              </a:tabLst>
              <a:defRPr/>
            </a:pPr>
            <a:r>
              <a:rPr lang="es-CO" sz="28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 por nuestra indiferencia, 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r>
              <a:rPr lang="es-CO" sz="28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padre ten piedad, 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r>
              <a:rPr lang="es-CO" sz="28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ante el dolor de quien sufre, sin amor, techo, ni hogar.</a:t>
            </a:r>
          </a:p>
        </p:txBody>
      </p:sp>
      <p:pic>
        <p:nvPicPr>
          <p:cNvPr id="5" name="Picture 2" descr="C:\Documents and Settings\Parroquia\Mis documentos\Mis imágenes\IMAGENES\getsemani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022323" y="571480"/>
            <a:ext cx="4121677" cy="55007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CuadroTexto"/>
          <p:cNvSpPr txBox="1">
            <a:spLocks noChangeArrowheads="1"/>
          </p:cNvSpPr>
          <p:nvPr/>
        </p:nvSpPr>
        <p:spPr bwMode="auto">
          <a:xfrm>
            <a:off x="0" y="420130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36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Gloria a Dios en el cielo y en la tierra paz a los hombres que ama el </a:t>
            </a:r>
            <a:r>
              <a:rPr lang="es-ES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Señor</a:t>
            </a:r>
          </a:p>
          <a:p>
            <a:pPr algn="ctr"/>
            <a:endParaRPr lang="es-ES" sz="3600" i="1" dirty="0">
              <a:solidFill>
                <a:srgbClr val="C00000"/>
              </a:solidFill>
              <a:latin typeface="Constantia" pitchFamily="18" charset="0"/>
            </a:endParaRPr>
          </a:p>
          <a:p>
            <a:pPr algn="ctr"/>
            <a:r>
              <a:rPr lang="es-ES" sz="3600" b="1" i="1" dirty="0">
                <a:latin typeface="Constantia" pitchFamily="18" charset="0"/>
              </a:rPr>
              <a:t>Por tu inmensa gloria te alabamos te bendecimos te adoramos</a:t>
            </a:r>
            <a:r>
              <a:rPr lang="es-ES" sz="3600" b="1" i="1" dirty="0" smtClean="0">
                <a:latin typeface="Constantia" pitchFamily="18" charset="0"/>
              </a:rPr>
              <a:t>, te glorificamos, te </a:t>
            </a:r>
            <a:r>
              <a:rPr lang="es-ES" sz="3600" b="1" i="1" dirty="0">
                <a:latin typeface="Constantia" pitchFamily="18" charset="0"/>
              </a:rPr>
              <a:t>damos gracias Señor.</a:t>
            </a:r>
          </a:p>
          <a:p>
            <a:pPr algn="ctr"/>
            <a:endParaRPr lang="es-ES" sz="3600" b="1" i="1" dirty="0">
              <a:latin typeface="Constantia" pitchFamily="18" charset="0"/>
            </a:endParaRPr>
          </a:p>
          <a:p>
            <a:pPr algn="ctr"/>
            <a:r>
              <a:rPr lang="es-ES" sz="3600" b="1" i="1" dirty="0">
                <a:latin typeface="Constantia" pitchFamily="18" charset="0"/>
              </a:rPr>
              <a:t>Señor Dios rey celestial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Dios padre todo poderoso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Señor hijo único Jesucristo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Señor Dios cordero de Dios hijo del </a:t>
            </a:r>
            <a:r>
              <a:rPr lang="es-ES" sz="3600" b="1" i="1" dirty="0" smtClean="0">
                <a:latin typeface="Constantia" pitchFamily="18" charset="0"/>
              </a:rPr>
              <a:t>padre</a:t>
            </a:r>
            <a:endParaRPr lang="es-ES" sz="3600" b="1" i="1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Rectángulo"/>
          <p:cNvSpPr>
            <a:spLocks noChangeArrowheads="1"/>
          </p:cNvSpPr>
          <p:nvPr/>
        </p:nvSpPr>
        <p:spPr bwMode="auto">
          <a:xfrm>
            <a:off x="71406" y="71414"/>
            <a:ext cx="892971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3600" b="1" i="1" dirty="0">
                <a:latin typeface="Constantia" pitchFamily="18" charset="0"/>
              </a:rPr>
              <a:t>Tu que quitas el pecado del mundo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Ten piedad de nosotros.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Tu que quitas el pecado del mundo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Atiende nuestras suplicas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Tu que estas sentado a la derecha del padre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Ten piedad de nosotros.</a:t>
            </a:r>
          </a:p>
          <a:p>
            <a:pPr algn="ctr"/>
            <a:r>
              <a:rPr lang="es-ES" sz="3600" b="1" i="1" dirty="0" smtClean="0">
                <a:latin typeface="Constantia" pitchFamily="18" charset="0"/>
              </a:rPr>
              <a:t>Porque </a:t>
            </a:r>
            <a:r>
              <a:rPr lang="es-ES" sz="3600" b="1" i="1" dirty="0">
                <a:latin typeface="Constantia" pitchFamily="18" charset="0"/>
              </a:rPr>
              <a:t>solo tu eres santo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Solo tu Señor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Solo tu altísimo Jesucristo con el espíritu santo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En la gloria de Dios Padre.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52400" y="228600"/>
            <a:ext cx="3429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dirty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/>
            </a:r>
            <a:br>
              <a:rPr lang="es-ES" sz="2000" dirty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</a:br>
            <a:endParaRPr lang="es-ES" sz="2000" dirty="0">
              <a:solidFill>
                <a:srgbClr val="33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6147" name="3 Rectángulo"/>
          <p:cNvSpPr>
            <a:spLocks noChangeArrowheads="1"/>
          </p:cNvSpPr>
          <p:nvPr/>
        </p:nvSpPr>
        <p:spPr bwMode="auto">
          <a:xfrm>
            <a:off x="714348" y="642918"/>
            <a:ext cx="757242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5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Lectura Del libro de Isaías (52, 7-10)</a:t>
            </a:r>
            <a:r>
              <a:rPr lang="es-ES" sz="5400" b="1" i="1" dirty="0" smtClean="0">
                <a:solidFill>
                  <a:srgbClr val="C00000"/>
                </a:solidFill>
                <a:latin typeface="Constantia" pitchFamily="18" charset="0"/>
              </a:rPr>
              <a:t/>
            </a:r>
            <a:br>
              <a:rPr lang="es-ES" sz="5400" b="1" i="1" dirty="0" smtClean="0">
                <a:solidFill>
                  <a:srgbClr val="C00000"/>
                </a:solidFill>
                <a:latin typeface="Constantia" pitchFamily="18" charset="0"/>
              </a:rPr>
            </a:br>
            <a:endParaRPr lang="es-ES" sz="5400" b="1" i="1" dirty="0" smtClean="0">
              <a:solidFill>
                <a:srgbClr val="C00000"/>
              </a:solidFill>
              <a:latin typeface="Constantia" pitchFamily="18" charset="0"/>
            </a:endParaRPr>
          </a:p>
          <a:p>
            <a:pPr algn="ctr"/>
            <a:r>
              <a:rPr lang="es-ES" sz="5400" i="1" dirty="0" smtClean="0">
                <a:latin typeface="Constantia" pitchFamily="18" charset="0"/>
              </a:rPr>
              <a:t>Verán los confines de la tierra la victoria de nuestro Dios.</a:t>
            </a:r>
            <a:endParaRPr lang="es-ES" sz="4400" i="1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CuadroTexto"/>
          <p:cNvSpPr txBox="1">
            <a:spLocks noChangeArrowheads="1"/>
          </p:cNvSpPr>
          <p:nvPr/>
        </p:nvSpPr>
        <p:spPr bwMode="auto">
          <a:xfrm>
            <a:off x="428596" y="1142984"/>
            <a:ext cx="828680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O" sz="48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Al Salmo respondemos todos:</a:t>
            </a:r>
          </a:p>
          <a:p>
            <a:pPr algn="ctr"/>
            <a:endParaRPr lang="es-CO" sz="4800" i="1" dirty="0" smtClean="0">
              <a:solidFill>
                <a:srgbClr val="C00000"/>
              </a:solidFill>
              <a:latin typeface="Constantia" pitchFamily="18" charset="0"/>
            </a:endParaRPr>
          </a:p>
          <a:p>
            <a:pPr algn="ctr"/>
            <a:r>
              <a:rPr lang="es-CO" sz="4800" i="1" dirty="0" smtClean="0">
                <a:latin typeface="Constantia" pitchFamily="18" charset="0"/>
              </a:rPr>
              <a:t>Los confines de la tierra han contemplado la victoria de nuestro Dios.</a:t>
            </a:r>
            <a:endParaRPr lang="es-CO" sz="4800" i="1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14282" y="714356"/>
            <a:ext cx="8715436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O" sz="48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Lectura </a:t>
            </a:r>
            <a:r>
              <a:rPr lang="es-ES" sz="48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 De la Carta a los Hebreos (1, 1-16)</a:t>
            </a:r>
          </a:p>
          <a:p>
            <a:pPr algn="ctr"/>
            <a:r>
              <a:rPr lang="es-ES" sz="5400" i="1" dirty="0" smtClean="0">
                <a:latin typeface="Constantia" pitchFamily="18" charset="0"/>
              </a:rPr>
              <a:t/>
            </a:r>
            <a:br>
              <a:rPr lang="es-ES" sz="5400" i="1" dirty="0" smtClean="0">
                <a:latin typeface="Constantia" pitchFamily="18" charset="0"/>
              </a:rPr>
            </a:br>
            <a:r>
              <a:rPr lang="es-ES" sz="5400" i="1" dirty="0" smtClean="0">
                <a:latin typeface="Constantia" pitchFamily="18" charset="0"/>
              </a:rPr>
              <a:t>Dios nos ha hablado por el Hijo.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928662" y="3714752"/>
            <a:ext cx="764386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5943600" algn="r"/>
              </a:tabLst>
              <a:defRPr/>
            </a:pPr>
            <a:r>
              <a:rPr lang="es-ES" sz="4400" b="1" dirty="0" smtClean="0">
                <a:latin typeface="Constantia" pitchFamily="18" charset="0"/>
                <a:cs typeface="Times New Roman" pitchFamily="18" charset="0"/>
              </a:rPr>
              <a:t>Aleluya, aleluya, cantemos al Señor.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r>
              <a:rPr lang="es-ES" sz="4400" b="1" dirty="0" smtClean="0">
                <a:latin typeface="Constantia" pitchFamily="18" charset="0"/>
                <a:cs typeface="Times New Roman" pitchFamily="18" charset="0"/>
              </a:rPr>
              <a:t>Aleluya, aleluya, alabemos al Señor.  </a:t>
            </a:r>
            <a:endParaRPr lang="es-ES" sz="4400" b="1" dirty="0">
              <a:latin typeface="Constantia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Parroquia\Mis documentos\Mis imágenes\IMAGENES\imagenes53814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14290"/>
            <a:ext cx="2976570" cy="33263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2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7030A0"/>
      </a:accent2>
      <a:accent3>
        <a:srgbClr val="CCECFF"/>
      </a:accent3>
      <a:accent4>
        <a:srgbClr val="FFCCFF"/>
      </a:accent4>
      <a:accent5>
        <a:srgbClr val="7BA79D"/>
      </a:accent5>
      <a:accent6>
        <a:srgbClr val="968C8C"/>
      </a:accent6>
      <a:hlink>
        <a:srgbClr val="FFFFCC"/>
      </a:hlink>
      <a:folHlink>
        <a:srgbClr val="E7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3489</TotalTime>
  <Words>802</Words>
  <Application>Microsoft Office PowerPoint</Application>
  <PresentationFormat>Presentación en pantalla (4:3)</PresentationFormat>
  <Paragraphs>115</Paragraphs>
  <Slides>20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Esta es nuestra fe. Esta es la fe de la Iglesia, que nos gloriamos de profesar en Cristo Jesús, nuestro Señor.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Nuestra señora de la salud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Parroquia</dc:creator>
  <cp:lastModifiedBy>Padre Wilson</cp:lastModifiedBy>
  <cp:revision>373</cp:revision>
  <dcterms:created xsi:type="dcterms:W3CDTF">2010-03-24T14:53:39Z</dcterms:created>
  <dcterms:modified xsi:type="dcterms:W3CDTF">2010-12-27T21:53:45Z</dcterms:modified>
</cp:coreProperties>
</file>