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56" r:id="rId3"/>
  </p:sldMasterIdLst>
  <p:notesMasterIdLst>
    <p:notesMasterId r:id="rId35"/>
  </p:notesMasterIdLst>
  <p:sldIdLst>
    <p:sldId id="257" r:id="rId4"/>
    <p:sldId id="312" r:id="rId5"/>
    <p:sldId id="258" r:id="rId6"/>
    <p:sldId id="298" r:id="rId7"/>
    <p:sldId id="260" r:id="rId8"/>
    <p:sldId id="288" r:id="rId9"/>
    <p:sldId id="289" r:id="rId10"/>
    <p:sldId id="311" r:id="rId11"/>
    <p:sldId id="261" r:id="rId12"/>
    <p:sldId id="262" r:id="rId13"/>
    <p:sldId id="310" r:id="rId14"/>
    <p:sldId id="264" r:id="rId15"/>
    <p:sldId id="265" r:id="rId16"/>
    <p:sldId id="266" r:id="rId17"/>
    <p:sldId id="305" r:id="rId18"/>
    <p:sldId id="306" r:id="rId19"/>
    <p:sldId id="307" r:id="rId20"/>
    <p:sldId id="308" r:id="rId21"/>
    <p:sldId id="309" r:id="rId22"/>
    <p:sldId id="271" r:id="rId23"/>
    <p:sldId id="272" r:id="rId24"/>
    <p:sldId id="285" r:id="rId25"/>
    <p:sldId id="274" r:id="rId26"/>
    <p:sldId id="297" r:id="rId27"/>
    <p:sldId id="275" r:id="rId28"/>
    <p:sldId id="294" r:id="rId29"/>
    <p:sldId id="299" r:id="rId30"/>
    <p:sldId id="300" r:id="rId31"/>
    <p:sldId id="301" r:id="rId32"/>
    <p:sldId id="302" r:id="rId33"/>
    <p:sldId id="303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896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22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23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25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26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>
                <a:solidFill>
                  <a:prstClr val="black"/>
                </a:solidFill>
              </a:rPr>
              <a:pPr/>
              <a:t>30</a:t>
            </a:fld>
            <a:endParaRPr lang="es-C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>
                <a:solidFill>
                  <a:prstClr val="black"/>
                </a:solidFill>
              </a:rPr>
              <a:pPr/>
              <a:t>31</a:t>
            </a:fld>
            <a:endParaRPr lang="es-C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836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6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26/12/2010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8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49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32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40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44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61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9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184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15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93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2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2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54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1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78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F7B1BD-E06F-431F-91FB-222B2CF9A1B8}" type="datetimeFigureOut">
              <a:rPr lang="es-ES" smtClean="0">
                <a:solidFill>
                  <a:prstClr val="white"/>
                </a:solidFill>
              </a:rPr>
              <a:pPr/>
              <a:t>26/12/2010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8BAC-66E4-46FB-8E82-52BEEFE775F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9E51-C8F8-4377-B40D-8EEEA3296C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71283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28662" y="2071678"/>
            <a:ext cx="40719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i="1" dirty="0" smtClean="0">
                <a:latin typeface="Constantia" pitchFamily="18" charset="0"/>
              </a:rPr>
              <a:t>Que la paz de Cristo actúe de arbitro en vuestro corazón; la palabra de Cristo habite entre vosotros en toda su riqueza.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Dichosos los que temen al Señor y siguen sus caminos.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260648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8000" i="1" dirty="0" smtClean="0">
                <a:latin typeface="Constantia" pitchFamily="18" charset="0"/>
              </a:rPr>
              <a:t>Dichosos los que viven en tu casa, Señor!</a:t>
            </a:r>
            <a:endParaRPr lang="es-CO" sz="60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57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2" y="389352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colosenses (3, 12-21)</a:t>
            </a:r>
          </a:p>
          <a:p>
            <a:pPr algn="ctr"/>
            <a:r>
              <a:rPr lang="es-ES" sz="5400" i="1" dirty="0" smtClean="0">
                <a:latin typeface="Constantia" pitchFamily="18" charset="0"/>
              </a:rPr>
              <a:t/>
            </a:r>
            <a:br>
              <a:rPr lang="es-ES" sz="5400" i="1" dirty="0" smtClean="0">
                <a:latin typeface="Constantia" pitchFamily="18" charset="0"/>
              </a:rPr>
            </a:br>
            <a:r>
              <a:rPr lang="es-ES" sz="5400" i="1" dirty="0" smtClean="0">
                <a:latin typeface="Constantia" pitchFamily="18" charset="0"/>
              </a:rPr>
              <a:t>La vida de familia vivida en el Señor.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928662" y="3714752"/>
            <a:ext cx="76438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4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Aleluya, aleluya, cantemos al Señor.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4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Aleluya, aleluya, alabemos al Señor.  </a:t>
            </a:r>
            <a:endParaRPr lang="es-ES" sz="4400" b="1" dirty="0">
              <a:solidFill>
                <a:srgbClr val="7030A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Parroquia\Mis documentos\Mis imágenes\IMAGENES\imagenes538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2976570" cy="332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642918"/>
            <a:ext cx="87153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Evangelio de nuestro Señor Jesucristo según san Mateo  (2, 13-15. 19-23)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Coge al niño y a su madre y huye </a:t>
            </a:r>
            <a:r>
              <a:rPr lang="es-ES" sz="6000" i="1" smtClean="0">
                <a:latin typeface="Constantia" pitchFamily="18" charset="0"/>
              </a:rPr>
              <a:t>a Egipto.</a:t>
            </a:r>
            <a:endParaRPr lang="es-ES" sz="6000" b="1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181396" y="2967335"/>
            <a:ext cx="278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LECTURA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0" name="Picture 4" descr="http://images.artelista.com/artelista/obras/big/0/9/1/7739420598654647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755576" y="764704"/>
            <a:ext cx="3888432" cy="5284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CuadroTexto"/>
          <p:cNvSpPr txBox="1"/>
          <p:nvPr/>
        </p:nvSpPr>
        <p:spPr>
          <a:xfrm>
            <a:off x="5076056" y="548680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rgbClr val="FF0000"/>
                </a:solidFill>
                <a:latin typeface="Arial Black" pitchFamily="34" charset="0"/>
              </a:rPr>
              <a:t>Cuando </a:t>
            </a:r>
            <a:r>
              <a:rPr lang="es-CO" sz="2400" dirty="0">
                <a:solidFill>
                  <a:srgbClr val="FF0000"/>
                </a:solidFill>
                <a:latin typeface="Arial Black" pitchFamily="34" charset="0"/>
              </a:rPr>
              <a:t>ya los sabios se habían ido, un ángel del Señor se le apareció en sueños a José, y le dijo: "Levántate, toma al niño y a su madre, y huye a Egipto. Quédate allí hasta que yo te avise, porque Herodes va a buscar al niño para matarlo." </a:t>
            </a:r>
          </a:p>
          <a:p>
            <a:pPr algn="ctr"/>
            <a:endParaRPr lang="es-CO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2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268760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José se levantó, tomó al niño y a su madre, y salió con ellos de noche camino de Egipto</a:t>
            </a:r>
            <a:r>
              <a:rPr lang="es-CO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O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donde estuvieron hasta que murió Herodes. Esto sucedió para que se cumpliera lo que el Señor había dicho por medio del profeta: "De Egipto llamé a mi Hijo</a:t>
            </a:r>
            <a:r>
              <a:rPr lang="es-CO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."</a:t>
            </a:r>
            <a:endParaRPr lang="es-CO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://4.bp.blogspot.com/_sBtFmxMcwsM/SVPniQtRY-I/AAAAAAAADFU/8rM-F7atKlc/s400/Las_piramides_de_Egipto.jpg"/>
          <p:cNvPicPr>
            <a:picLocks noChangeAspect="1" noChangeArrowheads="1"/>
          </p:cNvPicPr>
          <p:nvPr/>
        </p:nvPicPr>
        <p:blipFill>
          <a:blip r:embed="rId2" cstate="print"/>
          <a:srcRect l="13230" r="31961"/>
          <a:stretch>
            <a:fillRect/>
          </a:stretch>
        </p:blipFill>
        <p:spPr bwMode="auto">
          <a:xfrm>
            <a:off x="4481928" y="0"/>
            <a:ext cx="4698584" cy="68580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499992" y="116632"/>
            <a:ext cx="46440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prstClr val="white"/>
                </a:solidFill>
              </a:rPr>
              <a:t>D</a:t>
            </a:r>
            <a:r>
              <a:rPr lang="es-CO" sz="2000" b="1" dirty="0" smtClean="0">
                <a:solidFill>
                  <a:prstClr val="white"/>
                </a:solidFill>
              </a:rPr>
              <a:t>espués </a:t>
            </a:r>
            <a:r>
              <a:rPr lang="es-CO" sz="2000" b="1" dirty="0">
                <a:solidFill>
                  <a:prstClr val="white"/>
                </a:solidFill>
              </a:rPr>
              <a:t>que murió Herodes, un ángel del Señor se le apareció </a:t>
            </a:r>
            <a:r>
              <a:rPr lang="es-CO" sz="2000" b="1" dirty="0" smtClean="0">
                <a:solidFill>
                  <a:prstClr val="white"/>
                </a:solidFill>
              </a:rPr>
              <a:t>en </a:t>
            </a:r>
            <a:r>
              <a:rPr lang="es-CO" sz="2000" b="1" dirty="0">
                <a:solidFill>
                  <a:prstClr val="white"/>
                </a:solidFill>
              </a:rPr>
              <a:t>sueños a José, en Egipto, y le dijo</a:t>
            </a:r>
            <a:r>
              <a:rPr lang="es-CO" sz="2000" b="1" dirty="0" smtClean="0">
                <a:solidFill>
                  <a:prstClr val="white"/>
                </a:solidFill>
              </a:rPr>
              <a:t>: </a:t>
            </a:r>
            <a:r>
              <a:rPr lang="es-CO" sz="2000" b="1" dirty="0">
                <a:solidFill>
                  <a:prstClr val="white"/>
                </a:solidFill>
              </a:rPr>
              <a:t>"Levántate, toma contigo al niño y a su madre, y regresa a Israel, porque ya han muerto los que querían matar al niño</a:t>
            </a:r>
            <a:r>
              <a:rPr lang="es-CO" sz="2000" b="1" dirty="0" smtClean="0">
                <a:solidFill>
                  <a:prstClr val="white"/>
                </a:solidFill>
              </a:rPr>
              <a:t>."</a:t>
            </a:r>
            <a:r>
              <a:rPr lang="es-CO" sz="2000" b="1" baseline="30000" dirty="0" smtClean="0">
                <a:solidFill>
                  <a:prstClr val="white"/>
                </a:solidFill>
              </a:rPr>
              <a:t>[</a:t>
            </a:r>
            <a:endParaRPr lang="es-CO" sz="2000" b="1" dirty="0">
              <a:solidFill>
                <a:prstClr val="white"/>
              </a:solidFill>
            </a:endParaRPr>
          </a:p>
          <a:p>
            <a:pPr algn="ctr"/>
            <a:r>
              <a:rPr lang="es-CO" sz="2000" b="1" dirty="0">
                <a:solidFill>
                  <a:prstClr val="white"/>
                </a:solidFill>
              </a:rPr>
              <a:t>    </a:t>
            </a:r>
            <a:r>
              <a:rPr lang="es-CO" sz="2000" b="1" dirty="0" smtClean="0">
                <a:solidFill>
                  <a:prstClr val="white"/>
                </a:solidFill>
              </a:rPr>
              <a:t>Entonces </a:t>
            </a:r>
            <a:r>
              <a:rPr lang="es-CO" sz="2000" b="1" dirty="0">
                <a:solidFill>
                  <a:prstClr val="white"/>
                </a:solidFill>
              </a:rPr>
              <a:t>José se levantó y llevó al niño y a su madre a Israel</a:t>
            </a:r>
            <a:r>
              <a:rPr lang="es-CO" sz="2000" b="1" dirty="0" smtClean="0">
                <a:solidFill>
                  <a:prstClr val="white"/>
                </a:solidFill>
              </a:rPr>
              <a:t>. </a:t>
            </a:r>
            <a:r>
              <a:rPr lang="es-CO" sz="2000" b="1" dirty="0">
                <a:solidFill>
                  <a:prstClr val="white"/>
                </a:solidFill>
              </a:rPr>
              <a:t>Pero cuando supo que </a:t>
            </a:r>
            <a:r>
              <a:rPr lang="es-CO" sz="2000" b="1" dirty="0" err="1">
                <a:solidFill>
                  <a:prstClr val="white"/>
                </a:solidFill>
              </a:rPr>
              <a:t>Arquelao</a:t>
            </a:r>
            <a:r>
              <a:rPr lang="es-CO" sz="2000" b="1" dirty="0">
                <a:solidFill>
                  <a:prstClr val="white"/>
                </a:solidFill>
              </a:rPr>
              <a:t> estaba gobernando en Judea en lugar de su padre Herodes, tuvo miedo de ir allá; y habiendo sido advertido en sueños por Dios, se dirigió a la región de Galilea.</a:t>
            </a:r>
          </a:p>
        </p:txBody>
      </p:sp>
      <p:pic>
        <p:nvPicPr>
          <p:cNvPr id="8201" name="Picture 9" descr="http://cristianos.com/wp-content/uploads/2010/01/nazaret.jpeg"/>
          <p:cNvPicPr>
            <a:picLocks noChangeAspect="1" noChangeArrowheads="1"/>
          </p:cNvPicPr>
          <p:nvPr/>
        </p:nvPicPr>
        <p:blipFill>
          <a:blip r:embed="rId3" cstate="print"/>
          <a:srcRect l="52786"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32856" y="4046934"/>
            <a:ext cx="2971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4499992" y="548680"/>
            <a:ext cx="46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prstClr val="white"/>
                </a:solidFill>
                <a:latin typeface="Arial Black" pitchFamily="34" charset="0"/>
              </a:rPr>
              <a:t>Al llegar, se fue a vivir al pueblo de Nazaret. Esto sucedió para que se cumpliera lo que dijeron los profetas: que Jesús sería llamado nazareno</a:t>
            </a:r>
            <a:endParaRPr lang="es-CO" sz="24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8205" name="Picture 13" descr="http://www.dolfistore.com/public/images_auto/small/16805-00-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581128"/>
            <a:ext cx="1571625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64537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2" descr="http://4.bp.blogspot.com/_nw7vil9kjNs/TRPjazJXy2I/AAAAAAAAUfU/bEqRB5NlCKs/s1600/0%2Bel%2Bnacimi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836712"/>
            <a:ext cx="12819732" cy="85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236547"/>
            <a:ext cx="9001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tx1"/>
                </a:solidFill>
              </a:rPr>
              <a:t>1. En Belén (casa del pan) nacerá Jesús: es una providencia histórica, conducida </a:t>
            </a:r>
            <a:r>
              <a:rPr lang="es-CO" sz="3600" dirty="0">
                <a:solidFill>
                  <a:schemeClr val="tx1"/>
                </a:solidFill>
              </a:rPr>
              <a:t>por </a:t>
            </a:r>
            <a:r>
              <a:rPr lang="es-CO" sz="3600" dirty="0" smtClean="0">
                <a:solidFill>
                  <a:schemeClr val="tx1"/>
                </a:solidFill>
              </a:rPr>
              <a:t>Dios…</a:t>
            </a:r>
            <a:endParaRPr lang="es-C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 descr="http://3.bp.blogspot.com/_nw7vil9kjNs/TRZ9ItxoeGI/AAAAAAAAUjQ/4AH6lWEZrUM/s1600/sagrada%2Bfamilia%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71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4100" y="188640"/>
            <a:ext cx="77048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b="1" dirty="0" smtClean="0"/>
              <a:t>2. La familia de Nazaret: Ejemplo de virtudes :</a:t>
            </a:r>
          </a:p>
          <a:p>
            <a:r>
              <a:rPr lang="es-CO" sz="2400" b="1" dirty="0"/>
              <a:t>-</a:t>
            </a:r>
            <a:r>
              <a:rPr lang="es-CO" sz="2400" b="1" dirty="0" smtClean="0"/>
              <a:t> Jesús </a:t>
            </a:r>
            <a:r>
              <a:rPr lang="es-CO" sz="2400" b="1" dirty="0"/>
              <a:t>como el nuevo Moisés y a la iglesia como el nuevo Israel.</a:t>
            </a:r>
          </a:p>
        </p:txBody>
      </p:sp>
    </p:spTree>
    <p:extLst>
      <p:ext uri="{BB962C8B-B14F-4D97-AF65-F5344CB8AC3E}">
        <p14:creationId xmlns:p14="http://schemas.microsoft.com/office/powerpoint/2010/main" val="14896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 descr="http://1.bp.blogspot.com/_nw7vil9kjNs/TRZ6R2M98rI/AAAAAAAAUjA/ywGay2uNYoQ/s1600/sagrada%2Bfamilia%2Bf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6" y="1"/>
            <a:ext cx="9155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4725144"/>
            <a:ext cx="871296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Jesús conoce </a:t>
            </a:r>
            <a:r>
              <a: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alegrías y las tristezas de la humanidad para transformarla haciéndola renacer a su </a:t>
            </a:r>
            <a:r>
              <a:rPr lang="es-C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(amor, paz, unión…)</a:t>
            </a:r>
            <a:endParaRPr lang="es-C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7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9068" y="0"/>
            <a:ext cx="871543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LOS PECES EN EL RIO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La virgen  esta lavando, y tendiendo en el romero, los pajarillos cantando y el romero floreciendo.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Pero mira como beben los peces en el rio, pero mira como beben por ver al Dios nacido. Beben y beben y vuelven a beber, los peces en el rio por ver a Dios nacer.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La virgen se esta peinando entre cortina y cortina, sus cabellos son de oro y el peine de plata fina.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Pero mira como beben los peces en el rio, pero mira como beben por ver al Dios nacido. Beben y beben y vuelven a beber, los peces en el rio por ver a Dios nacer.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6" y="285728"/>
            <a:ext cx="88582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Escucha a tu familia, Señor.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243087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Pan transformado en el cuerpo de Cristo, vino transformado en la Sangre del Señor.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Eucaristía milagro de amor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Eucaristía presencia del Señor (Bis)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Cristo nos dice tomen y coman, esto es mi cuerpo que ha sido entregado.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4" y="857232"/>
            <a:ext cx="87868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Santo, Santo, Santo, Santo, Santo el Señor. El cielo y la tierra están llenos de ti.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Hosanna, Hosanna, Hosanna los ángeles cantan. Hosanna, Hosanna, Hosanna cantamos a Dios.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Bendito es Cristo que viene, en el nombre del señor.</a:t>
            </a: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7166"/>
            <a:ext cx="1714512" cy="17316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642938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 dirty="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500042"/>
            <a:ext cx="86439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De este mundo, Ten piedad Señor, ten piedad.</a:t>
            </a:r>
          </a:p>
          <a:p>
            <a:pPr algn="ctr" eaLnBrk="0" hangingPunct="0">
              <a:tabLst>
                <a:tab pos="5943600" algn="r"/>
              </a:tabLst>
            </a:pPr>
            <a:endParaRPr lang="es-CO" sz="40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Del mundo, Ten piedad Señor y danos la paz.</a:t>
            </a:r>
            <a:endParaRPr lang="es-CO" sz="4000" dirty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29684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2000" b="1" dirty="0" smtClean="0">
                <a:latin typeface="Constantia" pitchFamily="18" charset="0"/>
              </a:rPr>
              <a:t>CANTO DE COMUNIÓN</a:t>
            </a:r>
            <a:endParaRPr lang="es-ES" sz="2000" b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CO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NOCHE DE PAZ</a:t>
            </a:r>
          </a:p>
          <a:p>
            <a:pPr marL="742950" indent="-742950" algn="ctr" eaLnBrk="0" hangingPunct="0">
              <a:buNone/>
              <a:tabLst>
                <a:tab pos="5943600" algn="r"/>
              </a:tabLst>
              <a:defRPr/>
            </a:pPr>
            <a:r>
              <a:rPr lang="es-ES" sz="2000" b="1" i="1" dirty="0" smtClean="0">
                <a:latin typeface="Constantia" pitchFamily="18" charset="0"/>
              </a:rPr>
              <a:t>  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dirty="0" smtClean="0">
                <a:latin typeface="Constantia" pitchFamily="18" charset="0"/>
              </a:rPr>
              <a:t>1. Noche de paz, noche de amor, todo duerme en derredor, entre sus astros que esparcen su luz bella anunciando al niñito Jesús, /brilla la estrella de paz/  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dirty="0" smtClean="0">
                <a:latin typeface="Constantia" pitchFamily="18" charset="0"/>
              </a:rPr>
              <a:t>2. Noche de paz, noche de amor llena el cielo un resplandor. En la altura resuena un cantar: “les anuncio una dicha sin par. Que en la tierra ha nacido Dios. ¡Hoy en Belén de Judá!”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i="1" dirty="0">
                <a:latin typeface="Constantia" pitchFamily="18" charset="0"/>
              </a:rPr>
              <a:t>3.</a:t>
            </a:r>
            <a:r>
              <a:rPr lang="es-ES" sz="2800" dirty="0">
                <a:latin typeface="Constantia" pitchFamily="18" charset="0"/>
              </a:rPr>
              <a:t>Hoy</a:t>
            </a:r>
            <a:r>
              <a:rPr lang="es-ES" sz="2800" i="1" dirty="0">
                <a:latin typeface="Constantia" pitchFamily="18" charset="0"/>
              </a:rPr>
              <a:t> </a:t>
            </a:r>
            <a:r>
              <a:rPr lang="es-ES" sz="2800" dirty="0">
                <a:latin typeface="Constantia" pitchFamily="18" charset="0"/>
              </a:rPr>
              <a:t>otra vez, como en Belén ha nacido nuestro bien. Nos ofrece su amor y su paz y cantemos con pecho veraz: “Tuyos siempre queremos ser tuyos, Oh Rey Celestial”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endParaRPr lang="es-CO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9068" y="0"/>
            <a:ext cx="871543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LOS PECES EN EL RIO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La virgen  esta lavando, y tendiendo en el romero, los pajarillos cantando y el romero floreciendo.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Pero mira como beben los peces en el rio, pero mira como beben por ver al Dios nacido. Beben y beben y vuelven a beber, los peces en el rio por ver a Dios nacer.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La virgen se esta peinando entre cortina y cortina, sus cabellos son de oro y el peine de plata fina.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Pero mira como beben los peces en el rio, pero mira como beben por ver al Dios nacido. Beben y beben y vuelven a beber, los peces en el rio por ver a Dios nacer.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eaLnBrk="0" hangingPunct="0">
              <a:spcBef>
                <a:spcPts val="0"/>
              </a:spcBef>
            </a:pPr>
            <a:r>
              <a:rPr lang="es-CO" sz="3200" dirty="0" smtClean="0">
                <a:solidFill>
                  <a:srgbClr val="FF0000"/>
                </a:solidFill>
              </a:rPr>
              <a:t>Programación fin de año</a:t>
            </a:r>
            <a:br>
              <a:rPr lang="es-CO" sz="3200" dirty="0" smtClean="0">
                <a:solidFill>
                  <a:srgbClr val="FF0000"/>
                </a:solidFill>
              </a:rPr>
            </a:br>
            <a:r>
              <a:rPr lang="es-CO" sz="3200" dirty="0">
                <a:solidFill>
                  <a:srgbClr val="FF0000"/>
                </a:solidFill>
              </a:rPr>
              <a:t/>
            </a:r>
            <a:br>
              <a:rPr lang="es-CO" sz="3200" dirty="0">
                <a:solidFill>
                  <a:srgbClr val="FF0000"/>
                </a:solidFill>
              </a:rPr>
            </a:br>
            <a:r>
              <a:rPr lang="es-CO" sz="3200" dirty="0" smtClean="0">
                <a:solidFill>
                  <a:srgbClr val="FF0000"/>
                </a:solidFill>
              </a:rPr>
              <a:t>lunes a viernes </a:t>
            </a:r>
            <a:br>
              <a:rPr lang="es-CO" sz="3200" dirty="0" smtClean="0">
                <a:solidFill>
                  <a:srgbClr val="FF0000"/>
                </a:solidFill>
              </a:rPr>
            </a:br>
            <a:r>
              <a:rPr lang="es-CO" sz="3200" dirty="0" smtClean="0">
                <a:solidFill>
                  <a:srgbClr val="FF0000"/>
                </a:solidFill>
              </a:rPr>
              <a:t>Eucaristía 5:00 p.m.</a:t>
            </a:r>
            <a:br>
              <a:rPr lang="es-CO" sz="3200" dirty="0" smtClean="0">
                <a:solidFill>
                  <a:srgbClr val="FF0000"/>
                </a:solidFill>
              </a:rPr>
            </a:br>
            <a:r>
              <a:rPr lang="es-ES" sz="6000" b="1" i="1" u="sng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Lluvia de bendiciones: </a:t>
            </a:r>
            <a:br>
              <a:rPr lang="es-ES" sz="6000" b="1" i="1" u="sng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lang="es-ES" sz="6000" i="1" dirty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30 de Dic: </a:t>
            </a:r>
            <a:r>
              <a:rPr lang="es-ES" sz="60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8:00pm </a:t>
            </a:r>
            <a:r>
              <a:rPr lang="es-ES" sz="6000" i="1" dirty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con el Padre Jorge Moya, </a:t>
            </a:r>
            <a:r>
              <a:rPr lang="es-ES" sz="6000" i="1" dirty="0" err="1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Eudista</a:t>
            </a:r>
            <a:r>
              <a:rPr lang="es-CO" sz="3200" dirty="0" smtClean="0">
                <a:solidFill>
                  <a:srgbClr val="FF0000"/>
                </a:solidFill>
              </a:rPr>
              <a:t/>
            </a:r>
            <a:br>
              <a:rPr lang="es-CO" sz="3200" dirty="0" smtClean="0">
                <a:solidFill>
                  <a:srgbClr val="FF0000"/>
                </a:solidFill>
              </a:rPr>
            </a:br>
            <a:r>
              <a:rPr lang="es-CO" sz="3200" dirty="0" smtClean="0">
                <a:solidFill>
                  <a:srgbClr val="FF0000"/>
                </a:solidFill>
              </a:rPr>
              <a:t>31 de Dic: 8:00 p.m. Parroquia</a:t>
            </a:r>
            <a:br>
              <a:rPr lang="es-CO" sz="3200" dirty="0" smtClean="0">
                <a:solidFill>
                  <a:srgbClr val="FF0000"/>
                </a:solidFill>
              </a:rPr>
            </a:br>
            <a:r>
              <a:rPr lang="es-CO" sz="3200" dirty="0">
                <a:solidFill>
                  <a:srgbClr val="FF0000"/>
                </a:solidFill>
              </a:rPr>
              <a:t>1</a:t>
            </a:r>
            <a:r>
              <a:rPr lang="es-CO" sz="3200" dirty="0" smtClean="0">
                <a:solidFill>
                  <a:srgbClr val="FF0000"/>
                </a:solidFill>
              </a:rPr>
              <a:t> de enero 2011: 10:00 a.m. Parroquia</a:t>
            </a:r>
            <a:br>
              <a:rPr lang="es-CO" sz="3200" dirty="0" smtClean="0">
                <a:solidFill>
                  <a:srgbClr val="FF0000"/>
                </a:solidFill>
              </a:rPr>
            </a:br>
            <a:r>
              <a:rPr lang="es-CO" sz="3200" dirty="0" smtClean="0">
                <a:solidFill>
                  <a:srgbClr val="FF0000"/>
                </a:solidFill>
              </a:rPr>
              <a:t>5:00 p.m. Parroquia </a:t>
            </a:r>
            <a:r>
              <a:rPr lang="es-CO" sz="2400" dirty="0" smtClean="0">
                <a:solidFill>
                  <a:srgbClr val="FF0000"/>
                </a:solidFill>
              </a:rPr>
              <a:t/>
            </a:r>
            <a:br>
              <a:rPr lang="es-CO" sz="2400" dirty="0" smtClean="0">
                <a:solidFill>
                  <a:srgbClr val="FF0000"/>
                </a:solidFill>
              </a:rPr>
            </a:b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dre Wilson\Desktop\63531_1776115005600_1321095987_1985726_5015971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8229600" cy="6194425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PASTORAL SOCIAL DE LA ARQUIDIOCESIS DE CALI 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</a:endParaRPr>
          </a:p>
          <a:p>
            <a:pPr algn="just"/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Agradece a la comunidad vallecaucana todo el apoyo y solidaridad recibido para LA CAMPAÑA AYUDEMOS a los damnificados del invierno, para lo cual informa que ha entregado a través de las diócesis de la provincia de Cartago, Buga, Palmira, Buenaventura y Cali, </a:t>
            </a:r>
            <a:r>
              <a:rPr lang="es-C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 </a:t>
            </a: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les informa que hasta el momento se han repartido </a:t>
            </a:r>
            <a:r>
              <a:rPr lang="es-CO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30 toneladas de alimentos y recaudado 54 millones de </a:t>
            </a:r>
            <a:r>
              <a:rPr lang="es-CO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pesos </a:t>
            </a:r>
            <a:r>
              <a:rPr lang="es-C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(1.200 </a:t>
            </a: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frazadas,  120 </a:t>
            </a:r>
            <a:r>
              <a:rPr lang="es-C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colchonetas) que </a:t>
            </a: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serán invertidos en la reconstrucción de las casas de las personas que lo han </a:t>
            </a:r>
            <a:r>
              <a:rPr lang="es-CO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perdido </a:t>
            </a:r>
            <a:r>
              <a:rPr lang="es-CO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todo.</a:t>
            </a:r>
            <a:endParaRPr lang="es-CO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just"/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Pastoral Social seguirá trabajando por la dignidad de los más necesitados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Contamos con su 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apoyo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Dios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los Bendiga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just"/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PBRO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 OSCAR DE LA 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VEGA                      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Cel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316 6751577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just"/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Director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Pastoral Social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50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71438" y="71414"/>
            <a:ext cx="878684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 LA NANITA NANA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b="1" i="1" dirty="0" smtClean="0">
                <a:latin typeface="Constantia" pitchFamily="18" charset="0"/>
              </a:rPr>
              <a:t>A la nanita nana, nanita nana, nanita </a:t>
            </a:r>
            <a:r>
              <a:rPr lang="es-ES" sz="2800" b="1" i="1" dirty="0" err="1" smtClean="0">
                <a:latin typeface="Constantia" pitchFamily="18" charset="0"/>
              </a:rPr>
              <a:t>ea</a:t>
            </a:r>
            <a:r>
              <a:rPr lang="es-ES" sz="2800" b="1" i="1" dirty="0" smtClean="0">
                <a:latin typeface="Constantia" pitchFamily="18" charset="0"/>
              </a:rPr>
              <a:t>, mi Jesús tiene sueño, bendito sea, bendito sea.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dirty="0" smtClean="0">
                <a:latin typeface="Constantia" pitchFamily="18" charset="0"/>
              </a:rPr>
              <a:t>Pimpollo de canela, lirio en capullo. Duérmete vida mía mientras te arrullo. Duérmete que del alma mil cantos brotan, y un delirio de amores es cada nota.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b="1" i="1" dirty="0" smtClean="0">
                <a:latin typeface="Constantia" pitchFamily="18" charset="0"/>
              </a:rPr>
              <a:t>A la nanita nana, nanita </a:t>
            </a:r>
            <a:r>
              <a:rPr lang="es-ES" sz="2800" b="1" i="1" dirty="0" err="1" smtClean="0">
                <a:latin typeface="Constantia" pitchFamily="18" charset="0"/>
              </a:rPr>
              <a:t>ea</a:t>
            </a:r>
            <a:r>
              <a:rPr lang="es-ES" sz="2800" b="1" i="1" dirty="0" smtClean="0">
                <a:latin typeface="Constantia" pitchFamily="18" charset="0"/>
              </a:rPr>
              <a:t>, nanita </a:t>
            </a:r>
            <a:r>
              <a:rPr lang="es-ES" sz="2800" b="1" i="1" dirty="0" err="1" smtClean="0">
                <a:latin typeface="Constantia" pitchFamily="18" charset="0"/>
              </a:rPr>
              <a:t>ea</a:t>
            </a:r>
            <a:r>
              <a:rPr lang="es-ES" sz="2800" b="1" i="1" dirty="0" smtClean="0">
                <a:latin typeface="Constantia" pitchFamily="18" charset="0"/>
              </a:rPr>
              <a:t>, mi Jesús tiene sueño, bendito sea, bendito sea.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2800" dirty="0" smtClean="0">
                <a:latin typeface="Constantia" pitchFamily="18" charset="0"/>
              </a:rPr>
              <a:t>Oh niño en cuyos ojos, el sol </a:t>
            </a:r>
            <a:r>
              <a:rPr lang="es-CO" sz="2800" dirty="0" err="1" smtClean="0">
                <a:latin typeface="Constantia" pitchFamily="18" charset="0"/>
              </a:rPr>
              <a:t>fulgora</a:t>
            </a:r>
            <a:r>
              <a:rPr lang="es-CO" sz="2800" dirty="0" smtClean="0">
                <a:latin typeface="Constantia" pitchFamily="18" charset="0"/>
              </a:rPr>
              <a:t> cerrarlos es acercarme de noche oscura pero cierra bien </a:t>
            </a:r>
            <a:r>
              <a:rPr lang="es-CO" sz="2800" dirty="0" err="1" smtClean="0">
                <a:latin typeface="Constantia" pitchFamily="18" charset="0"/>
              </a:rPr>
              <a:t>mio</a:t>
            </a:r>
            <a:r>
              <a:rPr lang="es-CO" sz="2800" dirty="0" smtClean="0">
                <a:latin typeface="Constantia" pitchFamily="18" charset="0"/>
              </a:rPr>
              <a:t>, tus ojos bellos aunque tu madre muera sin verse en ellos.</a:t>
            </a:r>
            <a:endParaRPr lang="es-ES" sz="28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PENTECOSTES\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278"/>
            <a:ext cx="9144000" cy="112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8929750" cy="573227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PROGRAMACIÓN FIN DE AÑO</a:t>
            </a:r>
            <a:r>
              <a:rPr lang="es-ES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60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Lluvia de bendiciones: </a:t>
            </a:r>
          </a:p>
          <a:p>
            <a:pPr algn="ctr" eaLnBrk="0" hangingPunct="0"/>
            <a:r>
              <a:rPr lang="es-ES" sz="6000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30 de Dic: 8:00 con el Padre </a:t>
            </a:r>
            <a:r>
              <a:rPr lang="es-ES" sz="6000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s-ES" sz="6000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orge Moya, </a:t>
            </a:r>
            <a:r>
              <a:rPr lang="es-ES" sz="6000" i="1" dirty="0" err="1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s-ES" sz="6000" i="1" dirty="0" err="1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udista</a:t>
            </a:r>
            <a:r>
              <a:rPr lang="es-ES" sz="6000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s-ES" sz="6000" i="1" dirty="0" smtClean="0">
              <a:solidFill>
                <a:srgbClr val="3366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CO" sz="60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	¡TE ESPERAMOS!</a:t>
            </a:r>
            <a:endParaRPr lang="es-ES" sz="6000" b="1" i="1" dirty="0">
              <a:solidFill>
                <a:srgbClr val="FF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PENTECOSTES\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818913"/>
            <a:ext cx="2293412" cy="270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495617"/>
            <a:ext cx="8929750" cy="610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000" b="1" i="1" dirty="0">
                <a:solidFill>
                  <a:srgbClr val="FF3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</a:t>
            </a:r>
            <a:r>
              <a:rPr lang="es-ES" sz="4000" b="1" i="1" dirty="0" smtClean="0">
                <a:solidFill>
                  <a:srgbClr val="FF3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PARROQUIALES DESPUES DE LA SEGUNDA SEMANA DE ENERO </a:t>
            </a:r>
            <a:r>
              <a:rPr lang="es-ES" sz="4000" i="1" dirty="0" smtClean="0">
                <a:solidFill>
                  <a:srgbClr val="FF3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4000" i="1" dirty="0">
              <a:solidFill>
                <a:srgbClr val="FF3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" sz="3600" i="1" dirty="0">
              <a:solidFill>
                <a:prstClr val="white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3600" b="1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3600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martes 6:00 p.m</a:t>
            </a:r>
            <a:r>
              <a:rPr lang="es-ES" sz="3600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3600" b="1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3600" b="1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3600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</a:t>
            </a:r>
            <a:r>
              <a:rPr lang="es-ES" sz="3600" i="1" dirty="0">
                <a:solidFill>
                  <a:srgbClr val="3366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s-ES" sz="3600" b="1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3600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3600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3600" i="1" dirty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3600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es-ES" sz="3600" i="1" dirty="0" smtClean="0">
                <a:solidFill>
                  <a:prstClr val="white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endParaRPr lang="es-ES" sz="3600" b="1" i="1" dirty="0" smtClean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36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 smtClean="0">
                <a:solidFill>
                  <a:srgbClr val="68007F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800" b="1" i="1" dirty="0">
              <a:solidFill>
                <a:srgbClr val="68007F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7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714356"/>
            <a:ext cx="8032976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b="1" i="1" dirty="0" smtClean="0">
                <a:latin typeface="Constantia" pitchFamily="18" charset="0"/>
              </a:rPr>
              <a:t>A la nanita nana, nanita </a:t>
            </a:r>
            <a:r>
              <a:rPr lang="es-ES" sz="2800" b="1" i="1" dirty="0" err="1" smtClean="0">
                <a:latin typeface="Constantia" pitchFamily="18" charset="0"/>
              </a:rPr>
              <a:t>ea</a:t>
            </a:r>
            <a:r>
              <a:rPr lang="es-ES" sz="2800" b="1" i="1" dirty="0" smtClean="0">
                <a:latin typeface="Constantia" pitchFamily="18" charset="0"/>
              </a:rPr>
              <a:t>, nanita </a:t>
            </a:r>
            <a:r>
              <a:rPr lang="es-ES" sz="2800" b="1" i="1" dirty="0" err="1" smtClean="0">
                <a:latin typeface="Constantia" pitchFamily="18" charset="0"/>
              </a:rPr>
              <a:t>ea</a:t>
            </a:r>
            <a:r>
              <a:rPr lang="es-ES" sz="2800" b="1" i="1" dirty="0" smtClean="0">
                <a:latin typeface="Constantia" pitchFamily="18" charset="0"/>
              </a:rPr>
              <a:t>, mi Jesús tiene sueño, bendito sea, bendito sea.</a:t>
            </a:r>
          </a:p>
          <a:p>
            <a:pPr marL="742950" indent="-742950" algn="just">
              <a:spcBef>
                <a:spcPct val="20000"/>
              </a:spcBef>
              <a:defRPr/>
            </a:pPr>
            <a:endParaRPr lang="es-ES" sz="2800" dirty="0" smtClean="0"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dirty="0" smtClean="0">
                <a:latin typeface="Constantia" pitchFamily="18" charset="0"/>
              </a:rPr>
              <a:t>Fuentecilla que corres clara y sonora ruiseñor en la selva cantando lloras, callad mientras la cuna se balancea, a la nanita nana, nanita </a:t>
            </a:r>
            <a:r>
              <a:rPr lang="es-ES" sz="2800" dirty="0" err="1" smtClean="0">
                <a:latin typeface="Constantia" pitchFamily="18" charset="0"/>
              </a:rPr>
              <a:t>ea</a:t>
            </a:r>
            <a:r>
              <a:rPr lang="es-ES" sz="2800" dirty="0" smtClean="0">
                <a:latin typeface="Constantia" pitchFamily="18" charset="0"/>
              </a:rPr>
              <a:t>.</a:t>
            </a:r>
          </a:p>
          <a:p>
            <a:pPr marL="742950" indent="-742950" algn="just">
              <a:spcBef>
                <a:spcPct val="20000"/>
              </a:spcBef>
              <a:defRPr/>
            </a:pPr>
            <a:endParaRPr lang="es-ES" sz="2800" b="1" i="1" dirty="0" smtClean="0"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ES" sz="2800" b="1" i="1" dirty="0" smtClean="0">
                <a:latin typeface="Constantia" pitchFamily="18" charset="0"/>
              </a:rPr>
              <a:t>A la nanita nana, nanita </a:t>
            </a:r>
            <a:r>
              <a:rPr lang="es-ES" sz="2800" b="1" i="1" dirty="0" err="1" smtClean="0">
                <a:latin typeface="Constantia" pitchFamily="18" charset="0"/>
              </a:rPr>
              <a:t>ea</a:t>
            </a:r>
            <a:r>
              <a:rPr lang="es-ES" sz="2800" b="1" i="1" dirty="0" smtClean="0">
                <a:latin typeface="Constantia" pitchFamily="18" charset="0"/>
              </a:rPr>
              <a:t>, nanita </a:t>
            </a:r>
            <a:r>
              <a:rPr lang="es-ES" sz="2800" b="1" i="1" dirty="0" err="1" smtClean="0">
                <a:latin typeface="Constantia" pitchFamily="18" charset="0"/>
              </a:rPr>
              <a:t>ea</a:t>
            </a:r>
            <a:r>
              <a:rPr lang="es-ES" sz="2800" b="1" i="1" dirty="0" smtClean="0">
                <a:latin typeface="Constantia" pitchFamily="18" charset="0"/>
              </a:rPr>
              <a:t>, mi Jesús tiene sueño, bendito sea, bendito sea.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376080"/>
            <a:ext cx="47863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28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Por el pecado del mundo, padre ten piedad,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28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por tanta desigualdad en la repartición del pan.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CO" sz="2800" b="1" i="1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2800" b="1" i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Perdón Señor, de tu pueblo ten piedad, perdón Señor, enséñanos a perdonar.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CO" sz="2800" b="1" i="1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28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Y por nuestra indiferencia,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28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padre ten piedad,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28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ante el dolor de quien sufre, sin amor, techo, ni hogar.</a:t>
            </a:r>
          </a:p>
        </p:txBody>
      </p:sp>
      <p:pic>
        <p:nvPicPr>
          <p:cNvPr id="5" name="Picture 2" descr="C:\Documents and Settings\Parroquia\Mis documentos\Mis imágenes\IMAGENES\getseman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22323" y="571480"/>
            <a:ext cx="412167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7074" y="260648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</a:t>
            </a:r>
            <a:r>
              <a:rPr lang="es-ES" sz="3600" b="1" i="1" dirty="0" smtClean="0">
                <a:latin typeface="Constantia" pitchFamily="18" charset="0"/>
              </a:rPr>
              <a:t>bendecimos, </a:t>
            </a:r>
            <a:r>
              <a:rPr lang="es-ES" sz="3600" b="1" i="1" dirty="0">
                <a:latin typeface="Constantia" pitchFamily="18" charset="0"/>
              </a:rPr>
              <a:t>te adoramos</a:t>
            </a:r>
            <a:r>
              <a:rPr lang="es-ES" sz="3600" b="1" i="1" dirty="0" smtClean="0">
                <a:latin typeface="Constantia" pitchFamily="18" charset="0"/>
              </a:rPr>
              <a:t>, te glorificamos, te </a:t>
            </a:r>
            <a:r>
              <a:rPr lang="es-ES" sz="3600" b="1" i="1" dirty="0">
                <a:latin typeface="Constantia" pitchFamily="18" charset="0"/>
              </a:rPr>
              <a:t>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Gloria, gloria, aleluya </a:t>
            </a:r>
          </a:p>
          <a:p>
            <a:pPr algn="ctr">
              <a:defRPr/>
            </a:pPr>
            <a:r>
              <a:rPr lang="es-CO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Gloria, gloria, aleluya </a:t>
            </a:r>
          </a:p>
          <a:p>
            <a:pPr algn="ctr">
              <a:defRPr/>
            </a:pPr>
            <a:r>
              <a:rPr lang="es-CO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Gloria, gloria, aleluya </a:t>
            </a:r>
          </a:p>
          <a:p>
            <a:pPr algn="ctr">
              <a:defRPr/>
            </a:pPr>
            <a:r>
              <a:rPr lang="es-CO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es el  Señor. </a:t>
            </a:r>
          </a:p>
          <a:p>
            <a:pPr algn="ctr">
              <a:defRPr/>
            </a:pPr>
            <a:r>
              <a:rPr lang="es-CO" sz="3600" dirty="0"/>
              <a:t> </a:t>
            </a:r>
            <a:r>
              <a:rPr lang="es-CO" sz="4000" dirty="0"/>
              <a:t>Cuando sientas que tu hermano necesita de tu amor, no le cierres tus entrañas ni el calor del corazón; busca pronto en tu recuerdo la palabra del Señor: mi ley es el amor.</a:t>
            </a:r>
            <a:endParaRPr lang="es-ES" sz="4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5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439895"/>
            <a:ext cx="864399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libro del Eclesiástico (3, 2-6. 12-14)</a:t>
            </a:r>
            <a:r>
              <a:rPr lang="es-ES" sz="5400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es-ES" sz="54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es-ES" sz="54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5400" i="1" dirty="0" smtClean="0">
                <a:latin typeface="Constantia" pitchFamily="18" charset="0"/>
              </a:rPr>
              <a:t>El que teme al Señor honra a sus padres.</a:t>
            </a:r>
            <a:endParaRPr lang="es-ES" sz="44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</TotalTime>
  <Words>1411</Words>
  <Application>Microsoft Office PowerPoint</Application>
  <PresentationFormat>Presentación en pantalla (4:3)</PresentationFormat>
  <Paragraphs>144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Brío</vt:lpstr>
      <vt:lpstr>Civil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 es nuestra fe. Esta es la fe de la Iglesia, que nos gloriamos de profesar en Cristo Jesús, nuestro Señor.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Programación fin de año  lunes a viernes  Eucaristía 5:00 p.m. Lluvia de bendiciones:  30 de Dic: 8:00pm con el Padre Jorge Moya, Eudista 31 de Dic: 8:00 p.m. Parroquia 1 de enero 2011: 10:00 a.m. Parroquia 5:00 p.m. Parroquia  </vt:lpstr>
      <vt:lpstr>Presentación de PowerPoint</vt:lpstr>
      <vt:lpstr>Presentación de PowerPoint</vt:lpstr>
      <vt:lpstr>Presentación de PowerPoint</vt:lpstr>
    </vt:vector>
  </TitlesOfParts>
  <Company>Nuestra señora de la salud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</cp:lastModifiedBy>
  <cp:revision>375</cp:revision>
  <dcterms:created xsi:type="dcterms:W3CDTF">2010-03-24T14:53:39Z</dcterms:created>
  <dcterms:modified xsi:type="dcterms:W3CDTF">2010-12-26T17:21:12Z</dcterms:modified>
</cp:coreProperties>
</file>