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58" r:id="rId3"/>
    <p:sldId id="260" r:id="rId4"/>
    <p:sldId id="288" r:id="rId5"/>
    <p:sldId id="289" r:id="rId6"/>
    <p:sldId id="261" r:id="rId7"/>
    <p:sldId id="262" r:id="rId8"/>
    <p:sldId id="264" r:id="rId9"/>
    <p:sldId id="265" r:id="rId10"/>
    <p:sldId id="266" r:id="rId11"/>
    <p:sldId id="298" r:id="rId12"/>
    <p:sldId id="300" r:id="rId13"/>
    <p:sldId id="301" r:id="rId14"/>
    <p:sldId id="299" r:id="rId15"/>
    <p:sldId id="271" r:id="rId16"/>
    <p:sldId id="272" r:id="rId17"/>
    <p:sldId id="285" r:id="rId18"/>
    <p:sldId id="274" r:id="rId19"/>
    <p:sldId id="297" r:id="rId20"/>
    <p:sldId id="275" r:id="rId21"/>
    <p:sldId id="294" r:id="rId22"/>
    <p:sldId id="296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504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17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18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20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21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23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08/01/2011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57166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2071678"/>
            <a:ext cx="4857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b="1" i="1" dirty="0" smtClean="0">
                <a:latin typeface="Constantia" pitchFamily="18" charset="0"/>
              </a:rPr>
              <a:t>Se abrió el cielo, y se oyó la voz del Padre: </a:t>
            </a:r>
          </a:p>
          <a:p>
            <a:pPr algn="ctr"/>
            <a:r>
              <a:rPr lang="es-ES" sz="4000" b="1" i="1" dirty="0" smtClean="0">
                <a:latin typeface="Constantia" pitchFamily="18" charset="0"/>
              </a:rPr>
              <a:t>&lt;Este es mi hijo amado; escuchadlo.&gt;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0034" y="571480"/>
            <a:ext cx="821537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de nuestro Señor  Jesucristo según San Mateo</a:t>
            </a: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Apenas se bautizo Jesús, vio que el Espíritu de Dios se posaba sobre él.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467"/>
            <a:ext cx="9036496" cy="678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90872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EL PADRE: ES  JUSTO PORQUE HACE PÚBLICO EL EVANGELIO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35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"/>
            <a:ext cx="9361040" cy="625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332656"/>
            <a:ext cx="8496944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EL HIJO ES JUSTO </a:t>
            </a:r>
          </a:p>
          <a:p>
            <a:endParaRPr lang="es-CO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HUMILDAD VS SOBERBIA</a:t>
            </a:r>
            <a:endParaRPr lang="es-CO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5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33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52" y="0"/>
            <a:ext cx="94397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404664"/>
            <a:ext cx="8820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EL ESPÍRITU SANTO</a:t>
            </a:r>
          </a:p>
          <a:p>
            <a:endParaRPr lang="es-CO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GUIA EN TODA LA VIDA</a:t>
            </a:r>
            <a:endParaRPr lang="es-CO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56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61" y="-243408"/>
            <a:ext cx="9619592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4.bp.blogspot.com/_nw7vil9kjNs/TSiazrmrInI/AAAAAAAAU3g/lqjljyjBVV0/s1600/corazon%2Bhumen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43" y="-262517"/>
            <a:ext cx="2413984" cy="19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Conclusión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547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Padre Santo, escúchanos. 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282" y="181532"/>
            <a:ext cx="87154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Te presentamos el vino y el pan, 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bendito seas por siempre Señor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Bendito seas Señor por este pan que nos diste, Fruto de la tierra y del trabajo de los hombres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Bendito seas Señor el vino tu nos lo diste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</a:rPr>
              <a:t>Fruto de la vid y del trabajo de los hombres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85752" y="170519"/>
            <a:ext cx="878684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Santo (3) dicen los querubines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Santo (3) es nuestro rey Yahvé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Santo es el que nos redime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Porque mi Dios es santo la tierra llena de su gloria es (bis)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b="1" dirty="0" smtClean="0">
                <a:latin typeface="Constantia" pitchFamily="18" charset="0"/>
                <a:cs typeface="Times New Roman" pitchFamily="18" charset="0"/>
              </a:rPr>
              <a:t>Cielo y tierra pasarán más tus palabras no pasarán (bis) No, no, no, no pasaran. (Bis)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Bendito el que viene en nombre del Señor Da gloria a Jesucristo, el hijo de David,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Hosanna en las alturas a nuestro salvador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3400" dirty="0" smtClean="0">
                <a:latin typeface="Constantia" pitchFamily="18" charset="0"/>
                <a:cs typeface="Times New Roman" pitchFamily="18" charset="0"/>
              </a:rPr>
              <a:t>Bendito el que viene en nombre del Señor.</a:t>
            </a: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500198" cy="15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642938"/>
            <a:ext cx="3214687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 i="1" dirty="0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 b="1" i="1" dirty="0">
                <a:latin typeface="Calibri" pitchFamily="34" charset="0"/>
              </a:rPr>
              <a:t>NOS PONEMOS DE RODILLAS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20" y="285728"/>
            <a:ext cx="850112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just">
              <a:spcBef>
                <a:spcPct val="20000"/>
              </a:spcBef>
              <a:defRPr/>
            </a:pPr>
            <a:endParaRPr lang="es-CO" sz="3200" b="1" i="1" dirty="0" smtClean="0">
              <a:latin typeface="Constantia" pitchFamily="18" charset="0"/>
            </a:endParaRP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 smtClean="0">
                <a:latin typeface="Constantia" pitchFamily="18" charset="0"/>
              </a:rPr>
              <a:t>Jesús esta pasando por aquí (bis) y cuando Él pasa todo se transforma, se va la tristeza llega la alegría.(bis)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dirty="0" smtClean="0">
                <a:latin typeface="Constantia" pitchFamily="18" charset="0"/>
              </a:rPr>
              <a:t>1.  y cuando el pasa todo se transforma llega la alegría para ti y para mi.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dirty="0" smtClean="0">
                <a:latin typeface="Constantia" pitchFamily="18" charset="0"/>
              </a:rPr>
              <a:t>2. Ahora mismo Señor, ahora mismo yo te pido que rompas las cadenas (bis)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dirty="0" smtClean="0">
                <a:latin typeface="Constantia" pitchFamily="18" charset="0"/>
              </a:rPr>
              <a:t>3. Y que las puertas del cielo sean abiertas y de virtud mi alma sea llena (bis)</a:t>
            </a:r>
            <a:endParaRPr lang="es-ES" sz="32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500042"/>
            <a:ext cx="86439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 de Dios que quitas el pecado del mundo,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Ten piedad, Señor ten piedad (Bis)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 de Dios que quitas el pecado del mundo,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Dadnos hoy tu paz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Dádnosla, Danos la paz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3200" b="1" dirty="0" smtClean="0">
                <a:latin typeface="Constantia" pitchFamily="18" charset="0"/>
              </a:rPr>
              <a:t>CANTO DE COMUNIÓN</a:t>
            </a:r>
          </a:p>
          <a:p>
            <a:pPr>
              <a:buFontTx/>
              <a:buNone/>
            </a:pPr>
            <a:endParaRPr lang="es-ES" sz="3200" b="1" dirty="0" smtClean="0">
              <a:latin typeface="Constantia" pitchFamily="18" charset="0"/>
            </a:endParaRP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r>
              <a:rPr lang="es-ES" dirty="0" smtClean="0">
                <a:latin typeface="Constantia" pitchFamily="18" charset="0"/>
              </a:rPr>
              <a:t>Sonríe </a:t>
            </a:r>
            <a:r>
              <a:rPr lang="es-ES" sz="3200" dirty="0" smtClean="0">
                <a:latin typeface="Constantia" pitchFamily="18" charset="0"/>
              </a:rPr>
              <a:t>que Jesús te ama, sonríe que Jesús te quiere, sonríe que Jesús te da la vida, sonríele a Jesús</a:t>
            </a:r>
            <a:r>
              <a:rPr lang="es-ES" dirty="0" smtClean="0">
                <a:latin typeface="Constantia" pitchFamily="18" charset="0"/>
              </a:rPr>
              <a:t> de Nazaret.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CO" sz="3200" dirty="0" smtClean="0">
                <a:latin typeface="Constantia" pitchFamily="18" charset="0"/>
              </a:rPr>
              <a:t>	canta y danza para el porque Jesús te liberó(2).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CO" dirty="0" smtClean="0">
                <a:latin typeface="Constantia" pitchFamily="18" charset="0"/>
              </a:rPr>
              <a:t>	Este avivamiento quién lo apagará, quién lo apagará (2). Si el Señor lo ha dado, permanecerá. Permanecerá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1142984"/>
            <a:ext cx="7358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s-ES" sz="3200" dirty="0" smtClean="0">
                <a:latin typeface="Constantia" pitchFamily="18" charset="0"/>
              </a:rPr>
              <a:t>2. Ni en las pruebas ni en las luchas, no me lo podrán quitar, manda el fuego y santifícame Señor.</a:t>
            </a:r>
            <a:endParaRPr lang="es-CO" sz="3200" dirty="0" smtClean="0">
              <a:latin typeface="Constantia" pitchFamily="18" charset="0"/>
            </a:endParaRPr>
          </a:p>
          <a:p>
            <a:pPr marL="360363" indent="-360363" algn="just"/>
            <a:endParaRPr lang="es-ES" sz="3200" dirty="0" smtClean="0">
              <a:latin typeface="Constantia" pitchFamily="18" charset="0"/>
            </a:endParaRPr>
          </a:p>
          <a:p>
            <a:pPr marL="360363" indent="-360363" algn="just"/>
            <a:r>
              <a:rPr lang="es-ES" sz="3200" dirty="0" smtClean="0">
                <a:latin typeface="Constantia" pitchFamily="18" charset="0"/>
              </a:rPr>
              <a:t>3. No vivo yo, mas Cristo vive en mi, para mi el morir es vivir para mi el vivir es Cristo.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PENTECOSTES\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818913"/>
            <a:ext cx="2293412" cy="270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42844" y="228959"/>
            <a:ext cx="8929750" cy="487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0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hangingPunct="0"/>
            <a:endParaRPr lang="es-ES" sz="3600" i="1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martes 6:00 p.m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sz="3600" b="1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</a:t>
            </a:r>
            <a:r>
              <a:rPr lang="es-ES" sz="3600" i="1" dirty="0">
                <a:solidFill>
                  <a:srgbClr val="3366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p.m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endParaRPr lang="es-ES" sz="3600" b="1" i="1" dirty="0" smtClean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sz="3600" b="1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 smtClean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800" b="1" i="1" dirty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71736" y="357166"/>
            <a:ext cx="635798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Señor ten piedad, Señor ten piedad, Señor ten piedad,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Cristo ten piedad, Cristo ten piedad, Cristo ten piedad, ten piedad.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Señor ten piedad, Señor ten piedad, Señor ten piedad, ten piedad.</a:t>
            </a:r>
          </a:p>
        </p:txBody>
      </p:sp>
      <p:pic>
        <p:nvPicPr>
          <p:cNvPr id="1026" name="Picture 2" descr="C:\Documents and Settings\Parroquia\Mis documentos\Mis imágenes\IMAGENES\174719b1gszf8nfu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92906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13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</a:t>
            </a:r>
            <a:r>
              <a:rPr lang="es-ES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Señor</a:t>
            </a:r>
          </a:p>
          <a:p>
            <a:pPr algn="ctr"/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Por tu inmensa gloria te alabamos te bendecimos te adoramos</a:t>
            </a:r>
            <a:r>
              <a:rPr lang="es-ES" sz="3600" b="1" i="1" dirty="0" smtClean="0">
                <a:latin typeface="Constantia" pitchFamily="18" charset="0"/>
              </a:rPr>
              <a:t>, te </a:t>
            </a:r>
            <a:r>
              <a:rPr lang="es-ES" sz="3600" b="1" i="1" smtClean="0">
                <a:latin typeface="Constantia" pitchFamily="18" charset="0"/>
              </a:rPr>
              <a:t>glorificamos, te </a:t>
            </a:r>
            <a:r>
              <a:rPr lang="es-ES" sz="3600" b="1" i="1" dirty="0">
                <a:latin typeface="Constantia" pitchFamily="18" charset="0"/>
              </a:rPr>
              <a:t>damos gracias Señor.</a:t>
            </a:r>
          </a:p>
          <a:p>
            <a:pPr algn="ctr"/>
            <a:endParaRPr lang="es-ES" sz="3600" b="1" i="1" dirty="0"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cordero de Dios hijo del </a:t>
            </a:r>
            <a:r>
              <a:rPr lang="es-ES" sz="3600" b="1" i="1" dirty="0" smtClean="0">
                <a:latin typeface="Constantia" pitchFamily="18" charset="0"/>
              </a:rPr>
              <a:t>padre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71406" y="71414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</a:t>
            </a:r>
            <a:r>
              <a:rPr lang="es-ES" sz="3600" b="1" i="1" dirty="0">
                <a:latin typeface="Constantia" pitchFamily="18" charset="0"/>
              </a:rPr>
              <a:t>solo tu eres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357158" y="928670"/>
            <a:ext cx="83582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 Isaias (42, 1-4. 6-7)</a:t>
            </a:r>
            <a: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es-ES" sz="6000" b="1" i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endParaRPr lang="es-ES" sz="6000" b="1" i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Mirad a mi siervo, a quien prefiero.</a:t>
            </a:r>
            <a:endParaRPr lang="es-ES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642918"/>
            <a:ext cx="82868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600" i="1" dirty="0" smtClean="0">
                <a:latin typeface="Constantia" pitchFamily="18" charset="0"/>
              </a:rPr>
              <a:t>El Señor bendice a su pueblo con la paz. </a:t>
            </a:r>
            <a:endParaRPr lang="es-CO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928670"/>
            <a:ext cx="85011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del libro de los Hechos de los apóstoles </a:t>
            </a:r>
          </a:p>
          <a:p>
            <a:pPr algn="ctr"/>
            <a:r>
              <a:rPr lang="es-ES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(10, 34-38)</a:t>
            </a:r>
          </a:p>
          <a:p>
            <a:pPr algn="ctr"/>
            <a:r>
              <a:rPr lang="es-ES" sz="5400" i="1" dirty="0" smtClean="0">
                <a:latin typeface="Constantia" pitchFamily="18" charset="0"/>
              </a:rPr>
              <a:t/>
            </a:r>
            <a:br>
              <a:rPr lang="es-ES" sz="5400" i="1" dirty="0" smtClean="0">
                <a:latin typeface="Constantia" pitchFamily="18" charset="0"/>
              </a:rPr>
            </a:br>
            <a:r>
              <a:rPr lang="es-ES" sz="5400" i="1" dirty="0" smtClean="0">
                <a:latin typeface="Constantia" pitchFamily="18" charset="0"/>
              </a:rPr>
              <a:t>Ungido por Dios con la fuerza del Espíritu Santo.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42876" y="3495636"/>
            <a:ext cx="8786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Por los poetas que nacen, por las flores del camino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Por el rezo de las madres, por la sonrisa de un niño.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Por la gente que se quiere, por el agua de los ríos,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Por la libertad del hombre, por tu hermano y por el mío.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2800" b="1" dirty="0" smtClean="0">
                <a:latin typeface="Constantia" pitchFamily="18" charset="0"/>
                <a:cs typeface="Times New Roman" pitchFamily="18" charset="0"/>
              </a:rPr>
              <a:t>Aleluya, aleluya (Bis) </a:t>
            </a:r>
          </a:p>
        </p:txBody>
      </p:sp>
      <p:pic>
        <p:nvPicPr>
          <p:cNvPr id="2" name="Picture 2" descr="C:\Documents and Settings\Parroquia\Mis documentos\Mis imágenes\PENTECOSTES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853" y="142852"/>
            <a:ext cx="2730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</TotalTime>
  <Words>723</Words>
  <Application>Microsoft Office PowerPoint</Application>
  <PresentationFormat>Presentación en pantalla (4:3)</PresentationFormat>
  <Paragraphs>120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 es nuestra fe.  Esta es la fe de la Iglesia, que nos gloriamos de profesar en Cristo Jesús, nuestro Señor.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Nuestra señora de la salud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 Wilson</cp:lastModifiedBy>
  <cp:revision>381</cp:revision>
  <dcterms:created xsi:type="dcterms:W3CDTF">2010-03-24T14:53:39Z</dcterms:created>
  <dcterms:modified xsi:type="dcterms:W3CDTF">2011-01-09T07:27:53Z</dcterms:modified>
</cp:coreProperties>
</file>