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7" r:id="rId2"/>
    <p:sldId id="258" r:id="rId3"/>
    <p:sldId id="260" r:id="rId4"/>
    <p:sldId id="288" r:id="rId5"/>
    <p:sldId id="289" r:id="rId6"/>
    <p:sldId id="261" r:id="rId7"/>
    <p:sldId id="262" r:id="rId8"/>
    <p:sldId id="264" r:id="rId9"/>
    <p:sldId id="265" r:id="rId10"/>
    <p:sldId id="266" r:id="rId11"/>
    <p:sldId id="301" r:id="rId12"/>
    <p:sldId id="299" r:id="rId13"/>
    <p:sldId id="300" r:id="rId14"/>
    <p:sldId id="271" r:id="rId15"/>
    <p:sldId id="272" r:id="rId16"/>
    <p:sldId id="285" r:id="rId17"/>
    <p:sldId id="274" r:id="rId18"/>
    <p:sldId id="298" r:id="rId19"/>
    <p:sldId id="275" r:id="rId20"/>
    <p:sldId id="294" r:id="rId21"/>
    <p:sldId id="27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30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16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17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19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20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21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15/01/2011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57166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5786" y="2000240"/>
            <a:ext cx="39290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i="1" dirty="0" smtClean="0">
                <a:latin typeface="Constantia" pitchFamily="18" charset="0"/>
              </a:rPr>
              <a:t>La palabra se hizo carne y acampó entre nosotros.</a:t>
            </a:r>
          </a:p>
          <a:p>
            <a:pPr algn="ctr"/>
            <a:r>
              <a:rPr lang="es-CO" sz="3200" b="1" i="1" dirty="0" smtClean="0">
                <a:latin typeface="Constantia" pitchFamily="18" charset="0"/>
              </a:rPr>
              <a:t>A cuantos la recibieron, les da poder para ser hijos de Dios.</a:t>
            </a:r>
            <a:endParaRPr lang="es-ES" sz="3200" b="1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285728"/>
            <a:ext cx="821537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de nuestro Señor  Jesucristo según san Juan (1, 29 - 34)</a:t>
            </a:r>
          </a:p>
          <a:p>
            <a:pPr algn="ctr"/>
            <a:endParaRPr lang="es-ES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CO" sz="6000" i="1" dirty="0" smtClean="0">
                <a:latin typeface="Constantia" pitchFamily="18" charset="0"/>
              </a:rPr>
              <a:t>Éste es el cordero de Dios, que quita el pecado del mundo.</a:t>
            </a:r>
            <a:endParaRPr lang="es-ES" sz="60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_nw7vil9kjNs/TS905s2mODI/AAAAAAAAU-A/G_MTtldYL-M/s1600/bautismo%2B1.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" y="-136525"/>
            <a:ext cx="9135806" cy="73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6632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CO" sz="4000" dirty="0" smtClean="0">
                <a:solidFill>
                  <a:schemeClr val="bg1"/>
                </a:solidFill>
              </a:rPr>
              <a:t>¿Quién es el Cordero de Dios?</a:t>
            </a:r>
          </a:p>
          <a:p>
            <a:r>
              <a:rPr lang="es-C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escogía el cordero para sacrificar y comer en la pascua </a:t>
            </a:r>
            <a:r>
              <a:rPr lang="es-C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judía…</a:t>
            </a:r>
            <a:endParaRPr lang="es-C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28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36" y="0"/>
            <a:ext cx="980562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415636" y="116632"/>
            <a:ext cx="9805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2. Quién quita el pecado del mundo</a:t>
            </a:r>
          </a:p>
          <a:p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C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 como la maldad total como ofensiva a Dios y a los hombres</a:t>
            </a:r>
          </a:p>
          <a:p>
            <a:r>
              <a:rPr lang="es-CO" sz="3600" dirty="0" smtClean="0">
                <a:solidFill>
                  <a:schemeClr val="bg1"/>
                </a:solidFill>
              </a:rPr>
              <a:t> </a:t>
            </a:r>
            <a:endParaRPr lang="es-C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bg1"/>
                </a:solidFill>
              </a:rPr>
              <a:t>3.  </a:t>
            </a:r>
            <a:endParaRPr lang="es-CO" sz="4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" y="665828"/>
            <a:ext cx="9290340" cy="600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</a:rPr>
              <a:t>3. Yo doy testimonio… </a:t>
            </a:r>
            <a:endParaRPr lang="es-C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5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Señor, danos tu amor y tu paz.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AGENES\litany3b-hos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461" y="986736"/>
            <a:ext cx="3267613" cy="551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71414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Una espiga dorada por el sol,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 el racimo que corta el viñador, 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/se convierten ahora en pan y en vino de amor, en el cuerpo y la sangre del señor/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</a:rPr>
              <a:t> Compartimos la misma comunión somos trigo del mismo sembrador, /un molino la vida nos tritura con dolor Dios nos hace eucaristía en el amor/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85752" y="428604"/>
            <a:ext cx="87868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Santo es el señor mi Dios digno de alabanza a él, el poder el honor y la gloria (bis) </a:t>
            </a:r>
          </a:p>
          <a:p>
            <a:pPr algn="ctr" eaLnBrk="0" hangingPunct="0">
              <a:tabLst>
                <a:tab pos="5943600" algn="r"/>
              </a:tabLst>
            </a:pPr>
            <a:endParaRPr lang="es-CO" sz="32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200" dirty="0" smtClean="0">
                <a:latin typeface="Constantia" pitchFamily="18" charset="0"/>
                <a:cs typeface="Times New Roman" pitchFamily="18" charset="0"/>
              </a:rPr>
              <a:t>Hosanna (Hosanna)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200" dirty="0" smtClean="0">
                <a:latin typeface="Constantia" pitchFamily="18" charset="0"/>
                <a:cs typeface="Times New Roman" pitchFamily="18" charset="0"/>
              </a:rPr>
              <a:t>Hosanna (Hosanna)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200" dirty="0" smtClean="0">
                <a:latin typeface="Constantia" pitchFamily="18" charset="0"/>
                <a:cs typeface="Times New Roman" pitchFamily="18" charset="0"/>
              </a:rPr>
              <a:t>Hosanna, oh Señor!</a:t>
            </a:r>
          </a:p>
          <a:p>
            <a:pPr algn="ctr" eaLnBrk="0" hangingPunct="0">
              <a:tabLst>
                <a:tab pos="5943600" algn="r"/>
              </a:tabLst>
            </a:pPr>
            <a:endParaRPr lang="es-CO" sz="32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200" dirty="0" smtClean="0">
                <a:latin typeface="Constantia" pitchFamily="18" charset="0"/>
                <a:cs typeface="Times New Roman" pitchFamily="18" charset="0"/>
              </a:rPr>
              <a:t>Bendito el que viene en nombre del Señor con todos los santos cantamos para ti.</a:t>
            </a: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500198" cy="15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642938"/>
            <a:ext cx="3214687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 i="1" dirty="0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 b="1" i="1" dirty="0">
                <a:latin typeface="Calibri" pitchFamily="34" charset="0"/>
              </a:rPr>
              <a:t>NOS PONEMOS DE RODILLAS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214290"/>
            <a:ext cx="86439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 de Dios que quitas el pecado de este mundo, Bis.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Ten piedad, ten piedad, de nosotros ten piedad, Bis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 de Dios que quitas el pecado del mundo, Bis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Dadnos la paz, Dadnos la paz, Dadnos la paz. 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20" y="285728"/>
            <a:ext cx="850112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endParaRPr lang="es-CO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 smtClean="0">
                <a:latin typeface="Constantia" pitchFamily="18" charset="0"/>
              </a:rPr>
              <a:t>Vamos a bendecir al Señor, nosotros los hijos de Dios. (bis)</a:t>
            </a:r>
          </a:p>
          <a:p>
            <a:pPr marL="742950" indent="-742950" algn="just">
              <a:spcBef>
                <a:spcPct val="20000"/>
              </a:spcBef>
              <a:buAutoNum type="arabicPeriod"/>
              <a:defRPr/>
            </a:pPr>
            <a:r>
              <a:rPr lang="es-CO" sz="3200" i="1" dirty="0" smtClean="0">
                <a:latin typeface="Constantia" pitchFamily="18" charset="0"/>
              </a:rPr>
              <a:t>Alzad vuestras manos batidlas a Él y decidle que solo el es fiel (bis)</a:t>
            </a:r>
          </a:p>
          <a:p>
            <a:pPr marL="742950" indent="-742950" algn="just">
              <a:spcBef>
                <a:spcPct val="20000"/>
              </a:spcBef>
              <a:buAutoNum type="arabicPeriod"/>
              <a:defRPr/>
            </a:pPr>
            <a:r>
              <a:rPr lang="es-CO" sz="3200" i="1" dirty="0" smtClean="0">
                <a:latin typeface="Constantia" pitchFamily="18" charset="0"/>
              </a:rPr>
              <a:t>Cerrad vuestros ojos pensad solo en Él y decidle que solo él es fiel (bis)</a:t>
            </a:r>
          </a:p>
          <a:p>
            <a:pPr marL="742950" indent="-742950" algn="just">
              <a:spcBef>
                <a:spcPct val="20000"/>
              </a:spcBef>
              <a:buAutoNum type="arabicPeriod"/>
              <a:defRPr/>
            </a:pPr>
            <a:r>
              <a:rPr lang="es-CO" sz="3200" i="1" dirty="0" smtClean="0">
                <a:latin typeface="Constantia" pitchFamily="18" charset="0"/>
              </a:rPr>
              <a:t>Vivid siempre en Cristo, tened fe en Él y decidle que siempre le amareis (bis)</a:t>
            </a:r>
            <a:endParaRPr lang="es-ES" sz="32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14282" y="214334"/>
            <a:ext cx="8715436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3000" b="1" dirty="0" smtClean="0">
                <a:latin typeface="Constantia" pitchFamily="18" charset="0"/>
              </a:rPr>
              <a:t>CANTO DE COMUNIÓN</a:t>
            </a:r>
            <a:endParaRPr lang="es-ES" sz="3000" b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r>
              <a:rPr lang="es-ES" sz="3000" b="1" dirty="0" smtClean="0">
                <a:solidFill>
                  <a:srgbClr val="002060"/>
                </a:solidFill>
                <a:latin typeface="Constantia" pitchFamily="18" charset="0"/>
              </a:rPr>
              <a:t>DIOS ESTA AQUI</a:t>
            </a:r>
          </a:p>
          <a:p>
            <a:pPr algn="just">
              <a:buNone/>
            </a:pPr>
            <a:r>
              <a:rPr lang="es-ES" sz="3000" dirty="0" smtClean="0">
                <a:latin typeface="Constantia" pitchFamily="18" charset="0"/>
              </a:rPr>
              <a:t>Dios esta aquí, esta aquí, tan cierto como el aire que respiro, tan cierto como la mañana se levanta, tan cierto que cuando le hablo el me puede oír.</a:t>
            </a:r>
          </a:p>
          <a:p>
            <a:pPr algn="just">
              <a:buNone/>
            </a:pPr>
            <a:r>
              <a:rPr lang="es-ES" sz="3000" dirty="0" smtClean="0">
                <a:latin typeface="Constantia" pitchFamily="18" charset="0"/>
              </a:rPr>
              <a:t>Dios esta aquí, esta aquí, y el se goza en la alabanza de su pueblo, pues se que nos esta hablando y transformando hoy, por medio de su espíritu de amor.</a:t>
            </a:r>
          </a:p>
          <a:p>
            <a:pPr algn="just">
              <a:buNone/>
            </a:pPr>
            <a:r>
              <a:rPr lang="es-ES" sz="3000" dirty="0" smtClean="0">
                <a:latin typeface="Constantia" pitchFamily="18" charset="0"/>
              </a:rPr>
              <a:t>Dios esta aquí, esta aquí, se siente fuerte su presencia entre nosotros, mas fuerte y mas brillante que la luz del sol, nos manda su mensaje de amor.</a:t>
            </a:r>
          </a:p>
          <a:p>
            <a:pPr algn="just">
              <a:buFontTx/>
              <a:buNone/>
            </a:pPr>
            <a:endParaRPr lang="es-ES" sz="3000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endParaRPr lang="es-ES" sz="3000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1406" y="20010"/>
            <a:ext cx="8929750" cy="640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hangingPunct="0"/>
            <a:endParaRPr lang="es-ES" sz="3600" i="1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martes 6:00 p.m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sz="3600" b="1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</a:t>
            </a:r>
            <a:r>
              <a:rPr lang="es-ES" sz="3600" i="1" dirty="0">
                <a:solidFill>
                  <a:srgbClr val="3366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p.m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es-CO" sz="3600" i="1" dirty="0" smtClean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CO" sz="32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Inscripciones abiertas para </a:t>
            </a:r>
            <a:r>
              <a:rPr lang="es-ES" sz="32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primera comunión y confirmación en el despacho parroquial de lunes a viernes de 2:00 p.m. a 6:00 p.m</a:t>
            </a:r>
            <a:r>
              <a:rPr lang="es-ES" sz="3600" dirty="0" smtClean="0">
                <a:solidFill>
                  <a:srgbClr val="33660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es-ES" sz="3600" b="1" i="1" dirty="0" smtClean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s-ES" sz="3600" i="1" dirty="0" smtClean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sz="3600" b="1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 smtClean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800" b="1" i="1" dirty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Parroquia\Mis documentos\Mis imágenes\PENTECOSTES\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0769" y="4714884"/>
            <a:ext cx="1787511" cy="211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476321"/>
            <a:ext cx="628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piedad, Señor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Soy pecador, ten  piedad.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Y de mi Cristo apiádate, contra ti yo peque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piedad, Señor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Soy pecador, ten  piedad. (BIS)</a:t>
            </a:r>
          </a:p>
        </p:txBody>
      </p:sp>
      <p:pic>
        <p:nvPicPr>
          <p:cNvPr id="5" name="Picture 2" descr="C:\Documents and Settings\Parroquia\Mis documentos\Mis imágenes\IMAGENES\Jesus_10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4286256"/>
            <a:ext cx="2547899" cy="235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13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</a:t>
            </a:r>
            <a:r>
              <a:rPr lang="es-E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Señor</a:t>
            </a:r>
          </a:p>
          <a:p>
            <a:pPr algn="ctr"/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Por tu inmensa gloria te alabamos te bendecimos te adoramos</a:t>
            </a:r>
            <a:r>
              <a:rPr lang="es-ES" sz="3600" b="1" i="1" dirty="0" smtClean="0">
                <a:latin typeface="Constantia" pitchFamily="18" charset="0"/>
              </a:rPr>
              <a:t>, te </a:t>
            </a:r>
            <a:r>
              <a:rPr lang="es-ES" sz="3600" b="1" i="1" smtClean="0">
                <a:latin typeface="Constantia" pitchFamily="18" charset="0"/>
              </a:rPr>
              <a:t>glorificamos, te </a:t>
            </a:r>
            <a:r>
              <a:rPr lang="es-ES" sz="3600" b="1" i="1" dirty="0">
                <a:latin typeface="Constantia" pitchFamily="18" charset="0"/>
              </a:rPr>
              <a:t>damos gracias Señor.</a:t>
            </a:r>
          </a:p>
          <a:p>
            <a:pPr algn="ctr"/>
            <a:endParaRPr lang="es-ES" sz="3600" b="1" i="1" dirty="0"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cordero de Dios hijo del </a:t>
            </a:r>
            <a:r>
              <a:rPr lang="es-ES" sz="3600" b="1" i="1" dirty="0" smtClean="0">
                <a:latin typeface="Constantia" pitchFamily="18" charset="0"/>
              </a:rPr>
              <a:t>padre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71406" y="71414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</a:t>
            </a:r>
            <a:r>
              <a:rPr lang="es-ES" sz="3600" b="1" i="1" dirty="0">
                <a:latin typeface="Constantia" pitchFamily="18" charset="0"/>
              </a:rPr>
              <a:t>solo tu eres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500042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Isaias (49, 3. 5-6) </a:t>
            </a:r>
            <a: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endParaRPr lang="es-ES" sz="6000" b="1" i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Te hago luz de las naciones, para que seas mi salvación.</a:t>
            </a:r>
            <a:endParaRPr lang="es-ES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642918"/>
            <a:ext cx="82868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600" i="1" dirty="0" smtClean="0">
                <a:latin typeface="Constantia" pitchFamily="18" charset="0"/>
              </a:rPr>
              <a:t>Aquí estoy, Señor, para hacer tu voluntad.</a:t>
            </a:r>
            <a:endParaRPr lang="es-CO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214290"/>
            <a:ext cx="878687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Comienzo de la primera carta del apóstol San Pablo a los Corintios (1, 1-3)</a:t>
            </a:r>
            <a:endParaRPr lang="es-ES" sz="4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es-ES" sz="4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5400" i="1" dirty="0" smtClean="0">
                <a:latin typeface="Constantia" pitchFamily="18" charset="0"/>
              </a:rPr>
              <a:t>La gracia y la paz de parte de Dios, nuestro Padre, y del Señor Jesús sean con vosotros.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42876" y="3495636"/>
            <a:ext cx="87868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Gloria, Gloria, Aleluya, gloria, gloria, aleluya, gloria, gloria, aleluya, en nombre del Señor.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2800" b="1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Cuando sientas que tu hermano necesita de tu amor, no le cierres las entrañas ni el calor del corazón, busca pronto en tu recuerdo la palabra del Señor: “Mi ley es el amor”.</a:t>
            </a:r>
          </a:p>
        </p:txBody>
      </p:sp>
      <p:pic>
        <p:nvPicPr>
          <p:cNvPr id="4" name="Picture 2" descr="C:\Documents and Settings\Parroquia\Mis documentos\Mis imágenes\IMAGENES\jesus-bible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6097"/>
            <a:ext cx="2714644" cy="343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</TotalTime>
  <Words>799</Words>
  <Application>Microsoft Office PowerPoint</Application>
  <PresentationFormat>Presentación en pantalla (4:3)</PresentationFormat>
  <Paragraphs>106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 es nuestra fe.  Esta es la fe de la Iglesia, que nos gloriamos de profesar en Cristo Jesús, nuestro Señor.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Nuestra señora de la salud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 Wilson</cp:lastModifiedBy>
  <cp:revision>390</cp:revision>
  <dcterms:created xsi:type="dcterms:W3CDTF">2010-03-24T14:53:39Z</dcterms:created>
  <dcterms:modified xsi:type="dcterms:W3CDTF">2011-01-15T21:35:50Z</dcterms:modified>
</cp:coreProperties>
</file>