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20" r:id="rId3"/>
    <p:sldMasterId id="2147483732" r:id="rId4"/>
  </p:sldMasterIdLst>
  <p:notesMasterIdLst>
    <p:notesMasterId r:id="rId40"/>
  </p:notesMasterIdLst>
  <p:sldIdLst>
    <p:sldId id="257" r:id="rId5"/>
    <p:sldId id="258" r:id="rId6"/>
    <p:sldId id="260" r:id="rId7"/>
    <p:sldId id="299" r:id="rId8"/>
    <p:sldId id="261" r:id="rId9"/>
    <p:sldId id="262" r:id="rId10"/>
    <p:sldId id="264" r:id="rId11"/>
    <p:sldId id="265" r:id="rId12"/>
    <p:sldId id="266" r:id="rId13"/>
    <p:sldId id="306" r:id="rId14"/>
    <p:sldId id="307" r:id="rId15"/>
    <p:sldId id="308" r:id="rId16"/>
    <p:sldId id="309" r:id="rId17"/>
    <p:sldId id="310" r:id="rId18"/>
    <p:sldId id="311" r:id="rId19"/>
    <p:sldId id="312" r:id="rId20"/>
    <p:sldId id="313" r:id="rId21"/>
    <p:sldId id="314" r:id="rId22"/>
    <p:sldId id="315" r:id="rId23"/>
    <p:sldId id="305" r:id="rId24"/>
    <p:sldId id="316" r:id="rId25"/>
    <p:sldId id="317" r:id="rId26"/>
    <p:sldId id="318" r:id="rId27"/>
    <p:sldId id="271" r:id="rId28"/>
    <p:sldId id="272" r:id="rId29"/>
    <p:sldId id="319" r:id="rId30"/>
    <p:sldId id="285" r:id="rId31"/>
    <p:sldId id="274" r:id="rId32"/>
    <p:sldId id="298" r:id="rId33"/>
    <p:sldId id="275" r:id="rId34"/>
    <p:sldId id="294" r:id="rId35"/>
    <p:sldId id="301" r:id="rId36"/>
    <p:sldId id="302" r:id="rId37"/>
    <p:sldId id="278" r:id="rId38"/>
    <p:sldId id="304" r:id="rId3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0D95E7-22F0-4E13-A266-2F3FEFEED06D}" type="datetimeFigureOut">
              <a:rPr lang="es-ES" smtClean="0"/>
              <a:pPr/>
              <a:t>28/01/2011</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00C12E-1EEB-4336-8091-4851A47F24A6}" type="slidenum">
              <a:rPr lang="es-ES" smtClean="0"/>
              <a:pPr/>
              <a:t>‹Nº›</a:t>
            </a:fld>
            <a:endParaRPr lang="es-ES" dirty="0"/>
          </a:p>
        </p:txBody>
      </p:sp>
    </p:spTree>
    <p:extLst>
      <p:ext uri="{BB962C8B-B14F-4D97-AF65-F5344CB8AC3E}">
        <p14:creationId xmlns:p14="http://schemas.microsoft.com/office/powerpoint/2010/main" val="1291142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100C12E-1EEB-4336-8091-4851A47F24A6}" type="slidenum">
              <a:rPr lang="es-ES" smtClean="0"/>
              <a:pPr/>
              <a:t>9</a:t>
            </a:fld>
            <a:endParaRPr lang="es-E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27</a:t>
            </a:fld>
            <a:endParaRPr lang="es-CO"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28</a:t>
            </a:fld>
            <a:endParaRPr lang="es-CO"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30</a:t>
            </a:fld>
            <a:endParaRPr lang="es-CO"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31</a:t>
            </a:fld>
            <a:endParaRPr lang="es-CO"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32</a:t>
            </a:fld>
            <a:endParaRPr lang="es-CO"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34</a:t>
            </a:fld>
            <a:endParaRPr lang="es-CO"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FBF7B1BD-E06F-431F-91FB-222B2CF9A1B8}" type="datetimeFigureOut">
              <a:rPr lang="es-ES" smtClean="0"/>
              <a:pPr/>
              <a:t>28/01/2011</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BF7B1BD-E06F-431F-91FB-222B2CF9A1B8}" type="datetimeFigureOut">
              <a:rPr lang="es-ES" smtClean="0"/>
              <a:pPr/>
              <a:t>28/01/2011</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BF7B1BD-E06F-431F-91FB-222B2CF9A1B8}" type="datetimeFigureOut">
              <a:rPr lang="es-ES" smtClean="0"/>
              <a:pPr/>
              <a:t>28/01/2011</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CO"/>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F61182F-0D56-4930-BE2A-615677EF3596}"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5427658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6DF5D83-7CA3-4EF1-9F18-CF5B2A7895D2}"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17855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D70AB1-463F-4C1F-817B-1DBDFA215020}"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713270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DEF6B97-E0AC-489E-B3AD-ED37991B3ADB}"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9106670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F54FA9-2349-4AE6-BE02-0A9BAA472DFF}"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9053478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49DD0DB-CBB2-4016-AEDF-5081C4263950}"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6470452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C6E28C4-C0DF-4FDE-8452-BB73DC7D3E44}"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5766202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891C0B1-E149-4593-B344-9B1193E8EB18}"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359631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BF7B1BD-E06F-431F-91FB-222B2CF9A1B8}" type="datetimeFigureOut">
              <a:rPr lang="es-ES" smtClean="0"/>
              <a:pPr/>
              <a:t>28/01/2011</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O"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497B99B-44EA-47DD-8ABB-C80CD7DAC4EF}"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0795810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651D30-F8D7-4618-8F0D-1744DCC262D7}"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0630405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918FC5-C322-4C21-A743-9AD6BB64DF71}"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6603522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FBF7B1BD-E06F-431F-91FB-222B2CF9A1B8}" type="datetimeFigureOut">
              <a:rPr lang="es-ES" smtClean="0">
                <a:solidFill>
                  <a:prstClr val="black">
                    <a:tint val="75000"/>
                  </a:prstClr>
                </a:solidFill>
              </a:rPr>
              <a:pPr/>
              <a:t>28/01/2011</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07488289-8869-43BF-A2FE-DE0F052BAD71}"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39167925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BF7B1BD-E06F-431F-91FB-222B2CF9A1B8}" type="datetimeFigureOut">
              <a:rPr lang="es-ES" smtClean="0">
                <a:solidFill>
                  <a:prstClr val="black">
                    <a:tint val="75000"/>
                  </a:prstClr>
                </a:solidFill>
              </a:rPr>
              <a:pPr/>
              <a:t>28/01/2011</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07488289-8869-43BF-A2FE-DE0F052BAD71}"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310187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BF7B1BD-E06F-431F-91FB-222B2CF9A1B8}" type="datetimeFigureOut">
              <a:rPr lang="es-ES" smtClean="0">
                <a:solidFill>
                  <a:prstClr val="black">
                    <a:tint val="75000"/>
                  </a:prstClr>
                </a:solidFill>
              </a:rPr>
              <a:pPr/>
              <a:t>28/01/2011</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07488289-8869-43BF-A2FE-DE0F052BAD71}"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30626689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FBF7B1BD-E06F-431F-91FB-222B2CF9A1B8}" type="datetimeFigureOut">
              <a:rPr lang="es-ES" smtClean="0">
                <a:solidFill>
                  <a:prstClr val="black">
                    <a:tint val="75000"/>
                  </a:prstClr>
                </a:solidFill>
              </a:rPr>
              <a:pPr/>
              <a:t>28/01/2011</a:t>
            </a:fld>
            <a:endParaRPr lang="es-ES"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07488289-8869-43BF-A2FE-DE0F052BAD71}"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6029518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FBF7B1BD-E06F-431F-91FB-222B2CF9A1B8}" type="datetimeFigureOut">
              <a:rPr lang="es-ES" smtClean="0">
                <a:solidFill>
                  <a:prstClr val="black">
                    <a:tint val="75000"/>
                  </a:prstClr>
                </a:solidFill>
              </a:rPr>
              <a:pPr/>
              <a:t>28/01/2011</a:t>
            </a:fld>
            <a:endParaRPr lang="es-ES" dirty="0">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07488289-8869-43BF-A2FE-DE0F052BAD71}"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29050009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FBF7B1BD-E06F-431F-91FB-222B2CF9A1B8}" type="datetimeFigureOut">
              <a:rPr lang="es-ES" smtClean="0">
                <a:solidFill>
                  <a:prstClr val="black">
                    <a:tint val="75000"/>
                  </a:prstClr>
                </a:solidFill>
              </a:rPr>
              <a:pPr/>
              <a:t>28/01/2011</a:t>
            </a:fld>
            <a:endParaRPr lang="es-ES" dirty="0">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07488289-8869-43BF-A2FE-DE0F052BAD71}"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11560370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BF7B1BD-E06F-431F-91FB-222B2CF9A1B8}" type="datetimeFigureOut">
              <a:rPr lang="es-ES" smtClean="0">
                <a:solidFill>
                  <a:prstClr val="black">
                    <a:tint val="75000"/>
                  </a:prstClr>
                </a:solidFill>
              </a:rPr>
              <a:pPr/>
              <a:t>28/01/2011</a:t>
            </a:fld>
            <a:endParaRPr lang="es-ES" dirty="0">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07488289-8869-43BF-A2FE-DE0F052BAD71}"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58067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BF7B1BD-E06F-431F-91FB-222B2CF9A1B8}" type="datetimeFigureOut">
              <a:rPr lang="es-ES" smtClean="0"/>
              <a:pPr/>
              <a:t>28/01/2011</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BF7B1BD-E06F-431F-91FB-222B2CF9A1B8}" type="datetimeFigureOut">
              <a:rPr lang="es-ES" smtClean="0">
                <a:solidFill>
                  <a:prstClr val="black">
                    <a:tint val="75000"/>
                  </a:prstClr>
                </a:solidFill>
              </a:rPr>
              <a:pPr/>
              <a:t>28/01/2011</a:t>
            </a:fld>
            <a:endParaRPr lang="es-ES"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07488289-8869-43BF-A2FE-DE0F052BAD71}"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37244216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BF7B1BD-E06F-431F-91FB-222B2CF9A1B8}" type="datetimeFigureOut">
              <a:rPr lang="es-ES" smtClean="0">
                <a:solidFill>
                  <a:prstClr val="black">
                    <a:tint val="75000"/>
                  </a:prstClr>
                </a:solidFill>
              </a:rPr>
              <a:pPr/>
              <a:t>28/01/2011</a:t>
            </a:fld>
            <a:endParaRPr lang="es-ES"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07488289-8869-43BF-A2FE-DE0F052BAD71}"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5546826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BF7B1BD-E06F-431F-91FB-222B2CF9A1B8}" type="datetimeFigureOut">
              <a:rPr lang="es-ES" smtClean="0">
                <a:solidFill>
                  <a:prstClr val="black">
                    <a:tint val="75000"/>
                  </a:prstClr>
                </a:solidFill>
              </a:rPr>
              <a:pPr/>
              <a:t>28/01/2011</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07488289-8869-43BF-A2FE-DE0F052BAD71}"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15258752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BF7B1BD-E06F-431F-91FB-222B2CF9A1B8}" type="datetimeFigureOut">
              <a:rPr lang="es-ES" smtClean="0">
                <a:solidFill>
                  <a:prstClr val="black">
                    <a:tint val="75000"/>
                  </a:prstClr>
                </a:solidFill>
              </a:rPr>
              <a:pPr/>
              <a:t>28/01/2011</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07488289-8869-43BF-A2FE-DE0F052BAD71}"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11730077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FBF7B1BD-E06F-431F-91FB-222B2CF9A1B8}" type="datetimeFigureOut">
              <a:rPr lang="es-ES" smtClean="0">
                <a:solidFill>
                  <a:prstClr val="black">
                    <a:tint val="75000"/>
                  </a:prstClr>
                </a:solidFill>
              </a:rPr>
              <a:pPr/>
              <a:t>28/01/2011</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07488289-8869-43BF-A2FE-DE0F052BAD71}"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19706865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BF7B1BD-E06F-431F-91FB-222B2CF9A1B8}" type="datetimeFigureOut">
              <a:rPr lang="es-ES" smtClean="0">
                <a:solidFill>
                  <a:prstClr val="black">
                    <a:tint val="75000"/>
                  </a:prstClr>
                </a:solidFill>
              </a:rPr>
              <a:pPr/>
              <a:t>28/01/2011</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07488289-8869-43BF-A2FE-DE0F052BAD71}"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41574397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BF7B1BD-E06F-431F-91FB-222B2CF9A1B8}" type="datetimeFigureOut">
              <a:rPr lang="es-ES" smtClean="0">
                <a:solidFill>
                  <a:prstClr val="black">
                    <a:tint val="75000"/>
                  </a:prstClr>
                </a:solidFill>
              </a:rPr>
              <a:pPr/>
              <a:t>28/01/2011</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07488289-8869-43BF-A2FE-DE0F052BAD71}"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28617524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FBF7B1BD-E06F-431F-91FB-222B2CF9A1B8}" type="datetimeFigureOut">
              <a:rPr lang="es-ES" smtClean="0">
                <a:solidFill>
                  <a:prstClr val="black">
                    <a:tint val="75000"/>
                  </a:prstClr>
                </a:solidFill>
              </a:rPr>
              <a:pPr/>
              <a:t>28/01/2011</a:t>
            </a:fld>
            <a:endParaRPr lang="es-ES"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07488289-8869-43BF-A2FE-DE0F052BAD71}"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5132408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FBF7B1BD-E06F-431F-91FB-222B2CF9A1B8}" type="datetimeFigureOut">
              <a:rPr lang="es-ES" smtClean="0">
                <a:solidFill>
                  <a:prstClr val="black">
                    <a:tint val="75000"/>
                  </a:prstClr>
                </a:solidFill>
              </a:rPr>
              <a:pPr/>
              <a:t>28/01/2011</a:t>
            </a:fld>
            <a:endParaRPr lang="es-ES" dirty="0">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07488289-8869-43BF-A2FE-DE0F052BAD71}"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36097535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FBF7B1BD-E06F-431F-91FB-222B2CF9A1B8}" type="datetimeFigureOut">
              <a:rPr lang="es-ES" smtClean="0">
                <a:solidFill>
                  <a:prstClr val="black">
                    <a:tint val="75000"/>
                  </a:prstClr>
                </a:solidFill>
              </a:rPr>
              <a:pPr/>
              <a:t>28/01/2011</a:t>
            </a:fld>
            <a:endParaRPr lang="es-ES" dirty="0">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07488289-8869-43BF-A2FE-DE0F052BAD71}"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2138028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FBF7B1BD-E06F-431F-91FB-222B2CF9A1B8}" type="datetimeFigureOut">
              <a:rPr lang="es-ES" smtClean="0"/>
              <a:pPr/>
              <a:t>28/01/2011</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BF7B1BD-E06F-431F-91FB-222B2CF9A1B8}" type="datetimeFigureOut">
              <a:rPr lang="es-ES" smtClean="0">
                <a:solidFill>
                  <a:prstClr val="black">
                    <a:tint val="75000"/>
                  </a:prstClr>
                </a:solidFill>
              </a:rPr>
              <a:pPr/>
              <a:t>28/01/2011</a:t>
            </a:fld>
            <a:endParaRPr lang="es-ES" dirty="0">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07488289-8869-43BF-A2FE-DE0F052BAD71}"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34865935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BF7B1BD-E06F-431F-91FB-222B2CF9A1B8}" type="datetimeFigureOut">
              <a:rPr lang="es-ES" smtClean="0">
                <a:solidFill>
                  <a:prstClr val="black">
                    <a:tint val="75000"/>
                  </a:prstClr>
                </a:solidFill>
              </a:rPr>
              <a:pPr/>
              <a:t>28/01/2011</a:t>
            </a:fld>
            <a:endParaRPr lang="es-ES"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07488289-8869-43BF-A2FE-DE0F052BAD71}"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41158452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BF7B1BD-E06F-431F-91FB-222B2CF9A1B8}" type="datetimeFigureOut">
              <a:rPr lang="es-ES" smtClean="0">
                <a:solidFill>
                  <a:prstClr val="black">
                    <a:tint val="75000"/>
                  </a:prstClr>
                </a:solidFill>
              </a:rPr>
              <a:pPr/>
              <a:t>28/01/2011</a:t>
            </a:fld>
            <a:endParaRPr lang="es-ES"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07488289-8869-43BF-A2FE-DE0F052BAD71}"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40973022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BF7B1BD-E06F-431F-91FB-222B2CF9A1B8}" type="datetimeFigureOut">
              <a:rPr lang="es-ES" smtClean="0">
                <a:solidFill>
                  <a:prstClr val="black">
                    <a:tint val="75000"/>
                  </a:prstClr>
                </a:solidFill>
              </a:rPr>
              <a:pPr/>
              <a:t>28/01/2011</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07488289-8869-43BF-A2FE-DE0F052BAD71}"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3679999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BF7B1BD-E06F-431F-91FB-222B2CF9A1B8}" type="datetimeFigureOut">
              <a:rPr lang="es-ES" smtClean="0">
                <a:solidFill>
                  <a:prstClr val="black">
                    <a:tint val="75000"/>
                  </a:prstClr>
                </a:solidFill>
              </a:rPr>
              <a:pPr/>
              <a:t>28/01/2011</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07488289-8869-43BF-A2FE-DE0F052BAD71}"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4234127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FBF7B1BD-E06F-431F-91FB-222B2CF9A1B8}" type="datetimeFigureOut">
              <a:rPr lang="es-ES" smtClean="0"/>
              <a:pPr/>
              <a:t>28/01/2011</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FBF7B1BD-E06F-431F-91FB-222B2CF9A1B8}" type="datetimeFigureOut">
              <a:rPr lang="es-ES" smtClean="0"/>
              <a:pPr/>
              <a:t>28/01/2011</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BF7B1BD-E06F-431F-91FB-222B2CF9A1B8}" type="datetimeFigureOut">
              <a:rPr lang="es-ES" smtClean="0"/>
              <a:pPr/>
              <a:t>28/01/2011</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BF7B1BD-E06F-431F-91FB-222B2CF9A1B8}" type="datetimeFigureOut">
              <a:rPr lang="es-ES" smtClean="0"/>
              <a:pPr/>
              <a:t>28/01/2011</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BF7B1BD-E06F-431F-91FB-222B2CF9A1B8}" type="datetimeFigureOut">
              <a:rPr lang="es-ES" smtClean="0"/>
              <a:pPr/>
              <a:t>28/01/2011</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F7B1BD-E06F-431F-91FB-222B2CF9A1B8}" type="datetimeFigureOut">
              <a:rPr lang="es-ES" smtClean="0"/>
              <a:pPr/>
              <a:t>28/01/2011</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488289-8869-43BF-A2FE-DE0F052BAD71}" type="slidenum">
              <a:rPr lang="es-ES" smtClean="0"/>
              <a:pPr/>
              <a:t>‹Nº›</a:t>
            </a:fld>
            <a:endParaRPr lang="es-E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pitchFamily="34" charset="0"/>
              </a:defRPr>
            </a:lvl1pPr>
          </a:lstStyle>
          <a:p>
            <a:pPr fontAlgn="base">
              <a:spcBef>
                <a:spcPct val="0"/>
              </a:spcBef>
              <a:spcAft>
                <a:spcPct val="0"/>
              </a:spcAft>
              <a:defRPr/>
            </a:pPr>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pitchFamily="34" charset="0"/>
              </a:defRPr>
            </a:lvl1pPr>
          </a:lstStyle>
          <a:p>
            <a:pP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Arial" pitchFamily="34" charset="0"/>
              </a:defRPr>
            </a:lvl1pPr>
          </a:lstStyle>
          <a:p>
            <a:pPr fontAlgn="base">
              <a:spcBef>
                <a:spcPct val="0"/>
              </a:spcBef>
              <a:spcAft>
                <a:spcPct val="0"/>
              </a:spcAft>
              <a:defRPr/>
            </a:pPr>
            <a:fld id="{95EF86B3-FFD6-472B-B171-85E55149090B}" type="slidenum">
              <a:rPr lang="es-ES">
                <a:solidFill>
                  <a:srgbClr val="000000"/>
                </a:solidFill>
              </a:rPr>
              <a:pPr fontAlgn="base">
                <a:spcBef>
                  <a:spcPct val="0"/>
                </a:spcBef>
                <a:spcAft>
                  <a:spcPct val="0"/>
                </a:spcAft>
                <a:defRPr/>
              </a:pPr>
              <a:t>‹Nº›</a:t>
            </a:fld>
            <a:endParaRPr lang="es-ES">
              <a:solidFill>
                <a:srgbClr val="000000"/>
              </a:solidFill>
            </a:endParaRPr>
          </a:p>
        </p:txBody>
      </p:sp>
    </p:spTree>
    <p:extLst>
      <p:ext uri="{BB962C8B-B14F-4D97-AF65-F5344CB8AC3E}">
        <p14:creationId xmlns:p14="http://schemas.microsoft.com/office/powerpoint/2010/main" val="219148215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F7B1BD-E06F-431F-91FB-222B2CF9A1B8}" type="datetimeFigureOut">
              <a:rPr lang="es-ES" smtClean="0">
                <a:solidFill>
                  <a:prstClr val="black">
                    <a:tint val="75000"/>
                  </a:prstClr>
                </a:solidFill>
              </a:rPr>
              <a:pPr/>
              <a:t>28/01/2011</a:t>
            </a:fld>
            <a:endParaRPr lang="es-ES" dirty="0">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488289-8869-43BF-A2FE-DE0F052BAD71}"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344965923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F7B1BD-E06F-431F-91FB-222B2CF9A1B8}" type="datetimeFigureOut">
              <a:rPr lang="es-ES" smtClean="0">
                <a:solidFill>
                  <a:prstClr val="black">
                    <a:tint val="75000"/>
                  </a:prstClr>
                </a:solidFill>
              </a:rPr>
              <a:pPr/>
              <a:t>28/01/2011</a:t>
            </a:fld>
            <a:endParaRPr lang="es-ES" dirty="0">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488289-8869-43BF-A2FE-DE0F052BAD71}"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160486497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by124w.bay124.mail.live.com/att/GetAttachment.aspx?tnail=0&amp;messageId=18795406-892d-49f3-8d53-97300547ce4b&amp;Aux=44|0|8CBEEED96EB9CD0|"/>
          <p:cNvPicPr>
            <a:picLocks noChangeAspect="1" noChangeArrowheads="1"/>
          </p:cNvPicPr>
          <p:nvPr/>
        </p:nvPicPr>
        <p:blipFill>
          <a:blip r:embed="rId2"/>
          <a:srcRect/>
          <a:stretch>
            <a:fillRect/>
          </a:stretch>
        </p:blipFill>
        <p:spPr bwMode="auto">
          <a:xfrm>
            <a:off x="5508104" y="1703924"/>
            <a:ext cx="3286148" cy="4970603"/>
          </a:xfrm>
          <a:prstGeom prst="rect">
            <a:avLst/>
          </a:prstGeom>
          <a:ln>
            <a:noFill/>
          </a:ln>
          <a:effectLst>
            <a:softEdge rad="112500"/>
          </a:effectLst>
        </p:spPr>
      </p:pic>
      <p:sp>
        <p:nvSpPr>
          <p:cNvPr id="6" name="5 CuadroTexto"/>
          <p:cNvSpPr txBox="1"/>
          <p:nvPr/>
        </p:nvSpPr>
        <p:spPr>
          <a:xfrm>
            <a:off x="785786" y="357166"/>
            <a:ext cx="7390356" cy="1754326"/>
          </a:xfrm>
          <a:prstGeom prst="rect">
            <a:avLst/>
          </a:prstGeom>
          <a:noFill/>
        </p:spPr>
        <p:txBody>
          <a:bodyPr wrap="none" rtlCol="0">
            <a:spAutoFit/>
          </a:bodyPr>
          <a:lstStyle/>
          <a:p>
            <a:pPr algn="ctr"/>
            <a:r>
              <a:rPr lang="es-CO" sz="3600" b="1" dirty="0" smtClean="0">
                <a:solidFill>
                  <a:srgbClr val="C00000"/>
                </a:solidFill>
                <a:effectLst>
                  <a:outerShdw blurRad="38100" dist="38100" dir="2700000" algn="tl">
                    <a:srgbClr val="000000">
                      <a:alpha val="43137"/>
                    </a:srgbClr>
                  </a:outerShdw>
                </a:effectLst>
                <a:latin typeface="Constantia" pitchFamily="18" charset="0"/>
              </a:rPr>
              <a:t>PARROQUIA </a:t>
            </a:r>
          </a:p>
          <a:p>
            <a:pPr algn="ctr"/>
            <a:r>
              <a:rPr lang="es-CO" sz="3600" b="1" dirty="0" smtClean="0">
                <a:solidFill>
                  <a:srgbClr val="C00000"/>
                </a:solidFill>
                <a:effectLst>
                  <a:outerShdw blurRad="38100" dist="38100" dir="2700000" algn="tl">
                    <a:srgbClr val="000000">
                      <a:alpha val="43137"/>
                    </a:srgbClr>
                  </a:outerShdw>
                </a:effectLst>
                <a:latin typeface="Constantia" pitchFamily="18" charset="0"/>
              </a:rPr>
              <a:t>NUESTRA SEÑORA DE LA SALUD</a:t>
            </a:r>
          </a:p>
          <a:p>
            <a:pPr algn="ctr"/>
            <a:r>
              <a:rPr lang="es-CO" sz="3600" b="1" dirty="0" smtClean="0">
                <a:solidFill>
                  <a:srgbClr val="C00000"/>
                </a:solidFill>
                <a:effectLst>
                  <a:outerShdw blurRad="38100" dist="38100" dir="2700000" algn="tl">
                    <a:srgbClr val="000000">
                      <a:alpha val="43137"/>
                    </a:srgbClr>
                  </a:outerShdw>
                </a:effectLst>
                <a:latin typeface="Constantia" pitchFamily="18" charset="0"/>
              </a:rPr>
              <a:t>MISA JUVENIL</a:t>
            </a:r>
            <a:endParaRPr lang="es-ES" sz="3600" b="1" dirty="0">
              <a:solidFill>
                <a:srgbClr val="C00000"/>
              </a:solidFill>
              <a:effectLst>
                <a:outerShdw blurRad="38100" dist="38100" dir="2700000" algn="tl">
                  <a:srgbClr val="000000">
                    <a:alpha val="43137"/>
                  </a:srgbClr>
                </a:outerShdw>
              </a:effectLst>
              <a:latin typeface="Constantia" pitchFamily="18" charset="0"/>
            </a:endParaRPr>
          </a:p>
        </p:txBody>
      </p:sp>
      <p:sp>
        <p:nvSpPr>
          <p:cNvPr id="7" name="Rectangle 1"/>
          <p:cNvSpPr>
            <a:spLocks noChangeArrowheads="1"/>
          </p:cNvSpPr>
          <p:nvPr/>
        </p:nvSpPr>
        <p:spPr bwMode="auto">
          <a:xfrm>
            <a:off x="428596" y="2143678"/>
            <a:ext cx="4714908"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s-ES" sz="4000" b="1" i="1" dirty="0" smtClean="0">
                <a:latin typeface="Constantia" pitchFamily="18" charset="0"/>
              </a:rPr>
              <a:t>Estad alegres y contentos, porque vuestra recompensa será grande en el cielo.</a:t>
            </a:r>
          </a:p>
        </p:txBody>
      </p:sp>
      <p:pic>
        <p:nvPicPr>
          <p:cNvPr id="3074" name="Picture 2" descr="http://1.bp.blogspot.com/_nw7vil9kjNs/TUC0zxdzXfI/AAAAAAAAVPA/ALGf7tJeJjY/s1600/bienaventuranzas%2B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653" y="2111492"/>
            <a:ext cx="4796532" cy="45630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normal_16-Atacama_desert3"/>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p:spPr>
      </p:pic>
      <p:sp>
        <p:nvSpPr>
          <p:cNvPr id="9222" name="Text Box 6"/>
          <p:cNvSpPr txBox="1">
            <a:spLocks noChangeArrowheads="1"/>
          </p:cNvSpPr>
          <p:nvPr/>
        </p:nvSpPr>
        <p:spPr bwMode="auto">
          <a:xfrm>
            <a:off x="228600" y="5715000"/>
            <a:ext cx="8763000" cy="1187450"/>
          </a:xfrm>
          <a:prstGeom prst="rect">
            <a:avLst/>
          </a:prstGeom>
          <a:noFill/>
          <a:ln w="9525">
            <a:noFill/>
            <a:miter lim="800000"/>
            <a:headEnd/>
            <a:tailEnd/>
          </a:ln>
        </p:spPr>
        <p:txBody>
          <a:bodyPr>
            <a:spAutoFit/>
          </a:bodyPr>
          <a:lstStyle/>
          <a:p>
            <a:pPr algn="ctr" fontAlgn="base">
              <a:spcBef>
                <a:spcPct val="50000"/>
              </a:spcBef>
              <a:spcAft>
                <a:spcPct val="0"/>
              </a:spcAft>
            </a:pPr>
            <a:r>
              <a:rPr lang="es-ES" sz="2400" b="1">
                <a:solidFill>
                  <a:srgbClr val="FFFFFF"/>
                </a:solidFill>
              </a:rPr>
              <a:t>Cuando Jesús vio a tanta gente, subió a una montaña y se sentó. Los discípulos se le acercaron y él comenzó a enseñarles.</a:t>
            </a:r>
          </a:p>
        </p:txBody>
      </p:sp>
      <p:sp>
        <p:nvSpPr>
          <p:cNvPr id="9223" name="WordArt 7"/>
          <p:cNvSpPr>
            <a:spLocks noChangeArrowheads="1" noChangeShapeType="1" noTextEdit="1"/>
          </p:cNvSpPr>
          <p:nvPr/>
        </p:nvSpPr>
        <p:spPr bwMode="auto">
          <a:xfrm>
            <a:off x="3352800" y="1905000"/>
            <a:ext cx="2362200" cy="5334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s-CO" sz="3600" b="1" kern="10">
                <a:ln w="9525">
                  <a:solidFill>
                    <a:srgbClr val="000000"/>
                  </a:solidFill>
                  <a:round/>
                  <a:headEnd/>
                  <a:tailEnd/>
                </a:ln>
                <a:solidFill>
                  <a:srgbClr val="FFFFFF"/>
                </a:solidFill>
                <a:latin typeface="ArdleysHand"/>
              </a:rPr>
              <a:t>Lectura</a:t>
            </a:r>
          </a:p>
        </p:txBody>
      </p:sp>
    </p:spTree>
    <p:extLst>
      <p:ext uri="{BB962C8B-B14F-4D97-AF65-F5344CB8AC3E}">
        <p14:creationId xmlns:p14="http://schemas.microsoft.com/office/powerpoint/2010/main" val="2458395742"/>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grpId="0" nodeType="clickEffect">
                                  <p:stCondLst>
                                    <p:cond delay="0"/>
                                  </p:stCondLst>
                                  <p:iterate type="lt">
                                    <p:tmPct val="10000"/>
                                  </p:iterate>
                                  <p:childTnLst>
                                    <p:anim calcmode="lin" valueType="num">
                                      <p:cBhvr additive="base">
                                        <p:cTn id="6" dur="1000"/>
                                        <p:tgtEl>
                                          <p:spTgt spid="9223"/>
                                        </p:tgtEl>
                                        <p:attrNameLst>
                                          <p:attrName>ppt_x</p:attrName>
                                        </p:attrNameLst>
                                      </p:cBhvr>
                                      <p:tavLst>
                                        <p:tav tm="0">
                                          <p:val>
                                            <p:strVal val="ppt_x"/>
                                          </p:val>
                                        </p:tav>
                                        <p:tav tm="100000">
                                          <p:val>
                                            <p:strVal val="0-ppt_w/2"/>
                                          </p:val>
                                        </p:tav>
                                      </p:tavLst>
                                    </p:anim>
                                    <p:anim calcmode="lin" valueType="num">
                                      <p:cBhvr additive="base">
                                        <p:cTn id="7" dur="1000"/>
                                        <p:tgtEl>
                                          <p:spTgt spid="9223"/>
                                        </p:tgtEl>
                                        <p:attrNameLst>
                                          <p:attrName>ppt_y</p:attrName>
                                        </p:attrNameLst>
                                      </p:cBhvr>
                                      <p:tavLst>
                                        <p:tav tm="0">
                                          <p:val>
                                            <p:strVal val="ppt_y"/>
                                          </p:val>
                                        </p:tav>
                                        <p:tav tm="100000">
                                          <p:val>
                                            <p:strVal val="ppt_y"/>
                                          </p:val>
                                        </p:tav>
                                      </p:tavLst>
                                    </p:anim>
                                    <p:set>
                                      <p:cBhvr>
                                        <p:cTn id="8" dur="1" fill="hold">
                                          <p:stCondLst>
                                            <p:cond delay="999"/>
                                          </p:stCondLst>
                                        </p:cTn>
                                        <p:tgtEl>
                                          <p:spTgt spid="922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9222"/>
                                        </p:tgtEl>
                                        <p:attrNameLst>
                                          <p:attrName>style.visibility</p:attrName>
                                        </p:attrNameLst>
                                      </p:cBhvr>
                                      <p:to>
                                        <p:strVal val="visible"/>
                                      </p:to>
                                    </p:set>
                                    <p:anim calcmode="discrete" valueType="clr">
                                      <p:cBhvr override="childStyle">
                                        <p:cTn id="13" dur="80"/>
                                        <p:tgtEl>
                                          <p:spTgt spid="9222"/>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9222"/>
                                        </p:tgtEl>
                                        <p:attrNameLst>
                                          <p:attrName>fillcolor</p:attrName>
                                        </p:attrNameLst>
                                      </p:cBhvr>
                                      <p:tavLst>
                                        <p:tav tm="0">
                                          <p:val>
                                            <p:clrVal>
                                              <a:schemeClr val="accent2"/>
                                            </p:clrVal>
                                          </p:val>
                                        </p:tav>
                                        <p:tav tm="50000">
                                          <p:val>
                                            <p:clrVal>
                                              <a:schemeClr val="hlink"/>
                                            </p:clrVal>
                                          </p:val>
                                        </p:tav>
                                      </p:tavLst>
                                    </p:anim>
                                    <p:set>
                                      <p:cBhvr>
                                        <p:cTn id="15" dur="80"/>
                                        <p:tgtEl>
                                          <p:spTgt spid="92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P spid="92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EEDD"/>
        </a:solidFill>
        <a:effectLst/>
      </p:bgPr>
    </p:bg>
    <p:spTree>
      <p:nvGrpSpPr>
        <p:cNvPr id="1" name=""/>
        <p:cNvGrpSpPr/>
        <p:nvPr/>
      </p:nvGrpSpPr>
      <p:grpSpPr>
        <a:xfrm>
          <a:off x="0" y="0"/>
          <a:ext cx="0" cy="0"/>
          <a:chOff x="0" y="0"/>
          <a:chExt cx="0" cy="0"/>
        </a:xfrm>
      </p:grpSpPr>
      <p:pic>
        <p:nvPicPr>
          <p:cNvPr id="8196" name="Picture 4" descr="manopaniño"/>
          <p:cNvPicPr>
            <a:picLocks noChangeAspect="1" noChangeArrowheads="1"/>
          </p:cNvPicPr>
          <p:nvPr/>
        </p:nvPicPr>
        <p:blipFill>
          <a:blip r:embed="rId2" cstate="email"/>
          <a:srcRect/>
          <a:stretch>
            <a:fillRect/>
          </a:stretch>
        </p:blipFill>
        <p:spPr bwMode="auto">
          <a:xfrm>
            <a:off x="1600200" y="457200"/>
            <a:ext cx="5410200" cy="3495675"/>
          </a:xfrm>
          <a:prstGeom prst="rect">
            <a:avLst/>
          </a:prstGeom>
          <a:noFill/>
          <a:ln w="9525">
            <a:noFill/>
            <a:miter lim="800000"/>
            <a:headEnd/>
            <a:tailEnd/>
          </a:ln>
        </p:spPr>
      </p:pic>
      <p:sp>
        <p:nvSpPr>
          <p:cNvPr id="8198" name="Text Box 6"/>
          <p:cNvSpPr txBox="1">
            <a:spLocks noChangeArrowheads="1"/>
          </p:cNvSpPr>
          <p:nvPr/>
        </p:nvSpPr>
        <p:spPr bwMode="auto">
          <a:xfrm>
            <a:off x="838200" y="4343400"/>
            <a:ext cx="7239000" cy="1554163"/>
          </a:xfrm>
          <a:prstGeom prst="rect">
            <a:avLst/>
          </a:prstGeom>
          <a:noFill/>
          <a:ln w="9525">
            <a:noFill/>
            <a:miter lim="800000"/>
            <a:headEnd/>
            <a:tailEnd/>
          </a:ln>
        </p:spPr>
        <p:txBody>
          <a:bodyPr>
            <a:spAutoFit/>
          </a:bodyPr>
          <a:lstStyle/>
          <a:p>
            <a:pPr algn="ctr" fontAlgn="base">
              <a:spcBef>
                <a:spcPct val="50000"/>
              </a:spcBef>
              <a:spcAft>
                <a:spcPct val="0"/>
              </a:spcAft>
            </a:pPr>
            <a:r>
              <a:rPr lang="es-ES" sz="3200" b="1">
                <a:solidFill>
                  <a:srgbClr val="CC6600"/>
                </a:solidFill>
              </a:rPr>
              <a:t>Dios bendice a los que confían totalmente en Él, pues ellos formarán parte de su reino.</a:t>
            </a:r>
          </a:p>
        </p:txBody>
      </p:sp>
    </p:spTree>
    <p:extLst>
      <p:ext uri="{BB962C8B-B14F-4D97-AF65-F5344CB8AC3E}">
        <p14:creationId xmlns:p14="http://schemas.microsoft.com/office/powerpoint/2010/main" val="3515416830"/>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box(out)">
                                      <p:cBhvr>
                                        <p:cTn id="7" dur="2000"/>
                                        <p:tgtEl>
                                          <p:spTgt spid="8196"/>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8198"/>
                                        </p:tgtEl>
                                        <p:attrNameLst>
                                          <p:attrName>style.visibility</p:attrName>
                                        </p:attrNameLst>
                                      </p:cBhvr>
                                      <p:to>
                                        <p:strVal val="visible"/>
                                      </p:to>
                                    </p:set>
                                    <p:anim calcmode="discrete" valueType="clr">
                                      <p:cBhvr override="childStyle">
                                        <p:cTn id="12" dur="80"/>
                                        <p:tgtEl>
                                          <p:spTgt spid="8198"/>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8198"/>
                                        </p:tgtEl>
                                        <p:attrNameLst>
                                          <p:attrName>fillcolor</p:attrName>
                                        </p:attrNameLst>
                                      </p:cBhvr>
                                      <p:tavLst>
                                        <p:tav tm="0">
                                          <p:val>
                                            <p:clrVal>
                                              <a:schemeClr val="accent2"/>
                                            </p:clrVal>
                                          </p:val>
                                        </p:tav>
                                        <p:tav tm="50000">
                                          <p:val>
                                            <p:clrVal>
                                              <a:schemeClr val="hlink"/>
                                            </p:clrVal>
                                          </p:val>
                                        </p:tav>
                                      </p:tavLst>
                                    </p:anim>
                                    <p:set>
                                      <p:cBhvr>
                                        <p:cTn id="14" dur="80"/>
                                        <p:tgtEl>
                                          <p:spTgt spid="819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FFCCCC"/>
            </a:gs>
          </a:gsLst>
          <a:path path="shape">
            <a:fillToRect l="50000" t="50000" r="50000" b="50000"/>
          </a:path>
        </a:gradFill>
        <a:effectLst/>
      </p:bgPr>
    </p:bg>
    <p:spTree>
      <p:nvGrpSpPr>
        <p:cNvPr id="1" name=""/>
        <p:cNvGrpSpPr/>
        <p:nvPr/>
      </p:nvGrpSpPr>
      <p:grpSpPr>
        <a:xfrm>
          <a:off x="0" y="0"/>
          <a:ext cx="0" cy="0"/>
          <a:chOff x="0" y="0"/>
          <a:chExt cx="0" cy="0"/>
        </a:xfrm>
      </p:grpSpPr>
      <p:pic>
        <p:nvPicPr>
          <p:cNvPr id="7170" name="Picture 2" descr="769970_e31258877f_m"/>
          <p:cNvPicPr>
            <a:picLocks noChangeAspect="1" noChangeArrowheads="1"/>
          </p:cNvPicPr>
          <p:nvPr/>
        </p:nvPicPr>
        <p:blipFill>
          <a:blip r:embed="rId2" cstate="email"/>
          <a:srcRect/>
          <a:stretch>
            <a:fillRect/>
          </a:stretch>
        </p:blipFill>
        <p:spPr bwMode="auto">
          <a:xfrm>
            <a:off x="381000" y="1066800"/>
            <a:ext cx="3940175" cy="4876800"/>
          </a:xfrm>
          <a:prstGeom prst="rect">
            <a:avLst/>
          </a:prstGeom>
          <a:noFill/>
          <a:ln w="9525">
            <a:noFill/>
            <a:miter lim="800000"/>
            <a:headEnd/>
            <a:tailEnd/>
          </a:ln>
        </p:spPr>
      </p:pic>
      <p:sp>
        <p:nvSpPr>
          <p:cNvPr id="7171" name="Text Box 3"/>
          <p:cNvSpPr txBox="1">
            <a:spLocks noChangeArrowheads="1"/>
          </p:cNvSpPr>
          <p:nvPr/>
        </p:nvSpPr>
        <p:spPr bwMode="auto">
          <a:xfrm>
            <a:off x="4572000" y="2743200"/>
            <a:ext cx="3886200" cy="1554163"/>
          </a:xfrm>
          <a:prstGeom prst="rect">
            <a:avLst/>
          </a:prstGeom>
          <a:noFill/>
          <a:ln w="9525">
            <a:noFill/>
            <a:miter lim="800000"/>
            <a:headEnd/>
            <a:tailEnd/>
          </a:ln>
        </p:spPr>
        <p:txBody>
          <a:bodyPr>
            <a:spAutoFit/>
          </a:bodyPr>
          <a:lstStyle/>
          <a:p>
            <a:pPr algn="ctr" fontAlgn="base">
              <a:spcBef>
                <a:spcPct val="50000"/>
              </a:spcBef>
              <a:spcAft>
                <a:spcPct val="0"/>
              </a:spcAft>
            </a:pPr>
            <a:r>
              <a:rPr lang="es-ES" sz="3200" b="1">
                <a:solidFill>
                  <a:srgbClr val="000000"/>
                </a:solidFill>
              </a:rPr>
              <a:t>Dios bendice a los que sufren pues él los consolará</a:t>
            </a:r>
          </a:p>
        </p:txBody>
      </p:sp>
    </p:spTree>
    <p:extLst>
      <p:ext uri="{BB962C8B-B14F-4D97-AF65-F5344CB8AC3E}">
        <p14:creationId xmlns:p14="http://schemas.microsoft.com/office/powerpoint/2010/main" val="124982857"/>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ox(out)">
                                      <p:cBhvr>
                                        <p:cTn id="7" dur="20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7171"/>
                                        </p:tgtEl>
                                        <p:attrNameLst>
                                          <p:attrName>style.visibility</p:attrName>
                                        </p:attrNameLst>
                                      </p:cBhvr>
                                      <p:to>
                                        <p:strVal val="visible"/>
                                      </p:to>
                                    </p:set>
                                    <p:anim calcmode="discrete" valueType="clr">
                                      <p:cBhvr override="childStyle">
                                        <p:cTn id="12" dur="80"/>
                                        <p:tgtEl>
                                          <p:spTgt spid="7171"/>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7171"/>
                                        </p:tgtEl>
                                        <p:attrNameLst>
                                          <p:attrName>fillcolor</p:attrName>
                                        </p:attrNameLst>
                                      </p:cBhvr>
                                      <p:tavLst>
                                        <p:tav tm="0">
                                          <p:val>
                                            <p:clrVal>
                                              <a:schemeClr val="accent2"/>
                                            </p:clrVal>
                                          </p:val>
                                        </p:tav>
                                        <p:tav tm="50000">
                                          <p:val>
                                            <p:clrVal>
                                              <a:schemeClr val="hlink"/>
                                            </p:clrVal>
                                          </p:val>
                                        </p:tav>
                                      </p:tavLst>
                                    </p:anim>
                                    <p:set>
                                      <p:cBhvr>
                                        <p:cTn id="14" dur="80"/>
                                        <p:tgtEl>
                                          <p:spTgt spid="717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CC"/>
            </a:gs>
            <a:gs pos="50000">
              <a:srgbClr val="CCFFFF"/>
            </a:gs>
            <a:gs pos="100000">
              <a:srgbClr val="FFCCCC"/>
            </a:gs>
          </a:gsLst>
          <a:lin ang="5400000" scaled="1"/>
        </a:gradFill>
        <a:effectLst/>
      </p:bgPr>
    </p:bg>
    <p:spTree>
      <p:nvGrpSpPr>
        <p:cNvPr id="1" name=""/>
        <p:cNvGrpSpPr/>
        <p:nvPr/>
      </p:nvGrpSpPr>
      <p:grpSpPr>
        <a:xfrm>
          <a:off x="0" y="0"/>
          <a:ext cx="0" cy="0"/>
          <a:chOff x="0" y="0"/>
          <a:chExt cx="0" cy="0"/>
        </a:xfrm>
      </p:grpSpPr>
      <p:pic>
        <p:nvPicPr>
          <p:cNvPr id="11266" name="Picture 2" descr="campesina"/>
          <p:cNvPicPr>
            <a:picLocks noChangeAspect="1" noChangeArrowheads="1"/>
          </p:cNvPicPr>
          <p:nvPr/>
        </p:nvPicPr>
        <p:blipFill>
          <a:blip r:embed="rId2" cstate="email"/>
          <a:srcRect/>
          <a:stretch>
            <a:fillRect/>
          </a:stretch>
        </p:blipFill>
        <p:spPr bwMode="auto">
          <a:xfrm>
            <a:off x="2209800" y="457200"/>
            <a:ext cx="4724400" cy="4373563"/>
          </a:xfrm>
          <a:prstGeom prst="rect">
            <a:avLst/>
          </a:prstGeom>
          <a:noFill/>
          <a:ln w="9525">
            <a:noFill/>
            <a:miter lim="800000"/>
            <a:headEnd/>
            <a:tailEnd/>
          </a:ln>
        </p:spPr>
      </p:pic>
      <p:sp>
        <p:nvSpPr>
          <p:cNvPr id="6147" name="Text Box 3"/>
          <p:cNvSpPr txBox="1">
            <a:spLocks noChangeArrowheads="1"/>
          </p:cNvSpPr>
          <p:nvPr/>
        </p:nvSpPr>
        <p:spPr bwMode="auto">
          <a:xfrm>
            <a:off x="533400" y="5181600"/>
            <a:ext cx="7924800" cy="1066800"/>
          </a:xfrm>
          <a:prstGeom prst="rect">
            <a:avLst/>
          </a:prstGeom>
          <a:noFill/>
          <a:ln w="9525">
            <a:noFill/>
            <a:miter lim="800000"/>
            <a:headEnd/>
            <a:tailEnd/>
          </a:ln>
        </p:spPr>
        <p:txBody>
          <a:bodyPr>
            <a:spAutoFit/>
          </a:bodyPr>
          <a:lstStyle/>
          <a:p>
            <a:pPr algn="ctr" fontAlgn="base">
              <a:spcBef>
                <a:spcPct val="50000"/>
              </a:spcBef>
              <a:spcAft>
                <a:spcPct val="0"/>
              </a:spcAft>
            </a:pPr>
            <a:r>
              <a:rPr lang="es-ES" sz="3200" b="1">
                <a:solidFill>
                  <a:srgbClr val="000000"/>
                </a:solidFill>
              </a:rPr>
              <a:t>Dos bendice a los humildes porque ellos recibirán la tierra prometida.</a:t>
            </a:r>
          </a:p>
        </p:txBody>
      </p:sp>
    </p:spTree>
    <p:extLst>
      <p:ext uri="{BB962C8B-B14F-4D97-AF65-F5344CB8AC3E}">
        <p14:creationId xmlns:p14="http://schemas.microsoft.com/office/powerpoint/2010/main" val="317542315"/>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147"/>
                                        </p:tgtEl>
                                        <p:attrNameLst>
                                          <p:attrName>style.visibility</p:attrName>
                                        </p:attrNameLst>
                                      </p:cBhvr>
                                      <p:to>
                                        <p:strVal val="visible"/>
                                      </p:to>
                                    </p:set>
                                    <p:anim calcmode="discrete" valueType="clr">
                                      <p:cBhvr override="childStyle">
                                        <p:cTn id="7" dur="80"/>
                                        <p:tgtEl>
                                          <p:spTgt spid="614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147"/>
                                        </p:tgtEl>
                                        <p:attrNameLst>
                                          <p:attrName>fillcolor</p:attrName>
                                        </p:attrNameLst>
                                      </p:cBhvr>
                                      <p:tavLst>
                                        <p:tav tm="0">
                                          <p:val>
                                            <p:clrVal>
                                              <a:schemeClr val="accent2"/>
                                            </p:clrVal>
                                          </p:val>
                                        </p:tav>
                                        <p:tav tm="50000">
                                          <p:val>
                                            <p:clrVal>
                                              <a:schemeClr val="hlink"/>
                                            </p:clrVal>
                                          </p:val>
                                        </p:tav>
                                      </p:tavLst>
                                    </p:anim>
                                    <p:set>
                                      <p:cBhvr>
                                        <p:cTn id="9" dur="80"/>
                                        <p:tgtEl>
                                          <p:spTgt spid="614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mano_ok"/>
          <p:cNvPicPr>
            <a:picLocks noChangeAspect="1" noChangeArrowheads="1"/>
          </p:cNvPicPr>
          <p:nvPr/>
        </p:nvPicPr>
        <p:blipFill>
          <a:blip r:embed="rId2" cstate="email"/>
          <a:srcRect/>
          <a:stretch>
            <a:fillRect/>
          </a:stretch>
        </p:blipFill>
        <p:spPr bwMode="auto">
          <a:xfrm>
            <a:off x="838200" y="1447800"/>
            <a:ext cx="3292475" cy="3781425"/>
          </a:xfrm>
          <a:prstGeom prst="rect">
            <a:avLst/>
          </a:prstGeom>
          <a:solidFill>
            <a:schemeClr val="accent1"/>
          </a:solidFill>
          <a:ln w="76200">
            <a:solidFill>
              <a:srgbClr val="FF3300"/>
            </a:solidFill>
            <a:miter lim="800000"/>
            <a:headEnd/>
            <a:tailEnd/>
          </a:ln>
        </p:spPr>
      </p:pic>
      <p:sp>
        <p:nvSpPr>
          <p:cNvPr id="5123" name="Text Box 3"/>
          <p:cNvSpPr txBox="1">
            <a:spLocks noChangeArrowheads="1"/>
          </p:cNvSpPr>
          <p:nvPr/>
        </p:nvSpPr>
        <p:spPr bwMode="auto">
          <a:xfrm>
            <a:off x="4572000" y="2057400"/>
            <a:ext cx="3886200" cy="2041525"/>
          </a:xfrm>
          <a:prstGeom prst="rect">
            <a:avLst/>
          </a:prstGeom>
          <a:noFill/>
          <a:ln w="9525">
            <a:noFill/>
            <a:miter lim="800000"/>
            <a:headEnd/>
            <a:tailEnd/>
          </a:ln>
        </p:spPr>
        <p:txBody>
          <a:bodyPr>
            <a:spAutoFit/>
          </a:bodyPr>
          <a:lstStyle/>
          <a:p>
            <a:pPr algn="ctr" fontAlgn="base">
              <a:spcBef>
                <a:spcPct val="50000"/>
              </a:spcBef>
              <a:spcAft>
                <a:spcPct val="0"/>
              </a:spcAft>
            </a:pPr>
            <a:r>
              <a:rPr lang="es-ES" sz="3200" b="1">
                <a:solidFill>
                  <a:srgbClr val="000000"/>
                </a:solidFill>
              </a:rPr>
              <a:t>Dios bendice a los que desean la justicia pues él les cumplirá su deseo.</a:t>
            </a:r>
          </a:p>
        </p:txBody>
      </p:sp>
    </p:spTree>
    <p:extLst>
      <p:ext uri="{BB962C8B-B14F-4D97-AF65-F5344CB8AC3E}">
        <p14:creationId xmlns:p14="http://schemas.microsoft.com/office/powerpoint/2010/main" val="940896664"/>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123"/>
                                        </p:tgtEl>
                                        <p:attrNameLst>
                                          <p:attrName>style.visibility</p:attrName>
                                        </p:attrNameLst>
                                      </p:cBhvr>
                                      <p:to>
                                        <p:strVal val="visible"/>
                                      </p:to>
                                    </p:set>
                                    <p:anim calcmode="discrete" valueType="clr">
                                      <p:cBhvr override="childStyle">
                                        <p:cTn id="7" dur="80"/>
                                        <p:tgtEl>
                                          <p:spTgt spid="512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123"/>
                                        </p:tgtEl>
                                        <p:attrNameLst>
                                          <p:attrName>fillcolor</p:attrName>
                                        </p:attrNameLst>
                                      </p:cBhvr>
                                      <p:tavLst>
                                        <p:tav tm="0">
                                          <p:val>
                                            <p:clrVal>
                                              <a:schemeClr val="accent2"/>
                                            </p:clrVal>
                                          </p:val>
                                        </p:tav>
                                        <p:tav tm="50000">
                                          <p:val>
                                            <p:clrVal>
                                              <a:schemeClr val="hlink"/>
                                            </p:clrVal>
                                          </p:val>
                                        </p:tav>
                                      </p:tavLst>
                                    </p:anim>
                                    <p:set>
                                      <p:cBhvr>
                                        <p:cTn id="9" dur="80"/>
                                        <p:tgtEl>
                                          <p:spTgt spid="512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762000" y="4648200"/>
            <a:ext cx="7620000" cy="1554163"/>
          </a:xfrm>
          <a:prstGeom prst="rect">
            <a:avLst/>
          </a:prstGeom>
          <a:noFill/>
          <a:ln w="9525">
            <a:noFill/>
            <a:miter lim="800000"/>
            <a:headEnd/>
            <a:tailEnd/>
          </a:ln>
        </p:spPr>
        <p:txBody>
          <a:bodyPr>
            <a:spAutoFit/>
          </a:bodyPr>
          <a:lstStyle/>
          <a:p>
            <a:pPr algn="ctr" fontAlgn="base">
              <a:spcBef>
                <a:spcPct val="50000"/>
              </a:spcBef>
              <a:spcAft>
                <a:spcPct val="0"/>
              </a:spcAft>
            </a:pPr>
            <a:r>
              <a:rPr lang="es-ES" sz="3200" b="1">
                <a:solidFill>
                  <a:srgbClr val="000000"/>
                </a:solidFill>
              </a:rPr>
              <a:t>Dios bendice a los que son compasivos pues él será compasivo con ellos. </a:t>
            </a:r>
          </a:p>
        </p:txBody>
      </p:sp>
      <p:pic>
        <p:nvPicPr>
          <p:cNvPr id="13315" name="Picture 4" descr="ninos balón"/>
          <p:cNvPicPr>
            <a:picLocks noChangeAspect="1" noChangeArrowheads="1"/>
          </p:cNvPicPr>
          <p:nvPr/>
        </p:nvPicPr>
        <p:blipFill>
          <a:blip r:embed="rId2" cstate="email"/>
          <a:srcRect/>
          <a:stretch>
            <a:fillRect/>
          </a:stretch>
        </p:blipFill>
        <p:spPr bwMode="auto">
          <a:xfrm>
            <a:off x="2057400" y="838200"/>
            <a:ext cx="4953000" cy="3467100"/>
          </a:xfrm>
          <a:prstGeom prst="rect">
            <a:avLst/>
          </a:prstGeom>
          <a:noFill/>
          <a:ln w="9525">
            <a:noFill/>
            <a:miter lim="800000"/>
            <a:headEnd/>
            <a:tailEnd/>
          </a:ln>
        </p:spPr>
      </p:pic>
    </p:spTree>
    <p:extLst>
      <p:ext uri="{BB962C8B-B14F-4D97-AF65-F5344CB8AC3E}">
        <p14:creationId xmlns:p14="http://schemas.microsoft.com/office/powerpoint/2010/main" val="2998830485"/>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099"/>
                                        </p:tgtEl>
                                        <p:attrNameLst>
                                          <p:attrName>style.visibility</p:attrName>
                                        </p:attrNameLst>
                                      </p:cBhvr>
                                      <p:to>
                                        <p:strVal val="visible"/>
                                      </p:to>
                                    </p:set>
                                    <p:anim calcmode="discrete" valueType="clr">
                                      <p:cBhvr override="childStyle">
                                        <p:cTn id="7" dur="80"/>
                                        <p:tgtEl>
                                          <p:spTgt spid="409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099"/>
                                        </p:tgtEl>
                                        <p:attrNameLst>
                                          <p:attrName>fillcolor</p:attrName>
                                        </p:attrNameLst>
                                      </p:cBhvr>
                                      <p:tavLst>
                                        <p:tav tm="0">
                                          <p:val>
                                            <p:clrVal>
                                              <a:schemeClr val="accent2"/>
                                            </p:clrVal>
                                          </p:val>
                                        </p:tav>
                                        <p:tav tm="50000">
                                          <p:val>
                                            <p:clrVal>
                                              <a:schemeClr val="hlink"/>
                                            </p:clrVal>
                                          </p:val>
                                        </p:tav>
                                      </p:tavLst>
                                    </p:anim>
                                    <p:set>
                                      <p:cBhvr>
                                        <p:cTn id="9" dur="80"/>
                                        <p:tgtEl>
                                          <p:spTgt spid="409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338" name="Picture 3" descr="niño fondonegro"/>
          <p:cNvPicPr>
            <a:picLocks noChangeAspect="1" noChangeArrowheads="1"/>
          </p:cNvPicPr>
          <p:nvPr/>
        </p:nvPicPr>
        <p:blipFill>
          <a:blip r:embed="rId2" cstate="email"/>
          <a:srcRect/>
          <a:stretch>
            <a:fillRect/>
          </a:stretch>
        </p:blipFill>
        <p:spPr bwMode="auto">
          <a:xfrm>
            <a:off x="1600200" y="838200"/>
            <a:ext cx="4171950" cy="5219700"/>
          </a:xfrm>
          <a:prstGeom prst="rect">
            <a:avLst/>
          </a:prstGeom>
          <a:noFill/>
          <a:ln w="9525">
            <a:noFill/>
            <a:miter lim="800000"/>
            <a:headEnd/>
            <a:tailEnd/>
          </a:ln>
        </p:spPr>
      </p:pic>
      <p:sp>
        <p:nvSpPr>
          <p:cNvPr id="14341" name="Text Box 5"/>
          <p:cNvSpPr txBox="1">
            <a:spLocks noChangeArrowheads="1"/>
          </p:cNvSpPr>
          <p:nvPr/>
        </p:nvSpPr>
        <p:spPr bwMode="auto">
          <a:xfrm>
            <a:off x="4572000" y="2057400"/>
            <a:ext cx="3886200" cy="2041525"/>
          </a:xfrm>
          <a:prstGeom prst="rect">
            <a:avLst/>
          </a:prstGeom>
          <a:noFill/>
          <a:ln w="9525">
            <a:noFill/>
            <a:miter lim="800000"/>
            <a:headEnd/>
            <a:tailEnd/>
          </a:ln>
        </p:spPr>
        <p:txBody>
          <a:bodyPr>
            <a:spAutoFit/>
          </a:bodyPr>
          <a:lstStyle/>
          <a:p>
            <a:pPr algn="ctr" fontAlgn="base">
              <a:spcBef>
                <a:spcPct val="50000"/>
              </a:spcBef>
              <a:spcAft>
                <a:spcPct val="0"/>
              </a:spcAft>
            </a:pPr>
            <a:r>
              <a:rPr lang="es-ES" sz="3200" b="1">
                <a:solidFill>
                  <a:srgbClr val="FFFF00"/>
                </a:solidFill>
              </a:rPr>
              <a:t>Dios bendice a los que tienen un corazón puro pues ellos verán a Dios</a:t>
            </a:r>
          </a:p>
        </p:txBody>
      </p:sp>
    </p:spTree>
    <p:extLst>
      <p:ext uri="{BB962C8B-B14F-4D97-AF65-F5344CB8AC3E}">
        <p14:creationId xmlns:p14="http://schemas.microsoft.com/office/powerpoint/2010/main" val="1544482864"/>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341"/>
                                        </p:tgtEl>
                                        <p:attrNameLst>
                                          <p:attrName>style.visibility</p:attrName>
                                        </p:attrNameLst>
                                      </p:cBhvr>
                                      <p:to>
                                        <p:strVal val="visible"/>
                                      </p:to>
                                    </p:set>
                                    <p:anim calcmode="discrete" valueType="clr">
                                      <p:cBhvr override="childStyle">
                                        <p:cTn id="7" dur="80"/>
                                        <p:tgtEl>
                                          <p:spTgt spid="1434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341"/>
                                        </p:tgtEl>
                                        <p:attrNameLst>
                                          <p:attrName>fillcolor</p:attrName>
                                        </p:attrNameLst>
                                      </p:cBhvr>
                                      <p:tavLst>
                                        <p:tav tm="0">
                                          <p:val>
                                            <p:clrVal>
                                              <a:schemeClr val="accent2"/>
                                            </p:clrVal>
                                          </p:val>
                                        </p:tav>
                                        <p:tav tm="50000">
                                          <p:val>
                                            <p:clrVal>
                                              <a:schemeClr val="hlink"/>
                                            </p:clrVal>
                                          </p:val>
                                        </p:tav>
                                      </p:tavLst>
                                    </p:anim>
                                    <p:set>
                                      <p:cBhvr>
                                        <p:cTn id="9" dur="80"/>
                                        <p:tgtEl>
                                          <p:spTgt spid="1434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AW4SLSVmanorantes"/>
          <p:cNvPicPr>
            <a:picLocks noChangeAspect="1" noChangeArrowheads="1"/>
          </p:cNvPicPr>
          <p:nvPr/>
        </p:nvPicPr>
        <p:blipFill>
          <a:blip r:embed="rId2" cstate="email"/>
          <a:srcRect/>
          <a:stretch>
            <a:fillRect/>
          </a:stretch>
        </p:blipFill>
        <p:spPr bwMode="auto">
          <a:xfrm>
            <a:off x="2971800" y="2971800"/>
            <a:ext cx="3140075" cy="3140075"/>
          </a:xfrm>
          <a:prstGeom prst="rect">
            <a:avLst/>
          </a:prstGeom>
          <a:noFill/>
          <a:ln w="9525">
            <a:noFill/>
            <a:miter lim="800000"/>
            <a:headEnd/>
            <a:tailEnd/>
          </a:ln>
        </p:spPr>
      </p:pic>
      <p:sp>
        <p:nvSpPr>
          <p:cNvPr id="13315" name="Text Box 3"/>
          <p:cNvSpPr txBox="1">
            <a:spLocks noChangeArrowheads="1"/>
          </p:cNvSpPr>
          <p:nvPr/>
        </p:nvSpPr>
        <p:spPr bwMode="auto">
          <a:xfrm>
            <a:off x="838200" y="762000"/>
            <a:ext cx="7620000" cy="1554163"/>
          </a:xfrm>
          <a:prstGeom prst="rect">
            <a:avLst/>
          </a:prstGeom>
          <a:noFill/>
          <a:ln w="9525">
            <a:noFill/>
            <a:miter lim="800000"/>
            <a:headEnd/>
            <a:tailEnd/>
          </a:ln>
        </p:spPr>
        <p:txBody>
          <a:bodyPr>
            <a:spAutoFit/>
          </a:bodyPr>
          <a:lstStyle/>
          <a:p>
            <a:pPr algn="ctr" fontAlgn="base">
              <a:spcBef>
                <a:spcPct val="50000"/>
              </a:spcBef>
              <a:spcAft>
                <a:spcPct val="0"/>
              </a:spcAft>
            </a:pPr>
            <a:r>
              <a:rPr lang="es-ES" sz="3200" b="1">
                <a:solidFill>
                  <a:srgbClr val="000000"/>
                </a:solidFill>
              </a:rPr>
              <a:t>Dios bendice a los que trabajan para que haya paz en el mundo pues ellos serán llamados hijos de Dios</a:t>
            </a:r>
          </a:p>
        </p:txBody>
      </p:sp>
    </p:spTree>
    <p:extLst>
      <p:ext uri="{BB962C8B-B14F-4D97-AF65-F5344CB8AC3E}">
        <p14:creationId xmlns:p14="http://schemas.microsoft.com/office/powerpoint/2010/main" val="520208536"/>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3315"/>
                                        </p:tgtEl>
                                        <p:attrNameLst>
                                          <p:attrName>style.visibility</p:attrName>
                                        </p:attrNameLst>
                                      </p:cBhvr>
                                      <p:to>
                                        <p:strVal val="visible"/>
                                      </p:to>
                                    </p:set>
                                    <p:anim calcmode="discrete" valueType="clr">
                                      <p:cBhvr override="childStyle">
                                        <p:cTn id="7" dur="80"/>
                                        <p:tgtEl>
                                          <p:spTgt spid="1331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315"/>
                                        </p:tgtEl>
                                        <p:attrNameLst>
                                          <p:attrName>fillcolor</p:attrName>
                                        </p:attrNameLst>
                                      </p:cBhvr>
                                      <p:tavLst>
                                        <p:tav tm="0">
                                          <p:val>
                                            <p:clrVal>
                                              <a:schemeClr val="accent2"/>
                                            </p:clrVal>
                                          </p:val>
                                        </p:tav>
                                        <p:tav tm="50000">
                                          <p:val>
                                            <p:clrVal>
                                              <a:schemeClr val="hlink"/>
                                            </p:clrVal>
                                          </p:val>
                                        </p:tav>
                                      </p:tavLst>
                                    </p:anim>
                                    <p:set>
                                      <p:cBhvr>
                                        <p:cTn id="9" dur="80"/>
                                        <p:tgtEl>
                                          <p:spTgt spid="133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6386" name="Picture 2" descr="vela apagada"/>
          <p:cNvPicPr>
            <a:picLocks noChangeAspect="1" noChangeArrowheads="1"/>
          </p:cNvPicPr>
          <p:nvPr/>
        </p:nvPicPr>
        <p:blipFill>
          <a:blip r:embed="rId2" cstate="email"/>
          <a:srcRect/>
          <a:stretch>
            <a:fillRect/>
          </a:stretch>
        </p:blipFill>
        <p:spPr bwMode="auto">
          <a:xfrm>
            <a:off x="381000" y="1143000"/>
            <a:ext cx="4170363" cy="4648200"/>
          </a:xfrm>
          <a:prstGeom prst="rect">
            <a:avLst/>
          </a:prstGeom>
          <a:noFill/>
          <a:ln w="9525">
            <a:noFill/>
            <a:miter lim="800000"/>
            <a:headEnd/>
            <a:tailEnd/>
          </a:ln>
        </p:spPr>
      </p:pic>
      <p:sp>
        <p:nvSpPr>
          <p:cNvPr id="12291" name="Text Box 3"/>
          <p:cNvSpPr txBox="1">
            <a:spLocks noChangeArrowheads="1"/>
          </p:cNvSpPr>
          <p:nvPr/>
        </p:nvSpPr>
        <p:spPr bwMode="auto">
          <a:xfrm>
            <a:off x="4343400" y="2057400"/>
            <a:ext cx="3886200" cy="3016250"/>
          </a:xfrm>
          <a:prstGeom prst="rect">
            <a:avLst/>
          </a:prstGeom>
          <a:noFill/>
          <a:ln w="9525">
            <a:noFill/>
            <a:miter lim="800000"/>
            <a:headEnd/>
            <a:tailEnd/>
          </a:ln>
        </p:spPr>
        <p:txBody>
          <a:bodyPr>
            <a:spAutoFit/>
          </a:bodyPr>
          <a:lstStyle/>
          <a:p>
            <a:pPr algn="ctr" fontAlgn="base">
              <a:spcBef>
                <a:spcPct val="50000"/>
              </a:spcBef>
              <a:spcAft>
                <a:spcPct val="0"/>
              </a:spcAft>
            </a:pPr>
            <a:r>
              <a:rPr lang="es-ES" sz="3200" b="1">
                <a:solidFill>
                  <a:srgbClr val="FFFF00"/>
                </a:solidFill>
              </a:rPr>
              <a:t>Dios bendice a los que son maltratados por practicar la justicia pues ellos forman parte de su reino</a:t>
            </a:r>
          </a:p>
        </p:txBody>
      </p:sp>
    </p:spTree>
    <p:extLst>
      <p:ext uri="{BB962C8B-B14F-4D97-AF65-F5344CB8AC3E}">
        <p14:creationId xmlns:p14="http://schemas.microsoft.com/office/powerpoint/2010/main" val="2844743104"/>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2291"/>
                                        </p:tgtEl>
                                        <p:attrNameLst>
                                          <p:attrName>style.visibility</p:attrName>
                                        </p:attrNameLst>
                                      </p:cBhvr>
                                      <p:to>
                                        <p:strVal val="visible"/>
                                      </p:to>
                                    </p:set>
                                    <p:anim calcmode="discrete" valueType="clr">
                                      <p:cBhvr override="childStyle">
                                        <p:cTn id="7" dur="80"/>
                                        <p:tgtEl>
                                          <p:spTgt spid="1229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291"/>
                                        </p:tgtEl>
                                        <p:attrNameLst>
                                          <p:attrName>fillcolor</p:attrName>
                                        </p:attrNameLst>
                                      </p:cBhvr>
                                      <p:tavLst>
                                        <p:tav tm="0">
                                          <p:val>
                                            <p:clrVal>
                                              <a:schemeClr val="accent2"/>
                                            </p:clrVal>
                                          </p:val>
                                        </p:tav>
                                        <p:tav tm="50000">
                                          <p:val>
                                            <p:clrVal>
                                              <a:schemeClr val="hlink"/>
                                            </p:clrVal>
                                          </p:val>
                                        </p:tav>
                                      </p:tavLst>
                                    </p:anim>
                                    <p:set>
                                      <p:cBhvr>
                                        <p:cTn id="9" dur="80"/>
                                        <p:tgtEl>
                                          <p:spTgt spid="1229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Niñodolor"/>
          <p:cNvPicPr>
            <a:picLocks noChangeAspect="1" noChangeArrowheads="1"/>
          </p:cNvPicPr>
          <p:nvPr/>
        </p:nvPicPr>
        <p:blipFill>
          <a:blip r:embed="rId2" cstate="email"/>
          <a:srcRect/>
          <a:stretch>
            <a:fillRect/>
          </a:stretch>
        </p:blipFill>
        <p:spPr bwMode="auto">
          <a:xfrm>
            <a:off x="685800" y="1219200"/>
            <a:ext cx="2771775" cy="4362450"/>
          </a:xfrm>
          <a:prstGeom prst="rect">
            <a:avLst/>
          </a:prstGeom>
          <a:noFill/>
          <a:ln w="9525">
            <a:noFill/>
            <a:miter lim="800000"/>
            <a:headEnd/>
            <a:tailEnd/>
          </a:ln>
        </p:spPr>
      </p:pic>
      <p:sp>
        <p:nvSpPr>
          <p:cNvPr id="11267" name="Text Box 3"/>
          <p:cNvSpPr txBox="1">
            <a:spLocks noChangeArrowheads="1"/>
          </p:cNvSpPr>
          <p:nvPr/>
        </p:nvSpPr>
        <p:spPr bwMode="auto">
          <a:xfrm>
            <a:off x="3810000" y="669925"/>
            <a:ext cx="4876800" cy="5578475"/>
          </a:xfrm>
          <a:prstGeom prst="rect">
            <a:avLst/>
          </a:prstGeom>
          <a:noFill/>
          <a:ln w="9525">
            <a:noFill/>
            <a:miter lim="800000"/>
            <a:headEnd/>
            <a:tailEnd/>
          </a:ln>
        </p:spPr>
        <p:txBody>
          <a:bodyPr>
            <a:spAutoFit/>
          </a:bodyPr>
          <a:lstStyle/>
          <a:p>
            <a:pPr algn="ctr" fontAlgn="base">
              <a:spcBef>
                <a:spcPct val="50000"/>
              </a:spcBef>
              <a:spcAft>
                <a:spcPct val="0"/>
              </a:spcAft>
            </a:pPr>
            <a:r>
              <a:rPr lang="es-ES" sz="3000" b="1">
                <a:solidFill>
                  <a:srgbClr val="000000"/>
                </a:solidFill>
              </a:rPr>
              <a:t>Dios los bendecirá a ustedes cuando, por causa mía, la gente los maltrate y diga mentiras contra ustedes. Alégrense. Pónganse contentos, porque van a recibir un gran premio en el cielo. Así maltrataron también a los profetas que vinieron antes que ustedes.</a:t>
            </a:r>
          </a:p>
        </p:txBody>
      </p:sp>
    </p:spTree>
    <p:extLst>
      <p:ext uri="{BB962C8B-B14F-4D97-AF65-F5344CB8AC3E}">
        <p14:creationId xmlns:p14="http://schemas.microsoft.com/office/powerpoint/2010/main" val="3317549789"/>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1267"/>
                                        </p:tgtEl>
                                        <p:attrNameLst>
                                          <p:attrName>style.visibility</p:attrName>
                                        </p:attrNameLst>
                                      </p:cBhvr>
                                      <p:to>
                                        <p:strVal val="visible"/>
                                      </p:to>
                                    </p:set>
                                    <p:anim calcmode="discrete" valueType="clr">
                                      <p:cBhvr override="childStyle">
                                        <p:cTn id="7" dur="80"/>
                                        <p:tgtEl>
                                          <p:spTgt spid="1126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267"/>
                                        </p:tgtEl>
                                        <p:attrNameLst>
                                          <p:attrName>fillcolor</p:attrName>
                                        </p:attrNameLst>
                                      </p:cBhvr>
                                      <p:tavLst>
                                        <p:tav tm="0">
                                          <p:val>
                                            <p:clrVal>
                                              <a:schemeClr val="accent2"/>
                                            </p:clrVal>
                                          </p:val>
                                        </p:tav>
                                        <p:tav tm="50000">
                                          <p:val>
                                            <p:clrVal>
                                              <a:schemeClr val="hlink"/>
                                            </p:clrVal>
                                          </p:val>
                                        </p:tav>
                                      </p:tavLst>
                                    </p:anim>
                                    <p:set>
                                      <p:cBhvr>
                                        <p:cTn id="9" dur="80"/>
                                        <p:tgtEl>
                                          <p:spTgt spid="1126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285720" y="142852"/>
            <a:ext cx="8501122" cy="6000792"/>
          </a:xfrm>
          <a:prstGeom prst="rect">
            <a:avLst/>
          </a:prstGeom>
        </p:spPr>
        <p:txBody>
          <a:bodyPr/>
          <a:lstStyle/>
          <a:p>
            <a:pPr marL="342900" marR="0" lvl="0" indent="-342900" algn="just" defTabSz="914400" rtl="0" eaLnBrk="1" fontAlgn="auto" latinLnBrk="0" hangingPunct="1">
              <a:lnSpc>
                <a:spcPct val="100000"/>
              </a:lnSpc>
              <a:spcBef>
                <a:spcPct val="20000"/>
              </a:spcBef>
              <a:spcAft>
                <a:spcPts val="0"/>
              </a:spcAft>
              <a:buClrTx/>
              <a:buSzTx/>
              <a:buFontTx/>
              <a:buNone/>
              <a:tabLst/>
              <a:defRPr/>
            </a:pPr>
            <a:r>
              <a:rPr kumimoji="0" lang="es-CO" sz="2800" b="1" i="0" u="none" strike="noStrike" kern="1200" cap="none" spc="0" normalizeH="0" baseline="0" noProof="0" dirty="0" smtClean="0">
                <a:ln>
                  <a:noFill/>
                </a:ln>
                <a:effectLst/>
                <a:uLnTx/>
                <a:uFillTx/>
              </a:rPr>
              <a:t>CANTO DE ENTRADA</a:t>
            </a:r>
            <a:endParaRPr kumimoji="0" lang="es-ES" sz="2800" b="0" i="0" u="none" strike="noStrike" kern="1200" cap="none" spc="0" normalizeH="0" baseline="0" noProof="0" dirty="0" smtClean="0">
              <a:ln>
                <a:noFill/>
              </a:ln>
              <a:effectLst/>
              <a:uLnTx/>
              <a:uFillTx/>
            </a:endParaRPr>
          </a:p>
          <a:p>
            <a:pPr algn="ctr"/>
            <a:r>
              <a:rPr lang="es-CO" sz="2800" b="1" i="1" dirty="0" smtClean="0">
                <a:solidFill>
                  <a:srgbClr val="C00000"/>
                </a:solidFill>
                <a:effectLst>
                  <a:outerShdw blurRad="38100" dist="38100" dir="2700000" algn="tl">
                    <a:srgbClr val="000000">
                      <a:alpha val="43137"/>
                    </a:srgbClr>
                  </a:outerShdw>
                </a:effectLst>
              </a:rPr>
              <a:t>YO TENGO UN GOZO</a:t>
            </a:r>
            <a:endParaRPr lang="es-ES" sz="2800" i="1" dirty="0" smtClean="0">
              <a:solidFill>
                <a:srgbClr val="C00000"/>
              </a:solidFill>
              <a:effectLst>
                <a:outerShdw blurRad="38100" dist="38100" dir="2700000" algn="tl">
                  <a:srgbClr val="000000">
                    <a:alpha val="43137"/>
                  </a:srgbClr>
                </a:outerShdw>
              </a:effectLst>
            </a:endParaRPr>
          </a:p>
          <a:p>
            <a:pPr algn="just"/>
            <a:r>
              <a:rPr lang="es-ES" sz="2800" b="1" dirty="0" smtClean="0"/>
              <a:t>Yo tengo un gozo en mi alma, gozo en mi alma, gozo en mi alma y en mi ser, ¡Aleluya Gloria a Dios!</a:t>
            </a:r>
            <a:r>
              <a:rPr lang="es-ES" sz="2800" dirty="0" smtClean="0"/>
              <a:t> </a:t>
            </a:r>
            <a:r>
              <a:rPr lang="es-ES" sz="2800" b="1" dirty="0" smtClean="0"/>
              <a:t>Son como ríos de agua viva, ríos de agua viva, ríos de agua viva en mí ser.</a:t>
            </a:r>
            <a:r>
              <a:rPr lang="es-ES" sz="2800" dirty="0" smtClean="0"/>
              <a:t> </a:t>
            </a:r>
          </a:p>
          <a:p>
            <a:pPr algn="just"/>
            <a:r>
              <a:rPr lang="es-ES" sz="2800" dirty="0" smtClean="0"/>
              <a:t>Vamos cantando con todo su poder, vamos cantando con todo su poder, dad Gloria a Dios, dad Gloria a Él, vamos cantando con todo su poder</a:t>
            </a:r>
            <a:r>
              <a:rPr lang="es-ES" sz="2800" b="1" dirty="0" smtClean="0"/>
              <a:t>.</a:t>
            </a:r>
            <a:endParaRPr lang="es-ES" sz="2800" dirty="0" smtClean="0"/>
          </a:p>
          <a:p>
            <a:pPr algn="just"/>
            <a:endParaRPr lang="es-ES" sz="2800" b="1" dirty="0" smtClean="0"/>
          </a:p>
          <a:p>
            <a:pPr algn="just"/>
            <a:r>
              <a:rPr lang="es-ES" sz="2800" b="1" dirty="0" smtClean="0"/>
              <a:t>Yo tengo un gozo…</a:t>
            </a:r>
            <a:endParaRPr lang="es-ES" sz="2800" dirty="0" smtClean="0"/>
          </a:p>
          <a:p>
            <a:pPr algn="just"/>
            <a:r>
              <a:rPr lang="es-ES" sz="2800" dirty="0" smtClean="0"/>
              <a:t> </a:t>
            </a:r>
          </a:p>
          <a:p>
            <a:pPr algn="just"/>
            <a:r>
              <a:rPr lang="es-ES" sz="2800" dirty="0" smtClean="0"/>
              <a:t>Alza tus brazos y alaba a tu Señor, alza tus brazos y alaba a tu Señor, dad gloria a Dios, dad gloria a Dios, dad gloria a él, alza tus brazos y alaba a tu Señor.</a:t>
            </a:r>
            <a:endParaRPr lang="es-ES"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2.bp.blogspot.com/_nw7vil9kjNs/TUC6KPrXPSI/AAAAAAAAVPY/-iZTeJxv5tw/s1600/20091101%2Bbienaventuranz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9" y="21611"/>
            <a:ext cx="9017437" cy="6836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12957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4.bp.blogspot.com/_nw7vil9kjNs/TUC4Rt9f3xI/AAAAAAAAVPQ/LTWDiPKcFIM/s1600/biblia%2Bb%2Ble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6632"/>
            <a:ext cx="9103353"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1951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1.bp.blogspot.com/_nw7vil9kjNs/TUCztpjkNoI/AAAAAAAAVO4/s5BfwWeF0dc/s1600/ho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70" y="0"/>
            <a:ext cx="915659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1802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764704"/>
            <a:ext cx="7967737" cy="5890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323528" y="0"/>
            <a:ext cx="7967737" cy="523220"/>
          </a:xfrm>
          <a:prstGeom prst="rect">
            <a:avLst/>
          </a:prstGeom>
          <a:noFill/>
        </p:spPr>
        <p:txBody>
          <a:bodyPr wrap="square" rtlCol="0">
            <a:spAutoFit/>
          </a:bodyPr>
          <a:lstStyle/>
          <a:p>
            <a:r>
              <a:rPr lang="es-CO" sz="2800" smtClean="0">
                <a:solidFill>
                  <a:prstClr val="black"/>
                </a:solidFill>
              </a:rPr>
              <a:t>MI COMPROMISO EN LA SEMANA ES …</a:t>
            </a:r>
            <a:endParaRPr lang="es-CO" sz="2800">
              <a:solidFill>
                <a:prstClr val="black"/>
              </a:solidFill>
            </a:endParaRPr>
          </a:p>
        </p:txBody>
      </p:sp>
    </p:spTree>
    <p:extLst>
      <p:ext uri="{BB962C8B-B14F-4D97-AF65-F5344CB8AC3E}">
        <p14:creationId xmlns:p14="http://schemas.microsoft.com/office/powerpoint/2010/main" val="27609116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2 Título"/>
          <p:cNvSpPr>
            <a:spLocks noGrp="1"/>
          </p:cNvSpPr>
          <p:nvPr>
            <p:ph type="title"/>
          </p:nvPr>
        </p:nvSpPr>
        <p:spPr>
          <a:xfrm>
            <a:off x="857224" y="642918"/>
            <a:ext cx="7772400" cy="5534025"/>
          </a:xfrm>
        </p:spPr>
        <p:txBody>
          <a:bodyPr>
            <a:noAutofit/>
          </a:bodyPr>
          <a:lstStyle/>
          <a:p>
            <a:pPr algn="ctr"/>
            <a:r>
              <a:rPr lang="es-ES" sz="6000" dirty="0" smtClean="0">
                <a:effectLst>
                  <a:outerShdw blurRad="38100" dist="38100" dir="2700000" algn="tl">
                    <a:srgbClr val="000000">
                      <a:alpha val="43137"/>
                    </a:srgbClr>
                  </a:outerShdw>
                </a:effectLst>
                <a:latin typeface="Constantia" pitchFamily="18" charset="0"/>
              </a:rPr>
              <a:t>Esta es nuestra fe. </a:t>
            </a:r>
            <a:br>
              <a:rPr lang="es-ES" sz="6000" dirty="0" smtClean="0">
                <a:effectLst>
                  <a:outerShdw blurRad="38100" dist="38100" dir="2700000" algn="tl">
                    <a:srgbClr val="000000">
                      <a:alpha val="43137"/>
                    </a:srgbClr>
                  </a:outerShdw>
                </a:effectLst>
                <a:latin typeface="Constantia" pitchFamily="18" charset="0"/>
              </a:rPr>
            </a:br>
            <a:r>
              <a:rPr lang="es-ES" sz="6000" dirty="0" smtClean="0">
                <a:effectLst>
                  <a:outerShdw blurRad="38100" dist="38100" dir="2700000" algn="tl">
                    <a:srgbClr val="000000">
                      <a:alpha val="43137"/>
                    </a:srgbClr>
                  </a:outerShdw>
                </a:effectLst>
                <a:latin typeface="Constantia" pitchFamily="18" charset="0"/>
              </a:rPr>
              <a:t>Esta es la fe de la Iglesia, que nos gloriamos de profesar en Cristo Jesús, nuestro Señor. </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4282" y="500042"/>
            <a:ext cx="8572528" cy="4401205"/>
          </a:xfrm>
          <a:prstGeom prst="rect">
            <a:avLst/>
          </a:prstGeom>
        </p:spPr>
        <p:txBody>
          <a:bodyPr wrap="square">
            <a:spAutoFit/>
          </a:bodyPr>
          <a:lstStyle/>
          <a:p>
            <a:pPr algn="ctr"/>
            <a:r>
              <a:rPr lang="es-CO" sz="7000" b="1" i="1" dirty="0" smtClean="0">
                <a:solidFill>
                  <a:srgbClr val="C00000"/>
                </a:solidFill>
                <a:effectLst>
                  <a:outerShdw blurRad="38100" dist="38100" dir="2700000" algn="tl">
                    <a:srgbClr val="000000">
                      <a:alpha val="43137"/>
                    </a:srgbClr>
                  </a:outerShdw>
                </a:effectLst>
                <a:latin typeface="Constantia" pitchFamily="18" charset="0"/>
              </a:rPr>
              <a:t>TODOS:</a:t>
            </a:r>
          </a:p>
          <a:p>
            <a:endParaRPr lang="es-CO" sz="7000" b="1" i="1" dirty="0">
              <a:latin typeface="Constantia" pitchFamily="18" charset="0"/>
            </a:endParaRPr>
          </a:p>
          <a:p>
            <a:pPr algn="ctr"/>
            <a:r>
              <a:rPr lang="es-CO" sz="7000" b="1" i="1" dirty="0" smtClean="0">
                <a:latin typeface="Constantia" pitchFamily="18" charset="0"/>
              </a:rPr>
              <a:t>Por tu misericordia, escúchanos, Señor.</a:t>
            </a:r>
            <a:endParaRPr lang="es-ES" sz="7000" b="1" i="1" dirty="0">
              <a:latin typeface="Constantia"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39524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Parroquia\Mis documentos\Mis imágenes\IMAGENES\sagrada_forma_1.jpg"/>
          <p:cNvPicPr>
            <a:picLocks noChangeAspect="1" noChangeArrowheads="1"/>
          </p:cNvPicPr>
          <p:nvPr/>
        </p:nvPicPr>
        <p:blipFill>
          <a:blip r:embed="rId3">
            <a:lum bright="70000" contrast="-70000"/>
          </a:blip>
          <a:srcRect/>
          <a:stretch>
            <a:fillRect/>
          </a:stretch>
        </p:blipFill>
        <p:spPr bwMode="auto">
          <a:xfrm>
            <a:off x="2571736" y="273655"/>
            <a:ext cx="4000528" cy="6310692"/>
          </a:xfrm>
          <a:prstGeom prst="rect">
            <a:avLst/>
          </a:prstGeom>
          <a:ln>
            <a:noFill/>
          </a:ln>
          <a:effectLst>
            <a:softEdge rad="112500"/>
          </a:effectLst>
        </p:spPr>
      </p:pic>
      <p:sp>
        <p:nvSpPr>
          <p:cNvPr id="17410" name="Rectangle 1"/>
          <p:cNvSpPr>
            <a:spLocks noChangeArrowheads="1"/>
          </p:cNvSpPr>
          <p:nvPr/>
        </p:nvSpPr>
        <p:spPr bwMode="auto">
          <a:xfrm>
            <a:off x="0" y="46279"/>
            <a:ext cx="9144000" cy="6740307"/>
          </a:xfrm>
          <a:prstGeom prst="rect">
            <a:avLst/>
          </a:prstGeom>
          <a:noFill/>
          <a:ln w="9525">
            <a:noFill/>
            <a:miter lim="800000"/>
            <a:headEnd/>
            <a:tailEnd/>
          </a:ln>
        </p:spPr>
        <p:txBody>
          <a:bodyPr wrap="square" anchor="ctr">
            <a:spAutoFit/>
          </a:bodyPr>
          <a:lstStyle/>
          <a:p>
            <a:pPr algn="ctr" eaLnBrk="0" hangingPunct="0">
              <a:tabLst>
                <a:tab pos="5943600" algn="r"/>
              </a:tabLst>
              <a:defRPr/>
            </a:pPr>
            <a:r>
              <a:rPr lang="es-ES" sz="3600" b="1" i="1" dirty="0" smtClean="0">
                <a:solidFill>
                  <a:srgbClr val="C00000"/>
                </a:solidFill>
                <a:effectLst>
                  <a:outerShdw blurRad="38100" dist="38100" dir="2700000" algn="tl">
                    <a:srgbClr val="000000">
                      <a:alpha val="43137"/>
                    </a:srgbClr>
                  </a:outerShdw>
                </a:effectLst>
                <a:latin typeface="Constantia" pitchFamily="18" charset="0"/>
                <a:cs typeface="Times New Roman" pitchFamily="18" charset="0"/>
              </a:rPr>
              <a:t>OFERTORIO</a:t>
            </a:r>
          </a:p>
          <a:p>
            <a:pPr marL="742950" indent="-742950" algn="ctr" eaLnBrk="0" hangingPunct="0">
              <a:tabLst>
                <a:tab pos="5943600" algn="r"/>
              </a:tabLst>
              <a:defRPr/>
            </a:pPr>
            <a:endParaRPr lang="es-ES" sz="3600" i="1" dirty="0" smtClean="0">
              <a:solidFill>
                <a:srgbClr val="002060"/>
              </a:solidFill>
              <a:effectLst>
                <a:outerShdw blurRad="38100" dist="38100" dir="2700000" algn="tl">
                  <a:srgbClr val="000000">
                    <a:alpha val="43137"/>
                  </a:srgbClr>
                </a:outerShdw>
              </a:effectLst>
              <a:latin typeface="Constantia" pitchFamily="18" charset="0"/>
              <a:cs typeface="Times New Roman" pitchFamily="18" charset="0"/>
            </a:endParaRPr>
          </a:p>
          <a:p>
            <a:pPr algn="ctr" eaLnBrk="0" hangingPunct="0">
              <a:tabLst>
                <a:tab pos="5943600" algn="r"/>
              </a:tabLst>
              <a:defRPr/>
            </a:pPr>
            <a:r>
              <a:rPr lang="es-ES" sz="3600" dirty="0" smtClean="0">
                <a:latin typeface="Constantia" pitchFamily="18" charset="0"/>
                <a:cs typeface="Times New Roman" pitchFamily="18" charset="0"/>
              </a:rPr>
              <a:t>Pan transformado en el cuerpo de Cristo, vino transformado en la Sangre del Señor.</a:t>
            </a:r>
          </a:p>
          <a:p>
            <a:pPr algn="ctr" eaLnBrk="0" hangingPunct="0">
              <a:tabLst>
                <a:tab pos="5943600" algn="r"/>
              </a:tabLst>
              <a:defRPr/>
            </a:pPr>
            <a:r>
              <a:rPr lang="es-ES" sz="3600" b="1" dirty="0" smtClean="0">
                <a:latin typeface="Constantia" pitchFamily="18" charset="0"/>
                <a:cs typeface="Times New Roman" pitchFamily="18" charset="0"/>
              </a:rPr>
              <a:t>Eucaristía milagro de amor, Eucaristía presencia del Señor (Bis)</a:t>
            </a:r>
          </a:p>
          <a:p>
            <a:pPr algn="ctr" eaLnBrk="0" hangingPunct="0">
              <a:tabLst>
                <a:tab pos="5943600" algn="r"/>
              </a:tabLst>
              <a:defRPr/>
            </a:pPr>
            <a:r>
              <a:rPr lang="es-ES" sz="3600" dirty="0" smtClean="0">
                <a:latin typeface="Constantia" pitchFamily="18" charset="0"/>
                <a:cs typeface="Times New Roman" pitchFamily="18" charset="0"/>
              </a:rPr>
              <a:t>Cristo nos dice tomen y coman, esto es mi cuerpo que ha sido entregado.</a:t>
            </a:r>
          </a:p>
          <a:p>
            <a:pPr algn="ctr" eaLnBrk="0" hangingPunct="0">
              <a:tabLst>
                <a:tab pos="5943600" algn="r"/>
              </a:tabLst>
              <a:defRPr/>
            </a:pPr>
            <a:r>
              <a:rPr lang="es-ES" sz="3600" b="1" dirty="0" smtClean="0">
                <a:latin typeface="Constantia" pitchFamily="18" charset="0"/>
                <a:cs typeface="Times New Roman" pitchFamily="18" charset="0"/>
              </a:rPr>
              <a:t>Eucaristía milagro de amor, Eucaristía presencia del Señor (Bis)</a:t>
            </a:r>
          </a:p>
          <a:p>
            <a:pPr algn="ctr" eaLnBrk="0" hangingPunct="0">
              <a:tabLst>
                <a:tab pos="5943600" algn="r"/>
              </a:tabLst>
              <a:defRPr/>
            </a:pPr>
            <a:r>
              <a:rPr lang="es-ES" sz="3600" dirty="0" smtClean="0">
                <a:latin typeface="Constantia" pitchFamily="18" charset="0"/>
                <a:cs typeface="Times New Roman" pitchFamily="18" charset="0"/>
              </a:rPr>
              <a:t>Cristo en persona nos viene a liberar, de nuestro egoísmo y la división fatal.</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0" y="142852"/>
            <a:ext cx="9144000" cy="6740307"/>
          </a:xfrm>
          <a:prstGeom prst="rect">
            <a:avLst/>
          </a:prstGeom>
          <a:noFill/>
          <a:ln w="9525">
            <a:noFill/>
            <a:miter lim="800000"/>
            <a:headEnd/>
            <a:tailEnd/>
          </a:ln>
        </p:spPr>
        <p:txBody>
          <a:bodyPr wrap="square" anchor="ctr">
            <a:spAutoFit/>
          </a:bodyPr>
          <a:lstStyle/>
          <a:p>
            <a:pPr algn="ctr" eaLnBrk="0" hangingPunct="0">
              <a:tabLst>
                <a:tab pos="5943600" algn="r"/>
              </a:tabLst>
            </a:pPr>
            <a:r>
              <a:rPr lang="es-ES" sz="4400" b="1" i="1" dirty="0" smtClean="0">
                <a:solidFill>
                  <a:srgbClr val="C00000"/>
                </a:solidFill>
                <a:effectLst>
                  <a:outerShdw blurRad="38100" dist="38100" dir="2700000" algn="tl">
                    <a:srgbClr val="000000">
                      <a:alpha val="43137"/>
                    </a:srgbClr>
                  </a:outerShdw>
                </a:effectLst>
                <a:latin typeface="Constantia" pitchFamily="18" charset="0"/>
                <a:cs typeface="Times New Roman" pitchFamily="18" charset="0"/>
              </a:rPr>
              <a:t>SANTO</a:t>
            </a:r>
          </a:p>
          <a:p>
            <a:pPr algn="ctr" eaLnBrk="0" hangingPunct="0">
              <a:tabLst>
                <a:tab pos="5943600" algn="r"/>
              </a:tabLst>
            </a:pPr>
            <a:endParaRPr lang="es-ES" sz="3600" b="1" i="1" dirty="0" smtClean="0">
              <a:solidFill>
                <a:srgbClr val="002060"/>
              </a:solidFill>
              <a:effectLst>
                <a:outerShdw blurRad="38100" dist="38100" dir="2700000" algn="tl">
                  <a:srgbClr val="000000">
                    <a:alpha val="43137"/>
                  </a:srgbClr>
                </a:outerShdw>
              </a:effectLst>
              <a:latin typeface="Constantia" pitchFamily="18" charset="0"/>
              <a:cs typeface="Times New Roman" pitchFamily="18" charset="0"/>
            </a:endParaRPr>
          </a:p>
          <a:p>
            <a:pPr algn="ctr" eaLnBrk="0" hangingPunct="0">
              <a:tabLst>
                <a:tab pos="5943600" algn="r"/>
              </a:tabLst>
            </a:pPr>
            <a:r>
              <a:rPr lang="es-ES" sz="3200" dirty="0" smtClean="0">
                <a:latin typeface="Constantia" pitchFamily="18" charset="0"/>
                <a:cs typeface="Times New Roman" pitchFamily="18" charset="0"/>
              </a:rPr>
              <a:t>Santo, Santo, Santo, Santo, Santo el Señor. </a:t>
            </a:r>
          </a:p>
          <a:p>
            <a:pPr algn="ctr" eaLnBrk="0" hangingPunct="0">
              <a:tabLst>
                <a:tab pos="5943600" algn="r"/>
              </a:tabLst>
            </a:pPr>
            <a:r>
              <a:rPr lang="es-ES" sz="3200" dirty="0" smtClean="0">
                <a:latin typeface="Constantia" pitchFamily="18" charset="0"/>
                <a:cs typeface="Times New Roman" pitchFamily="18" charset="0"/>
              </a:rPr>
              <a:t>El cielo y la tierra están llenos de ti. </a:t>
            </a:r>
          </a:p>
          <a:p>
            <a:pPr algn="ctr" eaLnBrk="0" hangingPunct="0">
              <a:tabLst>
                <a:tab pos="5943600" algn="r"/>
              </a:tabLst>
            </a:pPr>
            <a:r>
              <a:rPr lang="es-ES" sz="3200" b="1" dirty="0" smtClean="0">
                <a:latin typeface="Constantia" pitchFamily="18" charset="0"/>
                <a:cs typeface="Times New Roman" pitchFamily="18" charset="0"/>
              </a:rPr>
              <a:t>Hosanna, Hosanna, Hosanna los ángeles cantan.</a:t>
            </a:r>
          </a:p>
          <a:p>
            <a:pPr algn="ctr" eaLnBrk="0" hangingPunct="0">
              <a:tabLst>
                <a:tab pos="5943600" algn="r"/>
              </a:tabLst>
            </a:pPr>
            <a:r>
              <a:rPr lang="es-ES" sz="3200" b="1" dirty="0" smtClean="0">
                <a:latin typeface="Constantia" pitchFamily="18" charset="0"/>
                <a:cs typeface="Times New Roman" pitchFamily="18" charset="0"/>
              </a:rPr>
              <a:t>Hosanna, Hosanna, Hosanna cantemos a Dios. </a:t>
            </a:r>
          </a:p>
          <a:p>
            <a:pPr algn="ctr" eaLnBrk="0" hangingPunct="0">
              <a:tabLst>
                <a:tab pos="5943600" algn="r"/>
              </a:tabLst>
            </a:pPr>
            <a:r>
              <a:rPr lang="es-ES" sz="3200" dirty="0" smtClean="0">
                <a:latin typeface="Constantia" pitchFamily="18" charset="0"/>
                <a:cs typeface="Times New Roman" pitchFamily="18" charset="0"/>
              </a:rPr>
              <a:t>Bendito es Cristo que viene, en el nombre del señor.</a:t>
            </a:r>
          </a:p>
          <a:p>
            <a:pPr algn="ctr" eaLnBrk="0" hangingPunct="0">
              <a:tabLst>
                <a:tab pos="5943600" algn="r"/>
              </a:tabLst>
            </a:pPr>
            <a:r>
              <a:rPr lang="es-ES" sz="3200" b="1" dirty="0" smtClean="0">
                <a:latin typeface="Constantia" pitchFamily="18" charset="0"/>
                <a:cs typeface="Times New Roman" pitchFamily="18" charset="0"/>
              </a:rPr>
              <a:t>Hosanna, Hosanna, Hosanna los ángeles cantan.</a:t>
            </a:r>
          </a:p>
          <a:p>
            <a:pPr algn="ctr" eaLnBrk="0" hangingPunct="0">
              <a:tabLst>
                <a:tab pos="5943600" algn="r"/>
              </a:tabLst>
            </a:pPr>
            <a:r>
              <a:rPr lang="es-ES" sz="3200" b="1" dirty="0" smtClean="0">
                <a:latin typeface="Constantia" pitchFamily="18" charset="0"/>
                <a:cs typeface="Times New Roman" pitchFamily="18" charset="0"/>
              </a:rPr>
              <a:t> Hosanna, Hosanna, Hosanna cantemos a Dios</a:t>
            </a:r>
            <a:r>
              <a:rPr lang="es-ES" sz="3200" dirty="0" smtClean="0">
                <a:latin typeface="Constantia" pitchFamily="18" charset="0"/>
                <a:cs typeface="Times New Roman" pitchFamily="18" charset="0"/>
              </a:rPr>
              <a:t>. </a:t>
            </a:r>
          </a:p>
        </p:txBody>
      </p:sp>
      <p:pic>
        <p:nvPicPr>
          <p:cNvPr id="2" name="Picture 2" descr="C:\Documents and Settings\Parroquia\Mis documentos\Mis imágenes\IMAGENES\hablemosdeangeles_111.gif"/>
          <p:cNvPicPr>
            <a:picLocks noChangeAspect="1" noChangeArrowheads="1" noCrop="1"/>
          </p:cNvPicPr>
          <p:nvPr/>
        </p:nvPicPr>
        <p:blipFill>
          <a:blip r:embed="rId3"/>
          <a:srcRect/>
          <a:stretch>
            <a:fillRect/>
          </a:stretch>
        </p:blipFill>
        <p:spPr bwMode="auto">
          <a:xfrm>
            <a:off x="7358082" y="71414"/>
            <a:ext cx="1357322" cy="1370895"/>
          </a:xfrm>
          <a:prstGeom prst="rect">
            <a:avLst/>
          </a:prstGeom>
          <a:noFill/>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dib18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071813" y="642938"/>
            <a:ext cx="3214687" cy="4108450"/>
          </a:xfrm>
          <a:prstGeom prst="rect">
            <a:avLst/>
          </a:prstGeom>
          <a:noFill/>
          <a:ln w="9525" algn="ctr">
            <a:noFill/>
            <a:miter lim="800000"/>
            <a:headEnd/>
            <a:tailEnd/>
          </a:ln>
        </p:spPr>
      </p:pic>
      <p:sp>
        <p:nvSpPr>
          <p:cNvPr id="21507" name="2 CuadroTexto"/>
          <p:cNvSpPr txBox="1">
            <a:spLocks noChangeArrowheads="1"/>
          </p:cNvSpPr>
          <p:nvPr/>
        </p:nvSpPr>
        <p:spPr bwMode="auto">
          <a:xfrm>
            <a:off x="571500" y="4786313"/>
            <a:ext cx="8072438" cy="1754187"/>
          </a:xfrm>
          <a:prstGeom prst="rect">
            <a:avLst/>
          </a:prstGeom>
          <a:noFill/>
          <a:ln w="9525">
            <a:noFill/>
            <a:miter lim="800000"/>
            <a:headEnd/>
            <a:tailEnd/>
          </a:ln>
        </p:spPr>
        <p:txBody>
          <a:bodyPr>
            <a:spAutoFit/>
          </a:bodyPr>
          <a:lstStyle/>
          <a:p>
            <a:pPr algn="ctr"/>
            <a:r>
              <a:rPr lang="es-CO" sz="3600" b="1" i="1" dirty="0">
                <a:latin typeface="Calibri" pitchFamily="34" charset="0"/>
              </a:rPr>
              <a:t>LLEGAMOS AL MOMENTO MÁS IMPORTANTE DE LA EUCARISTÍA </a:t>
            </a:r>
          </a:p>
          <a:p>
            <a:pPr algn="ctr"/>
            <a:r>
              <a:rPr lang="es-CO" sz="3600" b="1" i="1" dirty="0">
                <a:latin typeface="Calibri" pitchFamily="34" charset="0"/>
              </a:rPr>
              <a:t>NOS PONEMOS DE RODILLAS</a:t>
            </a:r>
          </a:p>
        </p:txBody>
      </p:sp>
    </p:spTree>
  </p:cSld>
  <p:clrMapOvr>
    <a:masterClrMapping/>
  </p:clrMapOvr>
  <p:transition advClick="0" advTm="1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500298" y="214290"/>
            <a:ext cx="6286544" cy="6494085"/>
          </a:xfrm>
          <a:prstGeom prst="rect">
            <a:avLst/>
          </a:prstGeom>
          <a:noFill/>
          <a:ln w="9525">
            <a:noFill/>
            <a:miter lim="800000"/>
            <a:headEnd/>
            <a:tailEnd/>
          </a:ln>
          <a:effectLst/>
        </p:spPr>
        <p:txBody>
          <a:bodyPr wrap="square" anchor="ctr">
            <a:spAutoFit/>
          </a:bodyPr>
          <a:lstStyle/>
          <a:p>
            <a:pPr algn="ctr" eaLnBrk="0" hangingPunct="0">
              <a:tabLst>
                <a:tab pos="5943600" algn="r"/>
              </a:tabLst>
              <a:defRPr/>
            </a:pPr>
            <a:r>
              <a:rPr lang="es-ES" sz="3200" dirty="0" smtClean="0">
                <a:latin typeface="Constantia" pitchFamily="18" charset="0"/>
                <a:ea typeface="Times New Roman" pitchFamily="18" charset="0"/>
                <a:cs typeface="Times New Roman" pitchFamily="18" charset="0"/>
              </a:rPr>
              <a:t>Por el pecado del mundo, padre ten piedad,</a:t>
            </a:r>
          </a:p>
          <a:p>
            <a:pPr algn="ctr" eaLnBrk="0" hangingPunct="0">
              <a:tabLst>
                <a:tab pos="5943600" algn="r"/>
              </a:tabLst>
              <a:defRPr/>
            </a:pPr>
            <a:r>
              <a:rPr lang="es-ES" sz="3200" dirty="0" smtClean="0">
                <a:latin typeface="Constantia" pitchFamily="18" charset="0"/>
                <a:ea typeface="Times New Roman" pitchFamily="18" charset="0"/>
                <a:cs typeface="Times New Roman" pitchFamily="18" charset="0"/>
              </a:rPr>
              <a:t>Por tanta desigualdad en la repartición del pan.</a:t>
            </a:r>
          </a:p>
          <a:p>
            <a:pPr algn="ctr" eaLnBrk="0" hangingPunct="0">
              <a:tabLst>
                <a:tab pos="5943600" algn="r"/>
              </a:tabLst>
              <a:defRPr/>
            </a:pPr>
            <a:r>
              <a:rPr lang="es-ES" sz="3200" dirty="0" smtClean="0">
                <a:latin typeface="Constantia" pitchFamily="18" charset="0"/>
                <a:ea typeface="Times New Roman" pitchFamily="18" charset="0"/>
                <a:cs typeface="Times New Roman" pitchFamily="18" charset="0"/>
              </a:rPr>
              <a:t>Y por nuestra indiferencia, padre ten piedad,</a:t>
            </a:r>
          </a:p>
          <a:p>
            <a:pPr algn="ctr" eaLnBrk="0" hangingPunct="0">
              <a:tabLst>
                <a:tab pos="5943600" algn="r"/>
              </a:tabLst>
              <a:defRPr/>
            </a:pPr>
            <a:r>
              <a:rPr lang="es-ES" sz="3200" dirty="0" smtClean="0">
                <a:latin typeface="Constantia" pitchFamily="18" charset="0"/>
                <a:ea typeface="Times New Roman" pitchFamily="18" charset="0"/>
                <a:cs typeface="Times New Roman" pitchFamily="18" charset="0"/>
              </a:rPr>
              <a:t>Ante el dolor de quien sufre, sin amor, techo, ni hogar.</a:t>
            </a:r>
          </a:p>
          <a:p>
            <a:pPr algn="ctr" eaLnBrk="0" hangingPunct="0">
              <a:tabLst>
                <a:tab pos="5943600" algn="r"/>
              </a:tabLst>
              <a:defRPr/>
            </a:pPr>
            <a:r>
              <a:rPr lang="es-ES" sz="3200" dirty="0" smtClean="0">
                <a:latin typeface="Constantia" pitchFamily="18" charset="0"/>
                <a:ea typeface="Times New Roman" pitchFamily="18" charset="0"/>
                <a:cs typeface="Times New Roman" pitchFamily="18" charset="0"/>
              </a:rPr>
              <a:t> </a:t>
            </a:r>
          </a:p>
          <a:p>
            <a:pPr algn="ctr" eaLnBrk="0" hangingPunct="0">
              <a:tabLst>
                <a:tab pos="5943600" algn="r"/>
              </a:tabLst>
              <a:defRPr/>
            </a:pPr>
            <a:r>
              <a:rPr lang="es-ES" sz="3200" dirty="0" smtClean="0">
                <a:latin typeface="Constantia" pitchFamily="18" charset="0"/>
                <a:ea typeface="Times New Roman" pitchFamily="18" charset="0"/>
                <a:cs typeface="Times New Roman" pitchFamily="18" charset="0"/>
              </a:rPr>
              <a:t>Perdón Señor, de tu pueblo ten piedad,</a:t>
            </a:r>
          </a:p>
          <a:p>
            <a:pPr algn="ctr" eaLnBrk="0" hangingPunct="0">
              <a:tabLst>
                <a:tab pos="5943600" algn="r"/>
              </a:tabLst>
              <a:defRPr/>
            </a:pPr>
            <a:r>
              <a:rPr lang="es-ES" sz="3200" dirty="0" smtClean="0">
                <a:latin typeface="Constantia" pitchFamily="18" charset="0"/>
                <a:ea typeface="Times New Roman" pitchFamily="18" charset="0"/>
                <a:cs typeface="Times New Roman" pitchFamily="18" charset="0"/>
              </a:rPr>
              <a:t>Perdón Señor, enséñanos a perdonar.</a:t>
            </a:r>
          </a:p>
        </p:txBody>
      </p:sp>
      <p:pic>
        <p:nvPicPr>
          <p:cNvPr id="1026" name="Picture 2" descr="C:\Documents and Settings\Parroquia\Mis documentos\Mis imágenes\IMAGENES\Jesus%20Perdonando.jpg"/>
          <p:cNvPicPr>
            <a:picLocks noChangeAspect="1" noChangeArrowheads="1"/>
          </p:cNvPicPr>
          <p:nvPr/>
        </p:nvPicPr>
        <p:blipFill>
          <a:blip r:embed="rId2"/>
          <a:srcRect/>
          <a:stretch>
            <a:fillRect/>
          </a:stretch>
        </p:blipFill>
        <p:spPr bwMode="auto">
          <a:xfrm>
            <a:off x="285720" y="3571876"/>
            <a:ext cx="2214578" cy="298920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Parroquia\Mis documentos\Mis imágenes\IMAGENES\jesus_y_la_obeja_perdida.jpg"/>
          <p:cNvPicPr>
            <a:picLocks noChangeAspect="1" noChangeArrowheads="1"/>
          </p:cNvPicPr>
          <p:nvPr/>
        </p:nvPicPr>
        <p:blipFill>
          <a:blip r:embed="rId3">
            <a:lum bright="70000" contrast="-70000"/>
          </a:blip>
          <a:srcRect/>
          <a:stretch>
            <a:fillRect/>
          </a:stretch>
        </p:blipFill>
        <p:spPr bwMode="auto">
          <a:xfrm>
            <a:off x="2214546" y="428604"/>
            <a:ext cx="4369551" cy="5810258"/>
          </a:xfrm>
          <a:prstGeom prst="rect">
            <a:avLst/>
          </a:prstGeom>
          <a:ln>
            <a:noFill/>
          </a:ln>
          <a:effectLst>
            <a:softEdge rad="112500"/>
          </a:effectLst>
        </p:spPr>
      </p:pic>
      <p:sp>
        <p:nvSpPr>
          <p:cNvPr id="4" name="Rectangle 1"/>
          <p:cNvSpPr>
            <a:spLocks noChangeArrowheads="1"/>
          </p:cNvSpPr>
          <p:nvPr/>
        </p:nvSpPr>
        <p:spPr bwMode="auto">
          <a:xfrm>
            <a:off x="214282" y="428604"/>
            <a:ext cx="8643966" cy="5632311"/>
          </a:xfrm>
          <a:prstGeom prst="rect">
            <a:avLst/>
          </a:prstGeom>
          <a:noFill/>
          <a:ln w="9525">
            <a:noFill/>
            <a:miter lim="800000"/>
            <a:headEnd/>
            <a:tailEnd/>
          </a:ln>
        </p:spPr>
        <p:txBody>
          <a:bodyPr wrap="square" anchor="ctr">
            <a:spAutoFit/>
          </a:bodyPr>
          <a:lstStyle/>
          <a:p>
            <a:pPr algn="ctr" eaLnBrk="0" hangingPunct="0">
              <a:tabLst>
                <a:tab pos="5943600" algn="r"/>
              </a:tabLst>
            </a:pPr>
            <a:r>
              <a:rPr lang="es-ES" sz="3600" b="1" i="1" dirty="0" smtClean="0">
                <a:solidFill>
                  <a:srgbClr val="C00000"/>
                </a:solidFill>
                <a:effectLst>
                  <a:outerShdw blurRad="38100" dist="38100" dir="2700000" algn="tl">
                    <a:srgbClr val="000000">
                      <a:alpha val="43137"/>
                    </a:srgbClr>
                  </a:outerShdw>
                </a:effectLst>
                <a:latin typeface="Constantia" pitchFamily="18" charset="0"/>
                <a:cs typeface="Times New Roman" pitchFamily="18" charset="0"/>
              </a:rPr>
              <a:t>CORDERO</a:t>
            </a:r>
          </a:p>
          <a:p>
            <a:pPr algn="ctr" eaLnBrk="0" hangingPunct="0">
              <a:tabLst>
                <a:tab pos="5943600" algn="r"/>
              </a:tabLst>
            </a:pPr>
            <a:endParaRPr lang="es-ES" sz="3600" dirty="0" smtClean="0">
              <a:effectLst>
                <a:outerShdw blurRad="38100" dist="38100" dir="2700000" algn="tl">
                  <a:srgbClr val="000000">
                    <a:alpha val="43137"/>
                  </a:srgbClr>
                </a:outerShdw>
              </a:effectLst>
              <a:latin typeface="Constantia" pitchFamily="18" charset="0"/>
              <a:cs typeface="Times New Roman" pitchFamily="18" charset="0"/>
            </a:endParaRPr>
          </a:p>
          <a:p>
            <a:pPr algn="ctr" eaLnBrk="0" hangingPunct="0">
              <a:tabLst>
                <a:tab pos="5943600" algn="r"/>
              </a:tabLst>
            </a:pPr>
            <a:r>
              <a:rPr lang="es-ES" sz="3600" dirty="0" smtClean="0">
                <a:latin typeface="Constantia" pitchFamily="18" charset="0"/>
                <a:cs typeface="Times New Roman" pitchFamily="18" charset="0"/>
              </a:rPr>
              <a:t>/Mi mano está llena de tus bendiciones/</a:t>
            </a:r>
          </a:p>
          <a:p>
            <a:pPr algn="ctr" eaLnBrk="0" hangingPunct="0">
              <a:tabLst>
                <a:tab pos="5943600" algn="r"/>
              </a:tabLst>
            </a:pPr>
            <a:r>
              <a:rPr lang="es-ES" sz="3600" dirty="0" smtClean="0">
                <a:latin typeface="Constantia" pitchFamily="18" charset="0"/>
                <a:cs typeface="Times New Roman" pitchFamily="18" charset="0"/>
              </a:rPr>
              <a:t>/Y al hermano que toque, bendito será/</a:t>
            </a:r>
          </a:p>
          <a:p>
            <a:pPr algn="ctr" eaLnBrk="0" hangingPunct="0">
              <a:tabLst>
                <a:tab pos="5943600" algn="r"/>
              </a:tabLst>
            </a:pPr>
            <a:r>
              <a:rPr lang="es-ES" sz="3600" dirty="0" smtClean="0">
                <a:latin typeface="Constantia" pitchFamily="18" charset="0"/>
                <a:cs typeface="Times New Roman" pitchFamily="18" charset="0"/>
              </a:rPr>
              <a:t>Mi mano está llena de tus bendiciones.</a:t>
            </a:r>
          </a:p>
          <a:p>
            <a:pPr algn="ctr" eaLnBrk="0" hangingPunct="0">
              <a:tabLst>
                <a:tab pos="5943600" algn="r"/>
              </a:tabLst>
            </a:pPr>
            <a:endParaRPr lang="es-ES" sz="3600" dirty="0" smtClean="0">
              <a:latin typeface="Constantia" pitchFamily="18" charset="0"/>
              <a:cs typeface="Times New Roman" pitchFamily="18" charset="0"/>
            </a:endParaRPr>
          </a:p>
          <a:p>
            <a:pPr algn="ctr" eaLnBrk="0" hangingPunct="0">
              <a:tabLst>
                <a:tab pos="5943600" algn="r"/>
              </a:tabLst>
            </a:pPr>
            <a:r>
              <a:rPr lang="es-ES" sz="3600" dirty="0" smtClean="0">
                <a:latin typeface="Constantia" pitchFamily="18" charset="0"/>
                <a:cs typeface="Times New Roman" pitchFamily="18" charset="0"/>
              </a:rPr>
              <a:t>El perdona, el pecado del mundo (Bis 3)</a:t>
            </a:r>
          </a:p>
          <a:p>
            <a:pPr algn="ctr" eaLnBrk="0" hangingPunct="0">
              <a:tabLst>
                <a:tab pos="5943600" algn="r"/>
              </a:tabLst>
            </a:pPr>
            <a:r>
              <a:rPr lang="es-ES" sz="3600" dirty="0" smtClean="0">
                <a:latin typeface="Constantia" pitchFamily="18" charset="0"/>
                <a:cs typeface="Times New Roman" pitchFamily="18" charset="0"/>
              </a:rPr>
              <a:t>El cordero de Dios, viene ya.</a:t>
            </a:r>
          </a:p>
          <a:p>
            <a:pPr algn="ctr" eaLnBrk="0" hangingPunct="0">
              <a:tabLst>
                <a:tab pos="5943600" algn="r"/>
              </a:tabLst>
            </a:pPr>
            <a:r>
              <a:rPr lang="es-ES" sz="3600" dirty="0" smtClean="0">
                <a:latin typeface="Constantia" pitchFamily="18" charset="0"/>
                <a:cs typeface="Times New Roman" pitchFamily="18" charset="0"/>
              </a:rPr>
              <a:t>El concede la paz a los hombres (Bis 3)</a:t>
            </a:r>
          </a:p>
          <a:p>
            <a:pPr algn="ctr" eaLnBrk="0" hangingPunct="0">
              <a:tabLst>
                <a:tab pos="5943600" algn="r"/>
              </a:tabLst>
            </a:pPr>
            <a:r>
              <a:rPr lang="es-ES" sz="3600" dirty="0" smtClean="0">
                <a:latin typeface="Constantia" pitchFamily="18" charset="0"/>
                <a:cs typeface="Times New Roman" pitchFamily="18" charset="0"/>
              </a:rPr>
              <a:t>El cordero de Dios, viene ya</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2 Marcador de contenido"/>
          <p:cNvSpPr>
            <a:spLocks noGrp="1"/>
          </p:cNvSpPr>
          <p:nvPr>
            <p:ph idx="1"/>
          </p:nvPr>
        </p:nvSpPr>
        <p:spPr>
          <a:xfrm>
            <a:off x="214314" y="142896"/>
            <a:ext cx="8858280" cy="6286500"/>
          </a:xfrm>
        </p:spPr>
        <p:txBody>
          <a:bodyPr>
            <a:noAutofit/>
          </a:bodyPr>
          <a:lstStyle/>
          <a:p>
            <a:pPr algn="just">
              <a:buFontTx/>
              <a:buNone/>
            </a:pPr>
            <a:r>
              <a:rPr lang="es-CO" sz="3200" b="1" dirty="0" smtClean="0">
                <a:latin typeface="Constantia" pitchFamily="18" charset="0"/>
              </a:rPr>
              <a:t>CANTO DE COMUNIÓN</a:t>
            </a:r>
            <a:endParaRPr lang="es-ES" sz="3200" b="1" dirty="0" smtClean="0">
              <a:latin typeface="Constantia" pitchFamily="18" charset="0"/>
            </a:endParaRPr>
          </a:p>
          <a:p>
            <a:pPr marL="742950" indent="-742950" algn="just" eaLnBrk="0" hangingPunct="0">
              <a:buNone/>
              <a:tabLst>
                <a:tab pos="5943600" algn="r"/>
              </a:tabLst>
              <a:defRPr/>
            </a:pPr>
            <a:endParaRPr lang="es-ES" b="1" i="1" dirty="0" smtClean="0">
              <a:latin typeface="Constantia" pitchFamily="18" charset="0"/>
            </a:endParaRPr>
          </a:p>
          <a:p>
            <a:pPr marL="742950" indent="-742950" algn="just" eaLnBrk="0" hangingPunct="0">
              <a:buNone/>
              <a:tabLst>
                <a:tab pos="5943600" algn="r"/>
              </a:tabLst>
              <a:defRPr/>
            </a:pPr>
            <a:r>
              <a:rPr lang="es-ES" dirty="0" smtClean="0">
                <a:latin typeface="Constantia" pitchFamily="18" charset="0"/>
              </a:rPr>
              <a:t>Señor me tienes ante tu presencia. Con manos vacías delante de ti, no tengo nada más que darte Señor, solamente mi corazón, solamente una sencilla oración. Me presento delante de ti, con todo lo que soy.</a:t>
            </a:r>
          </a:p>
          <a:p>
            <a:pPr marL="742950" indent="-742950" algn="just" eaLnBrk="0" hangingPunct="0">
              <a:buNone/>
              <a:tabLst>
                <a:tab pos="5943600" algn="r"/>
              </a:tabLst>
              <a:defRPr/>
            </a:pPr>
            <a:r>
              <a:rPr lang="es-CO" sz="3200" dirty="0" smtClean="0">
                <a:latin typeface="Constantia" pitchFamily="18" charset="0"/>
              </a:rPr>
              <a:t>Señor me tienes ante tu presencia, con dulce voz a ti yo clamaré, escucha buen Señor mi oración, que te ofrezco. En ti me gozaré Señor Jesús, y a ti mi vida entera rendiré. Tu Gloria y tu poder me alegrarán, para siempre.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2 Marcador de contenido"/>
          <p:cNvSpPr>
            <a:spLocks noGrp="1"/>
          </p:cNvSpPr>
          <p:nvPr>
            <p:ph idx="1"/>
          </p:nvPr>
        </p:nvSpPr>
        <p:spPr>
          <a:xfrm>
            <a:off x="214314" y="142896"/>
            <a:ext cx="8858280" cy="6286500"/>
          </a:xfrm>
        </p:spPr>
        <p:txBody>
          <a:bodyPr>
            <a:noAutofit/>
          </a:bodyPr>
          <a:lstStyle/>
          <a:p>
            <a:pPr marL="742950" indent="-742950" algn="just" eaLnBrk="0" hangingPunct="0">
              <a:buNone/>
              <a:tabLst>
                <a:tab pos="5943600" algn="r"/>
              </a:tabLst>
              <a:defRPr/>
            </a:pPr>
            <a:r>
              <a:rPr lang="es-CO" b="1" dirty="0" smtClean="0">
                <a:latin typeface="Constantia" pitchFamily="18" charset="0"/>
              </a:rPr>
              <a:t>Oh Señor Jesús, úngeme y hazme dócil como tu quieras. Tómame y dame fuerzas para seguir tu camino (bis). </a:t>
            </a:r>
          </a:p>
          <a:p>
            <a:pPr marL="742950" indent="-742950" algn="just" eaLnBrk="0" hangingPunct="0">
              <a:buNone/>
              <a:tabLst>
                <a:tab pos="5943600" algn="r"/>
              </a:tabLst>
              <a:defRPr/>
            </a:pPr>
            <a:r>
              <a:rPr lang="es-CO" dirty="0" smtClean="0">
                <a:latin typeface="Constantia" pitchFamily="18" charset="0"/>
              </a:rPr>
              <a:t>Oh Señor Jesús, unge mi vida hazme dócil a tu voz, como Tú quieras Señor. Toma mi vida, toma mi ser, y guíame por tu camino, por tus sendas de verdad. Señor me tienes ante tu presencia. </a:t>
            </a:r>
          </a:p>
          <a:p>
            <a:pPr marL="742950" indent="-742950" algn="just" eaLnBrk="0" hangingPunct="0">
              <a:buNone/>
              <a:tabLst>
                <a:tab pos="5943600" algn="r"/>
              </a:tabLst>
              <a:defRPr/>
            </a:pPr>
            <a:r>
              <a:rPr lang="es-CO" b="1" dirty="0" smtClean="0">
                <a:latin typeface="Constantia" pitchFamily="18" charset="0"/>
              </a:rPr>
              <a:t>Oh Señor Jesús, úngeme y hazme dócil como tu quieras. Tómame y dame fuerzas para seguir tu camino (bis).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Mis Documentos\Mis imágenes\IMAGENES\imagenes53814a.jpg"/>
          <p:cNvPicPr>
            <a:picLocks noChangeAspect="1" noChangeArrowheads="1"/>
          </p:cNvPicPr>
          <p:nvPr/>
        </p:nvPicPr>
        <p:blipFill>
          <a:blip r:embed="rId2"/>
          <a:srcRect/>
          <a:stretch>
            <a:fillRect/>
          </a:stretch>
        </p:blipFill>
        <p:spPr bwMode="auto">
          <a:xfrm>
            <a:off x="2188176" y="1142941"/>
            <a:ext cx="4526964" cy="5058882"/>
          </a:xfrm>
          <a:prstGeom prst="rect">
            <a:avLst/>
          </a:prstGeom>
          <a:ln>
            <a:noFill/>
          </a:ln>
          <a:effectLst>
            <a:softEdge rad="112500"/>
          </a:effectLst>
        </p:spPr>
      </p:pic>
      <p:sp>
        <p:nvSpPr>
          <p:cNvPr id="22531" name="1 Título"/>
          <p:cNvSpPr>
            <a:spLocks noGrp="1"/>
          </p:cNvSpPr>
          <p:nvPr>
            <p:ph type="ctrTitle"/>
          </p:nvPr>
        </p:nvSpPr>
        <p:spPr>
          <a:xfrm>
            <a:off x="-1" y="-24"/>
            <a:ext cx="9144001" cy="6143625"/>
          </a:xfrm>
        </p:spPr>
        <p:txBody>
          <a:bodyPr>
            <a:normAutofit fontScale="90000"/>
          </a:bodyPr>
          <a:lstStyle/>
          <a:p>
            <a:r>
              <a:rPr lang="es-CO" sz="3200" b="1" smtClean="0">
                <a:latin typeface="Constantia" pitchFamily="18" charset="0"/>
              </a:rPr>
              <a:t>¡JOVEN!</a:t>
            </a:r>
            <a:br>
              <a:rPr lang="es-CO" sz="3200" b="1" smtClean="0">
                <a:latin typeface="Constantia" pitchFamily="18" charset="0"/>
              </a:rPr>
            </a:br>
            <a:r>
              <a:rPr lang="es-CO" sz="2400" smtClean="0">
                <a:latin typeface="Constantia" pitchFamily="18" charset="0"/>
              </a:rPr>
              <a:t>ESTAS CONFUNDIDO Y NO SABES QUE HACER CON TU VIDA?</a:t>
            </a:r>
            <a:br>
              <a:rPr lang="es-CO" sz="2400" smtClean="0">
                <a:latin typeface="Constantia" pitchFamily="18" charset="0"/>
              </a:rPr>
            </a:br>
            <a:r>
              <a:rPr lang="es-CO" sz="2400" smtClean="0">
                <a:latin typeface="Constantia" pitchFamily="18" charset="0"/>
              </a:rPr>
              <a:t>QUIERES CAMBIAR Y NO SABES COMO HACERLO?</a:t>
            </a:r>
            <a:br>
              <a:rPr lang="es-CO" sz="2400" smtClean="0">
                <a:latin typeface="Constantia" pitchFamily="18" charset="0"/>
              </a:rPr>
            </a:br>
            <a:r>
              <a:rPr lang="es-CO" sz="2400" smtClean="0">
                <a:latin typeface="Constantia" pitchFamily="18" charset="0"/>
              </a:rPr>
              <a:t/>
            </a:r>
            <a:br>
              <a:rPr lang="es-CO" sz="2400" smtClean="0">
                <a:latin typeface="Constantia" pitchFamily="18" charset="0"/>
              </a:rPr>
            </a:br>
            <a:r>
              <a:rPr lang="es-CO" sz="2400" smtClean="0">
                <a:latin typeface="Constantia" pitchFamily="18" charset="0"/>
              </a:rPr>
              <a:t/>
            </a:r>
            <a:br>
              <a:rPr lang="es-CO" sz="2400" smtClean="0">
                <a:latin typeface="Constantia" pitchFamily="18" charset="0"/>
              </a:rPr>
            </a:br>
            <a:r>
              <a:rPr lang="es-CO" sz="2800" b="1" i="1" smtClean="0">
                <a:latin typeface="Constantia" pitchFamily="18" charset="0"/>
              </a:rPr>
              <a:t>GRUPO JUVENIL </a:t>
            </a:r>
            <a:br>
              <a:rPr lang="es-CO" sz="2800" b="1" i="1" smtClean="0">
                <a:latin typeface="Constantia" pitchFamily="18" charset="0"/>
              </a:rPr>
            </a:br>
            <a:r>
              <a:rPr lang="es-CO" sz="2800" b="1" i="1" smtClean="0">
                <a:latin typeface="Constantia" pitchFamily="18" charset="0"/>
              </a:rPr>
              <a:t>ICTUS</a:t>
            </a:r>
            <a:r>
              <a:rPr lang="es-CO" sz="2400" smtClean="0">
                <a:latin typeface="Constantia" pitchFamily="18" charset="0"/>
              </a:rPr>
              <a:t/>
            </a:r>
            <a:br>
              <a:rPr lang="es-CO" sz="2400" smtClean="0">
                <a:latin typeface="Constantia" pitchFamily="18" charset="0"/>
              </a:rPr>
            </a:br>
            <a:r>
              <a:rPr lang="es-CO" sz="2400" smtClean="0">
                <a:latin typeface="Constantia" pitchFamily="18" charset="0"/>
              </a:rPr>
              <a:t/>
            </a:r>
            <a:br>
              <a:rPr lang="es-CO" sz="2400" smtClean="0">
                <a:latin typeface="Constantia" pitchFamily="18" charset="0"/>
              </a:rPr>
            </a:br>
            <a:r>
              <a:rPr lang="es-CO" sz="2400" b="1" smtClean="0">
                <a:latin typeface="Constantia" pitchFamily="18" charset="0"/>
              </a:rPr>
              <a:t>TU MEJOR OPCION PARA ACERCARTE Y CONOCER DE DIOS, UN CAMBIO SEGURO CON CRISTO EN TU CORAZÓN.</a:t>
            </a:r>
            <a:r>
              <a:rPr lang="es-CO" sz="2400" smtClean="0">
                <a:latin typeface="Constantia" pitchFamily="18" charset="0"/>
              </a:rPr>
              <a:t/>
            </a:r>
            <a:br>
              <a:rPr lang="es-CO" sz="2400" smtClean="0">
                <a:latin typeface="Constantia" pitchFamily="18" charset="0"/>
              </a:rPr>
            </a:br>
            <a:r>
              <a:rPr lang="es-CO" sz="2400" smtClean="0">
                <a:latin typeface="Constantia" pitchFamily="18" charset="0"/>
              </a:rPr>
              <a:t/>
            </a:r>
            <a:br>
              <a:rPr lang="es-CO" sz="2400" smtClean="0">
                <a:latin typeface="Constantia" pitchFamily="18" charset="0"/>
              </a:rPr>
            </a:br>
            <a:r>
              <a:rPr lang="es-CO" sz="3200" b="1" smtClean="0">
                <a:latin typeface="Constantia" pitchFamily="18" charset="0"/>
              </a:rPr>
              <a:t>¡DEJALO ENTRAR!</a:t>
            </a:r>
            <a:r>
              <a:rPr lang="es-CO" sz="2400" smtClean="0">
                <a:latin typeface="Constantia" pitchFamily="18" charset="0"/>
              </a:rPr>
              <a:t/>
            </a:r>
            <a:br>
              <a:rPr lang="es-CO" sz="2400" smtClean="0">
                <a:latin typeface="Constantia" pitchFamily="18" charset="0"/>
              </a:rPr>
            </a:br>
            <a:r>
              <a:rPr lang="es-CO" sz="2400" smtClean="0">
                <a:latin typeface="Constantia" pitchFamily="18" charset="0"/>
              </a:rPr>
              <a:t/>
            </a:r>
            <a:br>
              <a:rPr lang="es-CO" sz="2400" smtClean="0">
                <a:latin typeface="Constantia" pitchFamily="18" charset="0"/>
              </a:rPr>
            </a:br>
            <a:r>
              <a:rPr lang="es-CO" sz="2400" smtClean="0">
                <a:latin typeface="Constantia" pitchFamily="18" charset="0"/>
              </a:rPr>
              <a:t>TE ESPERAMOS, TODOS LOS VIERNES A LAS 6 P.M. </a:t>
            </a:r>
            <a:br>
              <a:rPr lang="es-CO" sz="2400" smtClean="0">
                <a:latin typeface="Constantia" pitchFamily="18" charset="0"/>
              </a:rPr>
            </a:br>
            <a:r>
              <a:rPr lang="es-CO" sz="2400" b="1" smtClean="0">
                <a:latin typeface="Constantia" pitchFamily="18" charset="0"/>
              </a:rPr>
              <a:t>PARROQUIA NUESTRA SEÑORA DE LA SALUD </a:t>
            </a:r>
            <a:r>
              <a:rPr lang="es-CO" sz="2400" smtClean="0">
                <a:latin typeface="Constantia" pitchFamily="18" charset="0"/>
              </a:rPr>
              <a:t/>
            </a:r>
            <a:br>
              <a:rPr lang="es-CO" sz="2400" smtClean="0">
                <a:latin typeface="Constantia" pitchFamily="18" charset="0"/>
              </a:rPr>
            </a:br>
            <a:r>
              <a:rPr lang="es-CO" sz="2400" smtClean="0">
                <a:latin typeface="Constantia" pitchFamily="18" charset="0"/>
              </a:rPr>
              <a:t>CALLE </a:t>
            </a:r>
            <a:r>
              <a:rPr lang="es-CO" sz="2400" smtClean="0"/>
              <a:t>9 </a:t>
            </a:r>
            <a:r>
              <a:rPr lang="es-CO" sz="2400" smtClean="0">
                <a:latin typeface="Constantia" pitchFamily="18" charset="0"/>
              </a:rPr>
              <a:t>N.</a:t>
            </a:r>
            <a:r>
              <a:rPr lang="es-CO" sz="2400" smtClean="0"/>
              <a:t> 85-21</a:t>
            </a:r>
            <a:r>
              <a:rPr lang="es-CO" sz="2400" smtClean="0">
                <a:latin typeface="Constantia" pitchFamily="18" charset="0"/>
              </a:rPr>
              <a:t> B/ LAS VEGAS</a:t>
            </a:r>
            <a:endParaRPr lang="es-ES" sz="2400" smtClean="0">
              <a:latin typeface="Constantia" pitchFamily="18" charset="0"/>
            </a:endParaRPr>
          </a:p>
        </p:txBody>
      </p:sp>
      <p:sp>
        <p:nvSpPr>
          <p:cNvPr id="4" name="3 Forma libre"/>
          <p:cNvSpPr/>
          <p:nvPr/>
        </p:nvSpPr>
        <p:spPr>
          <a:xfrm>
            <a:off x="3786182" y="2285992"/>
            <a:ext cx="2290762" cy="720725"/>
          </a:xfrm>
          <a:custGeom>
            <a:avLst/>
            <a:gdLst>
              <a:gd name="connsiteX0" fmla="*/ 4560277 w 4560277"/>
              <a:gd name="connsiteY0" fmla="*/ 527538 h 2024742"/>
              <a:gd name="connsiteX1" fmla="*/ 1827126 w 4560277"/>
              <a:gd name="connsiteY1" fmla="*/ 1703195 h 2024742"/>
              <a:gd name="connsiteX2" fmla="*/ 8374 w 4560277"/>
              <a:gd name="connsiteY2" fmla="*/ 909375 h 2024742"/>
              <a:gd name="connsiteX3" fmla="*/ 1776884 w 4560277"/>
              <a:gd name="connsiteY3" fmla="*/ 185894 h 2024742"/>
              <a:gd name="connsiteX4" fmla="*/ 4389455 w 4560277"/>
              <a:gd name="connsiteY4" fmla="*/ 2024742 h 2024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0277" h="2024742">
                <a:moveTo>
                  <a:pt x="4560277" y="527538"/>
                </a:moveTo>
                <a:cubicBezTo>
                  <a:pt x="3573026" y="1083547"/>
                  <a:pt x="2585776" y="1639556"/>
                  <a:pt x="1827126" y="1703195"/>
                </a:cubicBezTo>
                <a:cubicBezTo>
                  <a:pt x="1068476" y="1766834"/>
                  <a:pt x="16748" y="1162259"/>
                  <a:pt x="8374" y="909375"/>
                </a:cubicBezTo>
                <a:cubicBezTo>
                  <a:pt x="0" y="656492"/>
                  <a:pt x="1046704" y="0"/>
                  <a:pt x="1776884" y="185894"/>
                </a:cubicBezTo>
                <a:cubicBezTo>
                  <a:pt x="2507064" y="371789"/>
                  <a:pt x="3448259" y="1198265"/>
                  <a:pt x="4389455" y="202474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Parroquia\Mis documentos\Mis imágenes\PENTECOSTES\led.bmp"/>
          <p:cNvPicPr>
            <a:picLocks noChangeAspect="1" noChangeArrowheads="1"/>
          </p:cNvPicPr>
          <p:nvPr/>
        </p:nvPicPr>
        <p:blipFill>
          <a:blip r:embed="rId3"/>
          <a:srcRect/>
          <a:stretch>
            <a:fillRect/>
          </a:stretch>
        </p:blipFill>
        <p:spPr bwMode="auto">
          <a:xfrm>
            <a:off x="7500958" y="4857760"/>
            <a:ext cx="1543972" cy="1822884"/>
          </a:xfrm>
          <a:prstGeom prst="rect">
            <a:avLst/>
          </a:prstGeom>
          <a:ln>
            <a:noFill/>
          </a:ln>
          <a:effectLst>
            <a:softEdge rad="112500"/>
          </a:effectLst>
        </p:spPr>
      </p:pic>
      <p:sp>
        <p:nvSpPr>
          <p:cNvPr id="23554" name="Rectangle 1"/>
          <p:cNvSpPr>
            <a:spLocks noChangeArrowheads="1"/>
          </p:cNvSpPr>
          <p:nvPr/>
        </p:nvSpPr>
        <p:spPr bwMode="auto">
          <a:xfrm>
            <a:off x="214250" y="0"/>
            <a:ext cx="8929750" cy="6563275"/>
          </a:xfrm>
          <a:prstGeom prst="rect">
            <a:avLst/>
          </a:prstGeom>
          <a:noFill/>
          <a:ln w="9525">
            <a:noFill/>
            <a:miter lim="800000"/>
            <a:headEnd/>
            <a:tailEnd/>
          </a:ln>
        </p:spPr>
        <p:txBody>
          <a:bodyPr wrap="square" tIns="152352" bIns="38088" anchor="ctr">
            <a:spAutoFit/>
          </a:bodyPr>
          <a:lstStyle/>
          <a:p>
            <a:pPr algn="ctr" eaLnBrk="0" hangingPunct="0"/>
            <a:r>
              <a:rPr lang="es-ES" sz="3400" b="1" i="1" dirty="0">
                <a:solidFill>
                  <a:srgbClr val="C00000"/>
                </a:solidFill>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GRUPOS PARROQUIALES</a:t>
            </a:r>
            <a:r>
              <a:rPr lang="es-ES" sz="3400" i="1" dirty="0">
                <a:solidFill>
                  <a:srgbClr val="C00000"/>
                </a:solidFill>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 </a:t>
            </a:r>
          </a:p>
          <a:p>
            <a:pPr algn="just" eaLnBrk="0" hangingPunct="0"/>
            <a:endParaRPr lang="es-ES" sz="3400" i="1" dirty="0">
              <a:latin typeface="Constantia" pitchFamily="18" charset="0"/>
              <a:ea typeface="Calibri" pitchFamily="34" charset="0"/>
              <a:cs typeface="Times New Roman" pitchFamily="18" charset="0"/>
            </a:endParaRPr>
          </a:p>
          <a:p>
            <a:pPr algn="ctr" eaLnBrk="0" hangingPunct="0"/>
            <a:r>
              <a:rPr lang="es-ES" sz="3400" b="1" i="1" dirty="0" smtClean="0">
                <a:latin typeface="Constantia" pitchFamily="18" charset="0"/>
                <a:ea typeface="Calibri" pitchFamily="34" charset="0"/>
                <a:cs typeface="Times New Roman" pitchFamily="18" charset="0"/>
              </a:rPr>
              <a:t>Alabanza: </a:t>
            </a:r>
            <a:r>
              <a:rPr lang="es-ES" sz="3400" i="1" dirty="0" smtClean="0">
                <a:latin typeface="Constantia" pitchFamily="18" charset="0"/>
                <a:ea typeface="Calibri" pitchFamily="34" charset="0"/>
                <a:cs typeface="Times New Roman" pitchFamily="18" charset="0"/>
              </a:rPr>
              <a:t>miércoles 7:30 p.m.</a:t>
            </a:r>
            <a:r>
              <a:rPr lang="es-ES" sz="3400" i="1" dirty="0" smtClean="0">
                <a:solidFill>
                  <a:srgbClr val="336600"/>
                </a:solidFill>
                <a:latin typeface="Constantia" pitchFamily="18" charset="0"/>
                <a:ea typeface="Calibri" pitchFamily="34" charset="0"/>
                <a:cs typeface="Times New Roman" pitchFamily="18" charset="0"/>
              </a:rPr>
              <a:t> </a:t>
            </a:r>
          </a:p>
          <a:p>
            <a:pPr algn="ctr" eaLnBrk="0" hangingPunct="0"/>
            <a:r>
              <a:rPr lang="es-ES" sz="3400" b="1" i="1" dirty="0" smtClean="0">
                <a:latin typeface="Constantia" pitchFamily="18" charset="0"/>
                <a:ea typeface="Calibri" pitchFamily="34" charset="0"/>
                <a:cs typeface="Times New Roman" pitchFamily="18" charset="0"/>
              </a:rPr>
              <a:t>Grupo la gran misión: </a:t>
            </a:r>
            <a:r>
              <a:rPr lang="es-ES" sz="3400" i="1" dirty="0" smtClean="0">
                <a:latin typeface="Constantia" pitchFamily="18" charset="0"/>
                <a:ea typeface="Calibri" pitchFamily="34" charset="0"/>
                <a:cs typeface="Times New Roman" pitchFamily="18" charset="0"/>
              </a:rPr>
              <a:t>jueves 6:00 p.m.</a:t>
            </a:r>
          </a:p>
          <a:p>
            <a:pPr algn="ctr" eaLnBrk="0" hangingPunct="0"/>
            <a:r>
              <a:rPr lang="es-ES" sz="3400" b="1" i="1" dirty="0" smtClean="0">
                <a:latin typeface="Constantia" pitchFamily="18" charset="0"/>
                <a:ea typeface="Calibri" pitchFamily="34" charset="0"/>
                <a:cs typeface="Times New Roman" pitchFamily="18" charset="0"/>
              </a:rPr>
              <a:t>Grupo juvenil: </a:t>
            </a:r>
            <a:r>
              <a:rPr lang="es-ES" sz="3400" i="1" dirty="0" smtClean="0">
                <a:latin typeface="Constantia" pitchFamily="18" charset="0"/>
                <a:ea typeface="Calibri" pitchFamily="34" charset="0"/>
                <a:cs typeface="Times New Roman" pitchFamily="18" charset="0"/>
              </a:rPr>
              <a:t>viernes 6:00 p.m.</a:t>
            </a:r>
          </a:p>
          <a:p>
            <a:pPr algn="ctr" eaLnBrk="0" hangingPunct="0"/>
            <a:r>
              <a:rPr lang="es-CO" sz="3400" b="1" i="1" dirty="0" smtClean="0">
                <a:latin typeface="Constantia" pitchFamily="18" charset="0"/>
                <a:ea typeface="Calibri" pitchFamily="34" charset="0"/>
                <a:cs typeface="Times New Roman" pitchFamily="18" charset="0"/>
              </a:rPr>
              <a:t>Grupo Musical: </a:t>
            </a:r>
            <a:r>
              <a:rPr lang="es-CO" sz="3400" i="1" dirty="0" smtClean="0">
                <a:latin typeface="Constantia" pitchFamily="18" charset="0"/>
                <a:ea typeface="Calibri" pitchFamily="34" charset="0"/>
                <a:cs typeface="Times New Roman" pitchFamily="18" charset="0"/>
              </a:rPr>
              <a:t>viernes 7:00 p.m. </a:t>
            </a:r>
            <a:endParaRPr lang="es-ES" sz="3400" i="1" dirty="0" smtClean="0">
              <a:latin typeface="Constantia" pitchFamily="18" charset="0"/>
              <a:ea typeface="Calibri" pitchFamily="34" charset="0"/>
              <a:cs typeface="Times New Roman" pitchFamily="18" charset="0"/>
            </a:endParaRPr>
          </a:p>
          <a:p>
            <a:pPr algn="ctr" eaLnBrk="0" hangingPunct="0"/>
            <a:endParaRPr lang="es-ES" sz="3400" i="1" dirty="0" smtClean="0">
              <a:latin typeface="Constantia" pitchFamily="18" charset="0"/>
              <a:ea typeface="Calibri" pitchFamily="34" charset="0"/>
              <a:cs typeface="Times New Roman" pitchFamily="18" charset="0"/>
            </a:endParaRPr>
          </a:p>
          <a:p>
            <a:pPr algn="ctr" eaLnBrk="0" hangingPunct="0"/>
            <a:r>
              <a:rPr lang="es-ES" sz="3400" i="1" dirty="0" smtClean="0">
                <a:latin typeface="Constantia" pitchFamily="18" charset="0"/>
                <a:ea typeface="Calibri" pitchFamily="34" charset="0"/>
                <a:cs typeface="Times New Roman" pitchFamily="18" charset="0"/>
              </a:rPr>
              <a:t>Inscripciones abiertas para primera comunión y confirmación, en el despacho parroquial de lunes a viernes de 2pm a 6pm </a:t>
            </a:r>
          </a:p>
          <a:p>
            <a:pPr algn="just" eaLnBrk="0" hangingPunct="0"/>
            <a:endParaRPr lang="es-ES" sz="3400" b="1" i="1" dirty="0" smtClean="0">
              <a:solidFill>
                <a:srgbClr val="FF0000"/>
              </a:solidFill>
              <a:latin typeface="Constantia" pitchFamily="18" charset="0"/>
              <a:ea typeface="Calibri" pitchFamily="34" charset="0"/>
              <a:cs typeface="Times New Roman" pitchFamily="18" charset="0"/>
            </a:endParaRPr>
          </a:p>
          <a:p>
            <a:pPr algn="ctr" eaLnBrk="0" hangingPunct="0"/>
            <a:r>
              <a:rPr lang="es-ES" sz="4000" b="1" i="1" dirty="0" smtClean="0">
                <a:solidFill>
                  <a:srgbClr val="FF0000"/>
                </a:solidFill>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	</a:t>
            </a:r>
            <a:r>
              <a:rPr lang="es-CO" sz="4000" b="1" i="1" dirty="0" smtClean="0">
                <a:solidFill>
                  <a:srgbClr val="FF0000"/>
                </a:solidFill>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¡TE ESPERAMOS!</a:t>
            </a:r>
            <a:endParaRPr lang="es-ES" sz="4000" b="1" i="1" dirty="0">
              <a:solidFill>
                <a:srgbClr val="FF0000"/>
              </a:solidFill>
              <a:effectLst>
                <a:outerShdw blurRad="38100" dist="38100" dir="2700000" algn="tl">
                  <a:srgbClr val="000000">
                    <a:alpha val="43137"/>
                  </a:srgbClr>
                </a:outerShdw>
              </a:effectLst>
              <a:latin typeface="Constantia" pitchFamily="18" charset="0"/>
              <a:ea typeface="Calibri" pitchFamily="34" charset="0"/>
              <a:cs typeface="Times New Roman" pitchFamily="18"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0"/>
            <a:ext cx="8472518" cy="1143000"/>
          </a:xfrm>
        </p:spPr>
        <p:txBody>
          <a:bodyPr>
            <a:noAutofit/>
          </a:bodyPr>
          <a:lstStyle/>
          <a:p>
            <a:r>
              <a:rPr lang="es-CO" sz="3000" b="1" dirty="0" smtClean="0">
                <a:solidFill>
                  <a:srgbClr val="C00000"/>
                </a:solidFill>
                <a:effectLst>
                  <a:outerShdw blurRad="38100" dist="38100" dir="2700000" algn="tl">
                    <a:srgbClr val="000000">
                      <a:alpha val="43137"/>
                    </a:srgbClr>
                  </a:outerShdw>
                </a:effectLst>
                <a:latin typeface="Constantia" pitchFamily="18" charset="0"/>
              </a:rPr>
              <a:t>FIESTA PATRONAL DE </a:t>
            </a:r>
            <a:br>
              <a:rPr lang="es-CO" sz="3000" b="1" dirty="0" smtClean="0">
                <a:solidFill>
                  <a:srgbClr val="C00000"/>
                </a:solidFill>
                <a:effectLst>
                  <a:outerShdw blurRad="38100" dist="38100" dir="2700000" algn="tl">
                    <a:srgbClr val="000000">
                      <a:alpha val="43137"/>
                    </a:srgbClr>
                  </a:outerShdw>
                </a:effectLst>
                <a:latin typeface="Constantia" pitchFamily="18" charset="0"/>
              </a:rPr>
            </a:br>
            <a:r>
              <a:rPr lang="es-CO" sz="3000" b="1" dirty="0" smtClean="0">
                <a:solidFill>
                  <a:srgbClr val="C00000"/>
                </a:solidFill>
                <a:effectLst>
                  <a:outerShdw blurRad="38100" dist="38100" dir="2700000" algn="tl">
                    <a:srgbClr val="000000">
                      <a:alpha val="43137"/>
                    </a:srgbClr>
                  </a:outerShdw>
                </a:effectLst>
                <a:latin typeface="Constantia" pitchFamily="18" charset="0"/>
              </a:rPr>
              <a:t>NUESTRA SEÑORA DE LA SALUD.</a:t>
            </a:r>
            <a:endParaRPr lang="es-ES" sz="3000" b="1" dirty="0">
              <a:solidFill>
                <a:srgbClr val="C00000"/>
              </a:solidFill>
              <a:effectLst>
                <a:outerShdw blurRad="38100" dist="38100" dir="2700000" algn="tl">
                  <a:srgbClr val="000000">
                    <a:alpha val="43137"/>
                  </a:srgbClr>
                </a:outerShdw>
              </a:effectLst>
              <a:latin typeface="Constantia" pitchFamily="18" charset="0"/>
            </a:endParaRPr>
          </a:p>
        </p:txBody>
      </p:sp>
      <p:sp>
        <p:nvSpPr>
          <p:cNvPr id="3" name="2 CuadroTexto"/>
          <p:cNvSpPr txBox="1"/>
          <p:nvPr/>
        </p:nvSpPr>
        <p:spPr>
          <a:xfrm>
            <a:off x="214282" y="1142984"/>
            <a:ext cx="8786842" cy="5632311"/>
          </a:xfrm>
          <a:prstGeom prst="rect">
            <a:avLst/>
          </a:prstGeom>
          <a:noFill/>
        </p:spPr>
        <p:txBody>
          <a:bodyPr wrap="square" rtlCol="0">
            <a:spAutoFit/>
          </a:bodyPr>
          <a:lstStyle/>
          <a:p>
            <a:r>
              <a:rPr lang="es-CO" sz="2000" dirty="0" smtClean="0">
                <a:latin typeface="Constantia" pitchFamily="18" charset="0"/>
              </a:rPr>
              <a:t>Del 2 al 10 de Febrero a las 4:30 p.m.</a:t>
            </a:r>
            <a:r>
              <a:rPr lang="es-CO" sz="2000" b="1" dirty="0" smtClean="0">
                <a:latin typeface="Constantia" pitchFamily="18" charset="0"/>
              </a:rPr>
              <a:t> NOVENA EN HONOR A NUESTRA SEÑORA DE LA SALUD.</a:t>
            </a:r>
          </a:p>
          <a:p>
            <a:endParaRPr lang="es-CO" sz="2000" b="1" dirty="0" smtClean="0">
              <a:latin typeface="Constantia" pitchFamily="18" charset="0"/>
            </a:endParaRPr>
          </a:p>
          <a:p>
            <a:r>
              <a:rPr lang="es-CO" sz="2000" dirty="0" smtClean="0">
                <a:latin typeface="Constantia" pitchFamily="18" charset="0"/>
              </a:rPr>
              <a:t>5:00 p.m. </a:t>
            </a:r>
            <a:r>
              <a:rPr lang="es-CO" sz="2000" b="1" dirty="0" smtClean="0">
                <a:latin typeface="Constantia" pitchFamily="18" charset="0"/>
              </a:rPr>
              <a:t>SANTA EUCARISTIA</a:t>
            </a:r>
          </a:p>
          <a:p>
            <a:endParaRPr lang="es-CO" sz="2000" b="1" dirty="0" smtClean="0">
              <a:latin typeface="Constantia" pitchFamily="18" charset="0"/>
            </a:endParaRPr>
          </a:p>
          <a:p>
            <a:r>
              <a:rPr lang="es-CO" sz="2000" dirty="0" smtClean="0">
                <a:latin typeface="Constantia" pitchFamily="18" charset="0"/>
              </a:rPr>
              <a:t>Sábado 5 de Febrero. </a:t>
            </a:r>
            <a:r>
              <a:rPr lang="es-CO" sz="2000" b="1" dirty="0" smtClean="0">
                <a:latin typeface="Constantia" pitchFamily="18" charset="0"/>
              </a:rPr>
              <a:t>EUCARISTIA CON MONS. FALLA</a:t>
            </a:r>
          </a:p>
          <a:p>
            <a:endParaRPr lang="es-CO" sz="2000" b="1" dirty="0" smtClean="0">
              <a:latin typeface="Constantia" pitchFamily="18" charset="0"/>
            </a:endParaRPr>
          </a:p>
          <a:p>
            <a:r>
              <a:rPr lang="es-CO" sz="2000" b="1" dirty="0" smtClean="0">
                <a:latin typeface="Constantia" pitchFamily="18" charset="0"/>
              </a:rPr>
              <a:t>TRIDUO EUCARISTICO</a:t>
            </a:r>
          </a:p>
          <a:p>
            <a:pPr lvl="4"/>
            <a:r>
              <a:rPr lang="es-CO" sz="2000" dirty="0" smtClean="0">
                <a:latin typeface="Constantia" pitchFamily="18" charset="0"/>
              </a:rPr>
              <a:t>Febrero 8 por los niños abortados</a:t>
            </a:r>
          </a:p>
          <a:p>
            <a:pPr lvl="4"/>
            <a:r>
              <a:rPr lang="es-CO" sz="2000" dirty="0" smtClean="0">
                <a:latin typeface="Constantia" pitchFamily="18" charset="0"/>
              </a:rPr>
              <a:t>Febrero 9 por los presbíteros</a:t>
            </a:r>
          </a:p>
          <a:p>
            <a:pPr lvl="4"/>
            <a:r>
              <a:rPr lang="es-CO" sz="2000" dirty="0" smtClean="0">
                <a:latin typeface="Constantia" pitchFamily="18" charset="0"/>
              </a:rPr>
              <a:t>Febrero 10 por la comunidad</a:t>
            </a:r>
          </a:p>
          <a:p>
            <a:endParaRPr lang="es-CO" sz="2000" dirty="0" smtClean="0">
              <a:latin typeface="Constantia" pitchFamily="18" charset="0"/>
            </a:endParaRPr>
          </a:p>
          <a:p>
            <a:r>
              <a:rPr lang="es-CO" sz="2000" dirty="0" smtClean="0">
                <a:latin typeface="Constantia" pitchFamily="18" charset="0"/>
              </a:rPr>
              <a:t>Febrero 11: </a:t>
            </a:r>
            <a:r>
              <a:rPr lang="es-CO" sz="2000" b="1" dirty="0" smtClean="0">
                <a:latin typeface="Constantia" pitchFamily="18" charset="0"/>
              </a:rPr>
              <a:t>CELEBRACION FIESTA</a:t>
            </a:r>
          </a:p>
          <a:p>
            <a:pPr lvl="1"/>
            <a:r>
              <a:rPr lang="es-CO" sz="2000" b="1" dirty="0" smtClean="0">
                <a:latin typeface="Constantia" pitchFamily="18" charset="0"/>
              </a:rPr>
              <a:t>10:00 a.m. </a:t>
            </a:r>
            <a:r>
              <a:rPr lang="es-CO" sz="2000" dirty="0" smtClean="0">
                <a:latin typeface="Constantia" pitchFamily="18" charset="0"/>
              </a:rPr>
              <a:t>Santa Eucaristía para los enfermos Pbro. Guillermo II Jiménez</a:t>
            </a:r>
          </a:p>
          <a:p>
            <a:pPr lvl="1"/>
            <a:r>
              <a:rPr lang="es-CO" sz="2000" b="1" dirty="0" smtClean="0">
                <a:latin typeface="Constantia" pitchFamily="18" charset="0"/>
              </a:rPr>
              <a:t>4:00 p.m. </a:t>
            </a:r>
            <a:r>
              <a:rPr lang="es-CO" sz="2000" dirty="0" smtClean="0">
                <a:latin typeface="Constantia" pitchFamily="18" charset="0"/>
              </a:rPr>
              <a:t>serenata a la Santísima Virgen</a:t>
            </a:r>
          </a:p>
          <a:p>
            <a:pPr lvl="1"/>
            <a:r>
              <a:rPr lang="es-CO" sz="2000" b="1" dirty="0" smtClean="0">
                <a:latin typeface="Constantia" pitchFamily="18" charset="0"/>
              </a:rPr>
              <a:t>5:00 p.m. </a:t>
            </a:r>
            <a:r>
              <a:rPr lang="es-CO" sz="2000" dirty="0" smtClean="0">
                <a:latin typeface="Constantia" pitchFamily="18" charset="0"/>
              </a:rPr>
              <a:t>Solemne Eucaristías.</a:t>
            </a:r>
          </a:p>
          <a:p>
            <a:pPr lvl="1"/>
            <a:endParaRPr lang="es-CO" sz="2000" b="1" dirty="0" smtClean="0">
              <a:latin typeface="Constantia" pitchFamily="18" charset="0"/>
            </a:endParaRPr>
          </a:p>
          <a:p>
            <a:pPr lvl="1" algn="ctr"/>
            <a:r>
              <a:rPr lang="es-CO" sz="2000" b="1" dirty="0" smtClean="0">
                <a:latin typeface="Constantia" pitchFamily="18" charset="0"/>
              </a:rPr>
              <a:t>CONSAGRACIÓN DE LOS HOGARES A LA SANTISIMA VIRGEN</a:t>
            </a:r>
            <a:endParaRPr lang="es-ES" sz="2000" b="1" dirty="0">
              <a:latin typeface="Constantia" pitchFamily="18" charset="0"/>
            </a:endParaRPr>
          </a:p>
        </p:txBody>
      </p:sp>
      <p:pic>
        <p:nvPicPr>
          <p:cNvPr id="4" name="Picture 2" descr="http://by124w.bay124.mail.live.com/att/GetAttachment.aspx?tnail=0&amp;messageId=18795406-892d-49f3-8d53-97300547ce4b&amp;Aux=44|0|8CBEEED96EB9CD0|"/>
          <p:cNvPicPr>
            <a:picLocks noChangeAspect="1" noChangeArrowheads="1"/>
          </p:cNvPicPr>
          <p:nvPr/>
        </p:nvPicPr>
        <p:blipFill>
          <a:blip r:embed="rId2"/>
          <a:srcRect/>
          <a:stretch>
            <a:fillRect/>
          </a:stretch>
        </p:blipFill>
        <p:spPr bwMode="auto">
          <a:xfrm>
            <a:off x="6572264" y="1785926"/>
            <a:ext cx="2214578" cy="3349755"/>
          </a:xfrm>
          <a:prstGeom prst="rect">
            <a:avLst/>
          </a:prstGeom>
          <a:ln>
            <a:noFill/>
          </a:ln>
          <a:effectLst>
            <a:softEdge rad="112500"/>
          </a:effectLst>
        </p:spPr>
      </p:pic>
      <p:pic>
        <p:nvPicPr>
          <p:cNvPr id="1026" name="Picture 2" descr="C:\Users\Padre Wilson\Desktop\enero 2011\AFICHE_FIN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325"/>
            <a:ext cx="9144000" cy="64013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CuadroTexto"/>
          <p:cNvSpPr txBox="1">
            <a:spLocks noChangeArrowheads="1"/>
          </p:cNvSpPr>
          <p:nvPr/>
        </p:nvSpPr>
        <p:spPr bwMode="auto">
          <a:xfrm>
            <a:off x="214282" y="285728"/>
            <a:ext cx="8715404" cy="6324808"/>
          </a:xfrm>
          <a:prstGeom prst="rect">
            <a:avLst/>
          </a:prstGeom>
          <a:noFill/>
          <a:ln w="9525">
            <a:noFill/>
            <a:miter lim="800000"/>
            <a:headEnd/>
            <a:tailEnd/>
          </a:ln>
        </p:spPr>
        <p:txBody>
          <a:bodyPr wrap="square">
            <a:spAutoFit/>
          </a:bodyPr>
          <a:lstStyle/>
          <a:p>
            <a:pPr algn="ctr"/>
            <a:r>
              <a:rPr lang="es-ES" sz="2700" b="1" i="1" dirty="0" smtClean="0">
                <a:solidFill>
                  <a:srgbClr val="C00000"/>
                </a:solidFill>
                <a:effectLst>
                  <a:outerShdw blurRad="38100" dist="38100" dir="2700000" algn="tl">
                    <a:srgbClr val="000000">
                      <a:alpha val="43137"/>
                    </a:srgbClr>
                  </a:outerShdw>
                </a:effectLst>
                <a:latin typeface="Constantia" pitchFamily="18" charset="0"/>
              </a:rPr>
              <a:t>Gloria a Dios en el cielo y en la tierra paz a los hombres que ama el Señor (Bis)</a:t>
            </a:r>
          </a:p>
          <a:p>
            <a:pPr algn="ctr"/>
            <a:r>
              <a:rPr lang="es-ES" sz="2700" dirty="0" smtClean="0">
                <a:latin typeface="Constantia" pitchFamily="18" charset="0"/>
              </a:rPr>
              <a:t>Por tu inmensa gloria te alabamos te bendecimos te adoramos, te glorificamos, te damos gracias Señor.</a:t>
            </a:r>
          </a:p>
          <a:p>
            <a:pPr algn="ctr"/>
            <a:r>
              <a:rPr lang="es-ES" sz="2700" dirty="0" smtClean="0">
                <a:latin typeface="Constantia" pitchFamily="18" charset="0"/>
              </a:rPr>
              <a:t>Señor Dios rey celestial. </a:t>
            </a:r>
          </a:p>
          <a:p>
            <a:pPr algn="ctr"/>
            <a:r>
              <a:rPr lang="es-ES" sz="2700" dirty="0" smtClean="0">
                <a:latin typeface="Constantia" pitchFamily="18" charset="0"/>
              </a:rPr>
              <a:t>Dios padre todo poderoso, Señor hijo único Jesucristo, Señor Dios cordero de Dios hijo del padre.</a:t>
            </a:r>
          </a:p>
          <a:p>
            <a:pPr algn="ctr"/>
            <a:r>
              <a:rPr lang="es-ES" sz="2700" dirty="0" smtClean="0">
                <a:latin typeface="Constantia" pitchFamily="18" charset="0"/>
              </a:rPr>
              <a:t>Tú que quitas el pecado del mundo, Ten piedad de nosotros.</a:t>
            </a:r>
          </a:p>
          <a:p>
            <a:pPr algn="ctr"/>
            <a:r>
              <a:rPr lang="es-ES" sz="2700" dirty="0" smtClean="0">
                <a:latin typeface="Constantia" pitchFamily="18" charset="0"/>
              </a:rPr>
              <a:t>Tú que quitas el pecado del mundo, Atiende nuestras suplicas.</a:t>
            </a:r>
          </a:p>
          <a:p>
            <a:pPr algn="ctr"/>
            <a:r>
              <a:rPr lang="es-ES" sz="2700" dirty="0" smtClean="0">
                <a:latin typeface="Constantia" pitchFamily="18" charset="0"/>
              </a:rPr>
              <a:t>Tú que estas sentado a la derecha del padre, Ten piedad de nosotros.</a:t>
            </a:r>
          </a:p>
          <a:p>
            <a:pPr algn="ctr"/>
            <a:r>
              <a:rPr lang="es-ES" sz="2700" dirty="0" smtClean="0">
                <a:latin typeface="Constantia" pitchFamily="18" charset="0"/>
              </a:rPr>
              <a:t>Porque solo tú eres santo, solo tu Señor, solo tu Altísimo Jesucristo con el espíritu santo, en la gloria de Dios Padre.</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152400" y="228600"/>
            <a:ext cx="3429000" cy="708025"/>
          </a:xfrm>
          <a:prstGeom prst="rect">
            <a:avLst/>
          </a:prstGeom>
          <a:noFill/>
          <a:ln w="9525">
            <a:noFill/>
            <a:miter lim="800000"/>
            <a:headEnd/>
            <a:tailEnd/>
          </a:ln>
          <a:effectLst/>
        </p:spPr>
        <p:txBody>
          <a:bodyPr>
            <a:spAutoFit/>
          </a:bodyPr>
          <a:lstStyle/>
          <a:p>
            <a:pPr algn="ctr">
              <a:defRPr/>
            </a:pPr>
            <a:r>
              <a:rPr lang="es-ES" sz="2000" dirty="0">
                <a:solidFill>
                  <a:srgbClr val="336600"/>
                </a:solidFill>
                <a:effectLst>
                  <a:outerShdw blurRad="38100" dist="38100" dir="2700000" algn="tl">
                    <a:srgbClr val="C0C0C0"/>
                  </a:outerShdw>
                </a:effectLst>
                <a:latin typeface="Georgia" pitchFamily="18" charset="0"/>
                <a:cs typeface="Times New Roman" pitchFamily="18" charset="0"/>
              </a:rPr>
              <a:t/>
            </a:r>
            <a:br>
              <a:rPr lang="es-ES" sz="2000" dirty="0">
                <a:solidFill>
                  <a:srgbClr val="336600"/>
                </a:solidFill>
                <a:effectLst>
                  <a:outerShdw blurRad="38100" dist="38100" dir="2700000" algn="tl">
                    <a:srgbClr val="C0C0C0"/>
                  </a:outerShdw>
                </a:effectLst>
                <a:latin typeface="Georgia" pitchFamily="18" charset="0"/>
                <a:cs typeface="Times New Roman" pitchFamily="18" charset="0"/>
              </a:rPr>
            </a:br>
            <a:endParaRPr lang="es-ES" sz="2000" dirty="0">
              <a:solidFill>
                <a:srgbClr val="336600"/>
              </a:solidFill>
              <a:effectLst>
                <a:outerShdw blurRad="38100" dist="38100" dir="2700000" algn="tl">
                  <a:srgbClr val="C0C0C0"/>
                </a:outerShdw>
              </a:effectLst>
              <a:latin typeface="Georgia" pitchFamily="18" charset="0"/>
              <a:cs typeface="Times New Roman" pitchFamily="18" charset="0"/>
            </a:endParaRPr>
          </a:p>
        </p:txBody>
      </p:sp>
      <p:sp>
        <p:nvSpPr>
          <p:cNvPr id="6147" name="3 Rectángulo"/>
          <p:cNvSpPr>
            <a:spLocks noChangeArrowheads="1"/>
          </p:cNvSpPr>
          <p:nvPr/>
        </p:nvSpPr>
        <p:spPr bwMode="auto">
          <a:xfrm>
            <a:off x="214282" y="422389"/>
            <a:ext cx="8643998" cy="4339650"/>
          </a:xfrm>
          <a:prstGeom prst="rect">
            <a:avLst/>
          </a:prstGeom>
          <a:noFill/>
          <a:ln w="9525">
            <a:noFill/>
            <a:miter lim="800000"/>
            <a:headEnd/>
            <a:tailEnd/>
          </a:ln>
        </p:spPr>
        <p:txBody>
          <a:bodyPr wrap="square">
            <a:spAutoFit/>
          </a:bodyPr>
          <a:lstStyle/>
          <a:p>
            <a:pPr algn="ctr"/>
            <a:r>
              <a:rPr lang="es-ES" sz="6000" b="1" i="1" dirty="0" smtClean="0">
                <a:solidFill>
                  <a:srgbClr val="C00000"/>
                </a:solidFill>
                <a:effectLst>
                  <a:outerShdw blurRad="38100" dist="38100" dir="2700000" algn="tl">
                    <a:srgbClr val="000000">
                      <a:alpha val="43137"/>
                    </a:srgbClr>
                  </a:outerShdw>
                </a:effectLst>
                <a:latin typeface="Constantia" pitchFamily="18" charset="0"/>
              </a:rPr>
              <a:t>Lectura </a:t>
            </a:r>
            <a:r>
              <a:rPr lang="it-IT" sz="6000" b="1" i="1" dirty="0" smtClean="0">
                <a:solidFill>
                  <a:srgbClr val="C00000"/>
                </a:solidFill>
                <a:effectLst>
                  <a:outerShdw blurRad="38100" dist="38100" dir="2700000" algn="tl">
                    <a:srgbClr val="000000">
                      <a:alpha val="43137"/>
                    </a:srgbClr>
                  </a:outerShdw>
                </a:effectLst>
                <a:latin typeface="Constantia" pitchFamily="18" charset="0"/>
              </a:rPr>
              <a:t>de la profecia de Sofonías (2,3; 3, 12-13) </a:t>
            </a:r>
            <a:r>
              <a:rPr lang="es-ES" sz="6000" b="1" i="1" dirty="0" smtClean="0">
                <a:solidFill>
                  <a:srgbClr val="C00000"/>
                </a:solidFill>
                <a:latin typeface="Constantia" pitchFamily="18" charset="0"/>
              </a:rPr>
              <a:t/>
            </a:r>
            <a:br>
              <a:rPr lang="es-ES" sz="6000" b="1" i="1" dirty="0" smtClean="0">
                <a:solidFill>
                  <a:srgbClr val="C00000"/>
                </a:solidFill>
                <a:latin typeface="Constantia" pitchFamily="18" charset="0"/>
              </a:rPr>
            </a:br>
            <a:endParaRPr lang="es-ES" sz="6000" b="1" i="1" dirty="0" smtClean="0">
              <a:solidFill>
                <a:srgbClr val="C00000"/>
              </a:solidFill>
              <a:latin typeface="Constantia" pitchFamily="18" charset="0"/>
            </a:endParaRPr>
          </a:p>
          <a:p>
            <a:pPr algn="ctr"/>
            <a:r>
              <a:rPr lang="es-ES" sz="4800" i="1" dirty="0" smtClean="0">
                <a:latin typeface="Constantia" pitchFamily="18" charset="0"/>
              </a:rPr>
              <a:t>Dejaré en medio de ti un pueblo pobre y humilde.</a:t>
            </a:r>
            <a:endParaRPr lang="es-ES" sz="4800" i="1" dirty="0">
              <a:latin typeface="Constantia"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200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500" fill="hold"/>
                                        <p:tgtEl>
                                          <p:spTgt spid="13314"/>
                                        </p:tgtEl>
                                        <p:attrNameLst>
                                          <p:attrName>ppt_w</p:attrName>
                                        </p:attrNameLst>
                                      </p:cBhvr>
                                      <p:tavLst>
                                        <p:tav tm="0">
                                          <p:val>
                                            <p:fltVal val="0"/>
                                          </p:val>
                                        </p:tav>
                                        <p:tav tm="100000">
                                          <p:val>
                                            <p:strVal val="#ppt_w"/>
                                          </p:val>
                                        </p:tav>
                                      </p:tavLst>
                                    </p:anim>
                                    <p:anim calcmode="lin" valueType="num">
                                      <p:cBhvr>
                                        <p:cTn id="8" dur="500" fill="hold"/>
                                        <p:tgtEl>
                                          <p:spTgt spid="13314"/>
                                        </p:tgtEl>
                                        <p:attrNameLst>
                                          <p:attrName>ppt_h</p:attrName>
                                        </p:attrNameLst>
                                      </p:cBhvr>
                                      <p:tavLst>
                                        <p:tav tm="0">
                                          <p:val>
                                            <p:fltVal val="0"/>
                                          </p:val>
                                        </p:tav>
                                        <p:tav tm="100000">
                                          <p:val>
                                            <p:strVal val="#ppt_h"/>
                                          </p:val>
                                        </p:tav>
                                      </p:tavLst>
                                    </p:anim>
                                    <p:anim calcmode="lin" valueType="num">
                                      <p:cBhvr>
                                        <p:cTn id="9" dur="500" fill="hold"/>
                                        <p:tgtEl>
                                          <p:spTgt spid="13314"/>
                                        </p:tgtEl>
                                        <p:attrNameLst>
                                          <p:attrName>ppt_x</p:attrName>
                                        </p:attrNameLst>
                                      </p:cBhvr>
                                      <p:tavLst>
                                        <p:tav tm="0">
                                          <p:val>
                                            <p:fltVal val="0.5"/>
                                          </p:val>
                                        </p:tav>
                                        <p:tav tm="100000">
                                          <p:val>
                                            <p:strVal val="#ppt_x"/>
                                          </p:val>
                                        </p:tav>
                                      </p:tavLst>
                                    </p:anim>
                                    <p:anim calcmode="lin" valueType="num">
                                      <p:cBhvr>
                                        <p:cTn id="10" dur="500" fill="hold"/>
                                        <p:tgtEl>
                                          <p:spTgt spid="133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CuadroTexto"/>
          <p:cNvSpPr txBox="1">
            <a:spLocks noChangeArrowheads="1"/>
          </p:cNvSpPr>
          <p:nvPr/>
        </p:nvSpPr>
        <p:spPr bwMode="auto">
          <a:xfrm>
            <a:off x="357158" y="642918"/>
            <a:ext cx="8572560" cy="5632311"/>
          </a:xfrm>
          <a:prstGeom prst="rect">
            <a:avLst/>
          </a:prstGeom>
          <a:noFill/>
          <a:ln w="9525">
            <a:noFill/>
            <a:miter lim="800000"/>
            <a:headEnd/>
            <a:tailEnd/>
          </a:ln>
        </p:spPr>
        <p:txBody>
          <a:bodyPr wrap="square">
            <a:spAutoFit/>
          </a:bodyPr>
          <a:lstStyle/>
          <a:p>
            <a:pPr algn="ctr"/>
            <a:r>
              <a:rPr lang="es-CO" sz="4800" b="1" i="1" dirty="0" smtClean="0">
                <a:solidFill>
                  <a:srgbClr val="C00000"/>
                </a:solidFill>
                <a:effectLst>
                  <a:outerShdw blurRad="38100" dist="38100" dir="2700000" algn="tl">
                    <a:srgbClr val="000000">
                      <a:alpha val="43137"/>
                    </a:srgbClr>
                  </a:outerShdw>
                </a:effectLst>
                <a:latin typeface="Constantia" pitchFamily="18" charset="0"/>
              </a:rPr>
              <a:t>Al Salmo respondemos todos:</a:t>
            </a:r>
          </a:p>
          <a:p>
            <a:pPr algn="ctr"/>
            <a:endParaRPr lang="es-CO" sz="4800" i="1" dirty="0" smtClean="0">
              <a:solidFill>
                <a:srgbClr val="C00000"/>
              </a:solidFill>
              <a:latin typeface="Constantia" pitchFamily="18" charset="0"/>
            </a:endParaRPr>
          </a:p>
          <a:p>
            <a:pPr algn="ctr"/>
            <a:r>
              <a:rPr lang="es-ES" sz="6600" i="1" dirty="0" smtClean="0">
                <a:latin typeface="Constantia" pitchFamily="18" charset="0"/>
              </a:rPr>
              <a:t>Dichoso los pobres en el espíritu, porque de ellos es el reino de los cielos.</a:t>
            </a:r>
            <a:endParaRPr lang="es-CO" sz="4800" i="1" dirty="0">
              <a:latin typeface="Constantia" pitchFamily="18"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285720" y="642918"/>
            <a:ext cx="8501122" cy="4801314"/>
          </a:xfrm>
          <a:prstGeom prst="rect">
            <a:avLst/>
          </a:prstGeom>
          <a:noFill/>
          <a:ln w="9525">
            <a:noFill/>
            <a:miter lim="800000"/>
            <a:headEnd/>
            <a:tailEnd/>
          </a:ln>
        </p:spPr>
        <p:txBody>
          <a:bodyPr wrap="square">
            <a:spAutoFit/>
          </a:bodyPr>
          <a:lstStyle/>
          <a:p>
            <a:pPr algn="ctr"/>
            <a:r>
              <a:rPr lang="es-CO" sz="4800" b="1" i="1" dirty="0" smtClean="0">
                <a:solidFill>
                  <a:srgbClr val="C00000"/>
                </a:solidFill>
                <a:effectLst>
                  <a:outerShdw blurRad="38100" dist="38100" dir="2700000" algn="tl">
                    <a:srgbClr val="000000">
                      <a:alpha val="43137"/>
                    </a:srgbClr>
                  </a:outerShdw>
                </a:effectLst>
                <a:latin typeface="Constantia" pitchFamily="18" charset="0"/>
              </a:rPr>
              <a:t>Lectura </a:t>
            </a:r>
            <a:r>
              <a:rPr lang="es-ES" sz="4800" b="1" i="1" dirty="0" smtClean="0">
                <a:solidFill>
                  <a:srgbClr val="C00000"/>
                </a:solidFill>
                <a:effectLst>
                  <a:outerShdw blurRad="38100" dist="38100" dir="2700000" algn="tl">
                    <a:srgbClr val="000000">
                      <a:alpha val="43137"/>
                    </a:srgbClr>
                  </a:outerShdw>
                </a:effectLst>
                <a:latin typeface="Constantia" pitchFamily="18" charset="0"/>
              </a:rPr>
              <a:t> De la primera Carta del apóstol san Pablo a los Corintios (1, 26-31)</a:t>
            </a:r>
          </a:p>
          <a:p>
            <a:pPr algn="ctr"/>
            <a:r>
              <a:rPr lang="es-ES" sz="5400" i="1" dirty="0" smtClean="0">
                <a:latin typeface="Constantia" pitchFamily="18" charset="0"/>
              </a:rPr>
              <a:t/>
            </a:r>
            <a:br>
              <a:rPr lang="es-ES" sz="5400" i="1" dirty="0" smtClean="0">
                <a:latin typeface="Constantia" pitchFamily="18" charset="0"/>
              </a:rPr>
            </a:br>
            <a:r>
              <a:rPr lang="es-ES" sz="5400" i="1" dirty="0" smtClean="0">
                <a:latin typeface="Constantia" pitchFamily="18" charset="0"/>
              </a:rPr>
              <a:t>Dios ha escogido lo débil de mundo.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1000"/>
                                  </p:stCondLst>
                                  <p:childTnLst>
                                    <p:set>
                                      <p:cBhvr>
                                        <p:cTn id="6" dur="1" fill="hold">
                                          <p:stCondLst>
                                            <p:cond delay="0"/>
                                          </p:stCondLst>
                                        </p:cTn>
                                        <p:tgtEl>
                                          <p:spTgt spid="14338"/>
                                        </p:tgtEl>
                                        <p:attrNameLst>
                                          <p:attrName>style.visibility</p:attrName>
                                        </p:attrNameLst>
                                      </p:cBhvr>
                                      <p:to>
                                        <p:strVal val="visible"/>
                                      </p:to>
                                    </p:set>
                                    <p:animEffect transition="in" filter="checkerboard(across)">
                                      <p:cBhvr>
                                        <p:cTn id="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
          <p:cNvSpPr>
            <a:spLocks noChangeArrowheads="1"/>
          </p:cNvSpPr>
          <p:nvPr/>
        </p:nvSpPr>
        <p:spPr bwMode="auto">
          <a:xfrm>
            <a:off x="0" y="3786190"/>
            <a:ext cx="9144000" cy="2308324"/>
          </a:xfrm>
          <a:prstGeom prst="rect">
            <a:avLst/>
          </a:prstGeom>
          <a:noFill/>
          <a:ln w="9525">
            <a:noFill/>
            <a:miter lim="800000"/>
            <a:headEnd/>
            <a:tailEnd/>
          </a:ln>
        </p:spPr>
        <p:txBody>
          <a:bodyPr wrap="square" anchor="ctr">
            <a:spAutoFit/>
          </a:bodyPr>
          <a:lstStyle/>
          <a:p>
            <a:pPr algn="ctr"/>
            <a:r>
              <a:rPr lang="es-ES" sz="3600" b="1" i="1" dirty="0" smtClean="0"/>
              <a:t>/Alelu, alelu, alelu, aleluya, Gloria al Señor/</a:t>
            </a:r>
          </a:p>
          <a:p>
            <a:pPr algn="ctr"/>
            <a:r>
              <a:rPr lang="es-ES" sz="3600" b="1" i="1" dirty="0" smtClean="0"/>
              <a:t>  Gloria al Señor, aleluya (BIS 3)  </a:t>
            </a:r>
          </a:p>
          <a:p>
            <a:pPr algn="ctr"/>
            <a:r>
              <a:rPr lang="es-ES" sz="3600" b="1" i="1" dirty="0" smtClean="0"/>
              <a:t>Gloria al Señor.</a:t>
            </a:r>
          </a:p>
          <a:p>
            <a:pPr algn="ctr"/>
            <a:r>
              <a:rPr lang="es-ES" sz="3600" b="1" i="1" dirty="0" smtClean="0"/>
              <a:t>/Alelu, alelu, alelu, aleluya, Gloria al Señor/</a:t>
            </a:r>
            <a:endParaRPr lang="es-ES" sz="3600" b="1" i="1" dirty="0"/>
          </a:p>
        </p:txBody>
      </p:sp>
      <p:pic>
        <p:nvPicPr>
          <p:cNvPr id="2050" name="Picture 2" descr="C:\Documents and Settings\Parroquia\Mis documentos\Mis imágenes\PENTECOSTES\espiritusobrebiblia.jpg"/>
          <p:cNvPicPr>
            <a:picLocks noChangeAspect="1" noChangeArrowheads="1"/>
          </p:cNvPicPr>
          <p:nvPr/>
        </p:nvPicPr>
        <p:blipFill>
          <a:blip r:embed="rId2">
            <a:duotone>
              <a:schemeClr val="accent3">
                <a:shade val="45000"/>
                <a:satMod val="135000"/>
              </a:schemeClr>
              <a:prstClr val="white"/>
            </a:duotone>
          </a:blip>
          <a:srcRect/>
          <a:stretch>
            <a:fillRect/>
          </a:stretch>
        </p:blipFill>
        <p:spPr bwMode="auto">
          <a:xfrm>
            <a:off x="3071802" y="285728"/>
            <a:ext cx="3143272" cy="3457303"/>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428596" y="1285860"/>
            <a:ext cx="8215370" cy="4647426"/>
          </a:xfrm>
          <a:prstGeom prst="rect">
            <a:avLst/>
          </a:prstGeom>
          <a:noFill/>
          <a:ln w="9525">
            <a:noFill/>
            <a:miter lim="800000"/>
            <a:headEnd/>
            <a:tailEnd/>
          </a:ln>
        </p:spPr>
        <p:txBody>
          <a:bodyPr wrap="square">
            <a:spAutoFit/>
          </a:bodyPr>
          <a:lstStyle/>
          <a:p>
            <a:pPr algn="ctr"/>
            <a:r>
              <a:rPr lang="es-ES" sz="4400" b="1" i="1" dirty="0" smtClean="0">
                <a:solidFill>
                  <a:srgbClr val="C00000"/>
                </a:solidFill>
                <a:effectLst>
                  <a:outerShdw blurRad="38100" dist="38100" dir="2700000" algn="tl">
                    <a:srgbClr val="000000">
                      <a:alpha val="43137"/>
                    </a:srgbClr>
                  </a:outerShdw>
                </a:effectLst>
                <a:latin typeface="Constantia" pitchFamily="18" charset="0"/>
              </a:rPr>
              <a:t>Lectura del Santo  Evangelio de nuestro Señor  Jesucristo según san Mateo (5, 1 - 12a )</a:t>
            </a:r>
          </a:p>
          <a:p>
            <a:pPr algn="ctr"/>
            <a:endParaRPr lang="es-ES" sz="4400" b="1" i="1" dirty="0" smtClean="0">
              <a:solidFill>
                <a:schemeClr val="accent3">
                  <a:lumMod val="50000"/>
                </a:schemeClr>
              </a:solidFill>
              <a:effectLst>
                <a:outerShdw blurRad="38100" dist="38100" dir="2700000" algn="tl">
                  <a:srgbClr val="000000">
                    <a:alpha val="43137"/>
                  </a:srgbClr>
                </a:outerShdw>
              </a:effectLst>
              <a:latin typeface="Constantia" pitchFamily="18" charset="0"/>
            </a:endParaRPr>
          </a:p>
          <a:p>
            <a:pPr algn="ctr"/>
            <a:r>
              <a:rPr lang="es-ES" sz="6000" i="1" dirty="0" smtClean="0">
                <a:latin typeface="Constantia" pitchFamily="18" charset="0"/>
              </a:rPr>
              <a:t>Dichosos los pobres en el espíritu.</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1000"/>
                                  </p:stCondLst>
                                  <p:childTnLst>
                                    <p:set>
                                      <p:cBhvr>
                                        <p:cTn id="6" dur="1" fill="hold">
                                          <p:stCondLst>
                                            <p:cond delay="0"/>
                                          </p:stCondLst>
                                        </p:cTn>
                                        <p:tgtEl>
                                          <p:spTgt spid="14338"/>
                                        </p:tgtEl>
                                        <p:attrNameLst>
                                          <p:attrName>style.visibility</p:attrName>
                                        </p:attrNameLst>
                                      </p:cBhvr>
                                      <p:to>
                                        <p:strVal val="visible"/>
                                      </p:to>
                                    </p:set>
                                    <p:animEffect transition="in" filter="checkerboard(across)">
                                      <p:cBhvr>
                                        <p:cTn id="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Lst>
  </p:timing>
</p:sld>
</file>

<file path=ppt/theme/theme1.xml><?xml version="1.0" encoding="utf-8"?>
<a:theme xmlns:a="http://schemas.openxmlformats.org/drawingml/2006/main" name="Tema de Office">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3532</TotalTime>
  <Words>1196</Words>
  <Application>Microsoft Office PowerPoint</Application>
  <PresentationFormat>Presentación en pantalla (4:3)</PresentationFormat>
  <Paragraphs>129</Paragraphs>
  <Slides>35</Slides>
  <Notes>7</Notes>
  <HiddenSlides>0</HiddenSlides>
  <MMClips>0</MMClips>
  <ScaleCrop>false</ScaleCrop>
  <HeadingPairs>
    <vt:vector size="4" baseType="variant">
      <vt:variant>
        <vt:lpstr>Tema</vt:lpstr>
      </vt:variant>
      <vt:variant>
        <vt:i4>4</vt:i4>
      </vt:variant>
      <vt:variant>
        <vt:lpstr>Títulos de diapositiva</vt:lpstr>
      </vt:variant>
      <vt:variant>
        <vt:i4>35</vt:i4>
      </vt:variant>
    </vt:vector>
  </HeadingPairs>
  <TitlesOfParts>
    <vt:vector size="39" baseType="lpstr">
      <vt:lpstr>Tema de Office</vt:lpstr>
      <vt:lpstr>Diseño predeterminado</vt:lpstr>
      <vt:lpstr>1_Tema de Office</vt:lpstr>
      <vt:lpstr>2_Tema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Esta es nuestra fe.  Esta es la fe de la Iglesia, que nos gloriamos de profesar en Cristo Jesús, nuestro Señor.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¡JOVEN! ESTAS CONFUNDIDO Y NO SABES QUE HACER CON TU VIDA? QUIERES CAMBIAR Y NO SABES COMO HACERLO?   GRUPO JUVENIL  ICTUS  TU MEJOR OPCION PARA ACERCARTE Y CONOCER DE DIOS, UN CAMBIO SEGURO CON CRISTO EN TU CORAZÓN.  ¡DEJALO ENTRAR!  TE ESPERAMOS, TODOS LOS VIERNES A LAS 6 P.M.  PARROQUIA NUESTRA SEÑORA DE LA SALUD  CALLE 9 N. 85-21 B/ LAS VEGAS</vt:lpstr>
      <vt:lpstr>Presentación de PowerPoint</vt:lpstr>
      <vt:lpstr>FIESTA PATRONAL DE  NUESTRA SEÑORA DE LA SALUD.</vt:lpstr>
    </vt:vector>
  </TitlesOfParts>
  <Company>Nuestra señora de la salud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Parroquia</dc:creator>
  <cp:lastModifiedBy>Padre Wilson</cp:lastModifiedBy>
  <cp:revision>400</cp:revision>
  <dcterms:created xsi:type="dcterms:W3CDTF">2010-03-24T14:53:39Z</dcterms:created>
  <dcterms:modified xsi:type="dcterms:W3CDTF">2011-01-28T21:28:16Z</dcterms:modified>
</cp:coreProperties>
</file>