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7" r:id="rId2"/>
    <p:sldId id="258" r:id="rId3"/>
    <p:sldId id="260" r:id="rId4"/>
    <p:sldId id="297" r:id="rId5"/>
    <p:sldId id="298" r:id="rId6"/>
    <p:sldId id="299" r:id="rId7"/>
    <p:sldId id="300" r:id="rId8"/>
    <p:sldId id="314" r:id="rId9"/>
    <p:sldId id="301" r:id="rId10"/>
    <p:sldId id="265" r:id="rId11"/>
    <p:sldId id="302" r:id="rId12"/>
    <p:sldId id="307" r:id="rId13"/>
    <p:sldId id="308" r:id="rId14"/>
    <p:sldId id="310" r:id="rId15"/>
    <p:sldId id="311" r:id="rId16"/>
    <p:sldId id="313" r:id="rId17"/>
    <p:sldId id="271" r:id="rId18"/>
    <p:sldId id="272" r:id="rId19"/>
    <p:sldId id="285" r:id="rId20"/>
    <p:sldId id="274" r:id="rId21"/>
    <p:sldId id="296" r:id="rId22"/>
    <p:sldId id="275" r:id="rId23"/>
    <p:sldId id="294" r:id="rId24"/>
    <p:sldId id="304" r:id="rId25"/>
    <p:sldId id="305" r:id="rId26"/>
    <p:sldId id="303" r:id="rId27"/>
    <p:sldId id="312"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13/02/2011</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‹Nº›</a:t>
            </a:fld>
            <a:endParaRPr lang="es-ES" dirty="0"/>
          </a:p>
        </p:txBody>
      </p:sp>
    </p:spTree>
    <p:extLst>
      <p:ext uri="{BB962C8B-B14F-4D97-AF65-F5344CB8AC3E}">
        <p14:creationId xmlns:p14="http://schemas.microsoft.com/office/powerpoint/2010/main" val="1957642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11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19</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20</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22</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23</a:t>
            </a:fld>
            <a:endParaRPr lang="es-C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24</a:t>
            </a:fld>
            <a:endParaRPr lang="es-CO"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26</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4603996D-EC15-4130-BA2E-3BF016F8EFBF}" type="datetimeFigureOut">
              <a:rPr lang="es-CO" smtClean="0">
                <a:solidFill>
                  <a:prstClr val="black">
                    <a:tint val="75000"/>
                  </a:prstClr>
                </a:solidFill>
              </a:rPr>
              <a:pPr/>
              <a:t>13/02/2011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7E0B163-259F-4A2A-BBD3-B4537DBA41E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053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603996D-EC15-4130-BA2E-3BF016F8EFBF}" type="datetimeFigureOut">
              <a:rPr lang="es-CO" smtClean="0">
                <a:solidFill>
                  <a:prstClr val="black">
                    <a:tint val="75000"/>
                  </a:prstClr>
                </a:solidFill>
              </a:rPr>
              <a:pPr/>
              <a:t>13/02/2011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7E0B163-259F-4A2A-BBD3-B4537DBA41E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85260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603996D-EC15-4130-BA2E-3BF016F8EFBF}" type="datetimeFigureOut">
              <a:rPr lang="es-CO" smtClean="0">
                <a:solidFill>
                  <a:prstClr val="black">
                    <a:tint val="75000"/>
                  </a:prstClr>
                </a:solidFill>
              </a:rPr>
              <a:pPr/>
              <a:t>13/02/2011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7E0B163-259F-4A2A-BBD3-B4537DBA41E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2872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603996D-EC15-4130-BA2E-3BF016F8EFBF}" type="datetimeFigureOut">
              <a:rPr lang="es-CO" smtClean="0">
                <a:solidFill>
                  <a:prstClr val="black">
                    <a:tint val="75000"/>
                  </a:prstClr>
                </a:solidFill>
              </a:rPr>
              <a:pPr/>
              <a:t>13/02/2011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7E0B163-259F-4A2A-BBD3-B4537DBA41E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78076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603996D-EC15-4130-BA2E-3BF016F8EFBF}" type="datetimeFigureOut">
              <a:rPr lang="es-CO" smtClean="0">
                <a:solidFill>
                  <a:prstClr val="black">
                    <a:tint val="75000"/>
                  </a:prstClr>
                </a:solidFill>
              </a:rPr>
              <a:pPr/>
              <a:t>13/02/2011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7E0B163-259F-4A2A-BBD3-B4537DBA41E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359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4603996D-EC15-4130-BA2E-3BF016F8EFBF}" type="datetimeFigureOut">
              <a:rPr lang="es-CO" smtClean="0">
                <a:solidFill>
                  <a:prstClr val="black">
                    <a:tint val="75000"/>
                  </a:prstClr>
                </a:solidFill>
              </a:rPr>
              <a:pPr/>
              <a:t>13/02/2011</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7E0B163-259F-4A2A-BBD3-B4537DBA41E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3073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4603996D-EC15-4130-BA2E-3BF016F8EFBF}" type="datetimeFigureOut">
              <a:rPr lang="es-CO" smtClean="0">
                <a:solidFill>
                  <a:prstClr val="black">
                    <a:tint val="75000"/>
                  </a:prstClr>
                </a:solidFill>
              </a:rPr>
              <a:pPr/>
              <a:t>13/02/2011</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7E0B163-259F-4A2A-BBD3-B4537DBA41E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512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4603996D-EC15-4130-BA2E-3BF016F8EFBF}" type="datetimeFigureOut">
              <a:rPr lang="es-CO" smtClean="0">
                <a:solidFill>
                  <a:prstClr val="black">
                    <a:tint val="75000"/>
                  </a:prstClr>
                </a:solidFill>
              </a:rPr>
              <a:pPr/>
              <a:t>13/02/2011</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7E0B163-259F-4A2A-BBD3-B4537DBA41E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8310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603996D-EC15-4130-BA2E-3BF016F8EFBF}" type="datetimeFigureOut">
              <a:rPr lang="es-CO" smtClean="0">
                <a:solidFill>
                  <a:prstClr val="black">
                    <a:tint val="75000"/>
                  </a:prstClr>
                </a:solidFill>
              </a:rPr>
              <a:pPr/>
              <a:t>13/02/2011</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7E0B163-259F-4A2A-BBD3-B4537DBA41E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15741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603996D-EC15-4130-BA2E-3BF016F8EFBF}" type="datetimeFigureOut">
              <a:rPr lang="es-CO" smtClean="0">
                <a:solidFill>
                  <a:prstClr val="black">
                    <a:tint val="75000"/>
                  </a:prstClr>
                </a:solidFill>
              </a:rPr>
              <a:pPr/>
              <a:t>13/02/2011</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7E0B163-259F-4A2A-BBD3-B4537DBA41E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3164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603996D-EC15-4130-BA2E-3BF016F8EFBF}" type="datetimeFigureOut">
              <a:rPr lang="es-CO" smtClean="0">
                <a:solidFill>
                  <a:prstClr val="black">
                    <a:tint val="75000"/>
                  </a:prstClr>
                </a:solidFill>
              </a:rPr>
              <a:pPr/>
              <a:t>13/02/2011</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7E0B163-259F-4A2A-BBD3-B4537DBA41E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1485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3996D-EC15-4130-BA2E-3BF016F8EFBF}" type="datetimeFigureOut">
              <a:rPr lang="es-CO" smtClean="0">
                <a:solidFill>
                  <a:prstClr val="black">
                    <a:tint val="75000"/>
                  </a:prstClr>
                </a:solidFill>
              </a:rPr>
              <a:pPr/>
              <a:t>13/02/2011</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0B163-259F-4A2A-BBD3-B4537DBA41E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909468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714348" y="1530231"/>
            <a:ext cx="3286148" cy="4970603"/>
          </a:xfrm>
          <a:prstGeom prst="rect">
            <a:avLst/>
          </a:prstGeom>
          <a:ln>
            <a:noFill/>
          </a:ln>
          <a:effectLst>
            <a:softEdge rad="112500"/>
          </a:effectLst>
        </p:spPr>
      </p:pic>
      <p:sp>
        <p:nvSpPr>
          <p:cNvPr id="6" name="5 CuadroTexto"/>
          <p:cNvSpPr txBox="1"/>
          <p:nvPr/>
        </p:nvSpPr>
        <p:spPr>
          <a:xfrm>
            <a:off x="785786" y="357166"/>
            <a:ext cx="7429552" cy="1200329"/>
          </a:xfrm>
          <a:prstGeom prst="rect">
            <a:avLst/>
          </a:prstGeom>
          <a:noFill/>
        </p:spPr>
        <p:txBody>
          <a:bodyPr wrap="square" rtlCol="0">
            <a:spAutoFit/>
          </a:bodyPr>
          <a:lstStyle/>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NUESTRA SEÑORA DE LA SALUD</a:t>
            </a:r>
            <a:endParaRPr lang="es-ES" sz="3600" b="1" dirty="0">
              <a:solidFill>
                <a:srgbClr val="C00000"/>
              </a:solidFill>
              <a:effectLst>
                <a:outerShdw blurRad="38100" dist="38100" dir="2700000" algn="tl">
                  <a:srgbClr val="000000">
                    <a:alpha val="43137"/>
                  </a:srgbClr>
                </a:outerShdw>
              </a:effectLst>
              <a:latin typeface="Constantia" pitchFamily="18" charset="0"/>
            </a:endParaRPr>
          </a:p>
        </p:txBody>
      </p:sp>
      <p:pic>
        <p:nvPicPr>
          <p:cNvPr id="8" name="Picture 7" descr="http://1.bp.blogspot.com/_7cLsrf3V1iY/Snmv3rhnaGI/AAAAAAAAAHI/U9isfUikhzI/s400/prohibido+celular.jpg"/>
          <p:cNvPicPr>
            <a:picLocks noChangeAspect="1" noChangeArrowheads="1"/>
          </p:cNvPicPr>
          <p:nvPr/>
        </p:nvPicPr>
        <p:blipFill>
          <a:blip r:embed="rId3">
            <a:clrChange>
              <a:clrFrom>
                <a:srgbClr val="F7FFFF"/>
              </a:clrFrom>
              <a:clrTo>
                <a:srgbClr val="F7FFFF">
                  <a:alpha val="0"/>
                </a:srgbClr>
              </a:clrTo>
            </a:clrChange>
          </a:blip>
          <a:srcRect/>
          <a:stretch>
            <a:fillRect/>
          </a:stretch>
        </p:blipFill>
        <p:spPr bwMode="auto">
          <a:xfrm>
            <a:off x="7500958" y="5143511"/>
            <a:ext cx="1500198" cy="1666887"/>
          </a:xfrm>
          <a:prstGeom prst="rect">
            <a:avLst/>
          </a:prstGeom>
          <a:noFill/>
          <a:ln w="9525">
            <a:noFill/>
            <a:miter lim="800000"/>
            <a:headEnd/>
            <a:tailEnd/>
          </a:ln>
        </p:spPr>
      </p:pic>
      <p:sp>
        <p:nvSpPr>
          <p:cNvPr id="9" name="Rectangle 1"/>
          <p:cNvSpPr>
            <a:spLocks noChangeArrowheads="1"/>
          </p:cNvSpPr>
          <p:nvPr/>
        </p:nvSpPr>
        <p:spPr bwMode="auto">
          <a:xfrm>
            <a:off x="3714744" y="1714488"/>
            <a:ext cx="528641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4000" b="1" i="1" dirty="0" smtClean="0">
                <a:latin typeface="Constantia" pitchFamily="18" charset="0"/>
              </a:rPr>
              <a:t>Bendito seas, Padre, Señor de cielo y tierra, porque has revelado los secretos del reino a la gente sencilla.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285720" y="3786190"/>
            <a:ext cx="8643966" cy="2862322"/>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600" b="1" dirty="0" smtClean="0">
                <a:latin typeface="Constantia" pitchFamily="18" charset="0"/>
                <a:cs typeface="Times New Roman" pitchFamily="18" charset="0"/>
              </a:rPr>
              <a:t>Aleluya, aleluya Cristo no se ha ido, Cristo vive en la mañana cuando entra el sol por la ventana, cuida tus sueños junto a tu cama y hasta en la estrella mas lejana vive Jesús.</a:t>
            </a:r>
          </a:p>
        </p:txBody>
      </p:sp>
      <p:pic>
        <p:nvPicPr>
          <p:cNvPr id="4" name="Picture 2" descr="C:\Documents and Settings\Parroquia\Mis documentos\Mis imágenes\PENTECOSTES\espiritusobrebiblia.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2898506" y="357166"/>
            <a:ext cx="2857765" cy="314327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85720" y="785794"/>
            <a:ext cx="8715404" cy="4647426"/>
          </a:xfrm>
          <a:prstGeom prst="rect">
            <a:avLst/>
          </a:prstGeom>
          <a:noFill/>
          <a:ln w="9525">
            <a:noFill/>
            <a:miter lim="800000"/>
            <a:headEnd/>
            <a:tailEnd/>
          </a:ln>
        </p:spPr>
        <p:txBody>
          <a:bodyPr wrap="square">
            <a:spAutoFit/>
          </a:bodyPr>
          <a:lstStyle/>
          <a:p>
            <a:pPr algn="ctr"/>
            <a:r>
              <a:rPr lang="es-ES" sz="4400" b="1" i="1" dirty="0" smtClean="0">
                <a:solidFill>
                  <a:srgbClr val="C00000"/>
                </a:solidFill>
                <a:effectLst>
                  <a:outerShdw blurRad="38100" dist="38100" dir="2700000" algn="tl">
                    <a:srgbClr val="000000">
                      <a:alpha val="43137"/>
                    </a:srgbClr>
                  </a:outerShdw>
                </a:effectLst>
                <a:latin typeface="Constantia" pitchFamily="18" charset="0"/>
              </a:rPr>
              <a:t>Lectura del Santo Evangelio de nuestro Señor Jesucristo según san Mateo (5, 17 - 37)</a:t>
            </a:r>
          </a:p>
          <a:p>
            <a:pPr algn="ctr"/>
            <a:endParaRPr lang="es-ES" sz="4400" b="1" i="1" dirty="0" smtClean="0">
              <a:solidFill>
                <a:schemeClr val="accent3">
                  <a:lumMod val="50000"/>
                </a:schemeClr>
              </a:solidFill>
              <a:effectLst>
                <a:outerShdw blurRad="38100" dist="38100" dir="2700000" algn="tl">
                  <a:srgbClr val="000000">
                    <a:alpha val="43137"/>
                  </a:srgbClr>
                </a:outerShdw>
              </a:effectLst>
              <a:latin typeface="Constantia" pitchFamily="18" charset="0"/>
            </a:endParaRPr>
          </a:p>
          <a:p>
            <a:pPr algn="ctr"/>
            <a:r>
              <a:rPr lang="es-ES" sz="6000" b="1" i="1" dirty="0" smtClean="0">
                <a:latin typeface="Constantia" pitchFamily="18" charset="0"/>
              </a:rPr>
              <a:t>Se dijo a los antiguos, pero yo os digo.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07704" y="2132856"/>
            <a:ext cx="5760640" cy="1569660"/>
          </a:xfrm>
          <a:prstGeom prst="rect">
            <a:avLst/>
          </a:prstGeom>
          <a:noFill/>
        </p:spPr>
        <p:txBody>
          <a:bodyPr wrap="square" rtlCol="0">
            <a:spAutoFit/>
          </a:bodyPr>
          <a:lstStyle/>
          <a:p>
            <a:pPr algn="ctr"/>
            <a:r>
              <a:rPr lang="es-CO" sz="9600" dirty="0" smtClean="0">
                <a:solidFill>
                  <a:srgbClr val="C00000"/>
                </a:solidFill>
                <a:latin typeface="Aharoni" pitchFamily="2" charset="-79"/>
                <a:cs typeface="Aharoni" pitchFamily="2" charset="-79"/>
              </a:rPr>
              <a:t>LECTURA</a:t>
            </a:r>
            <a:endParaRPr lang="es-CO" sz="9600" dirty="0">
              <a:solidFill>
                <a:srgbClr val="C00000"/>
              </a:solidFill>
              <a:latin typeface="Aharoni" pitchFamily="2" charset="-79"/>
              <a:cs typeface="Aharoni" pitchFamily="2" charset="-79"/>
            </a:endParaRPr>
          </a:p>
        </p:txBody>
      </p:sp>
      <p:pic>
        <p:nvPicPr>
          <p:cNvPr id="8194" name="Picture 2" descr="http://www.cofradiarosario.net/graficos/jesus_predica.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CuadroTexto"/>
          <p:cNvSpPr txBox="1"/>
          <p:nvPr/>
        </p:nvSpPr>
        <p:spPr>
          <a:xfrm>
            <a:off x="4716016" y="5981218"/>
            <a:ext cx="1872208" cy="400110"/>
          </a:xfrm>
          <a:prstGeom prst="rect">
            <a:avLst/>
          </a:prstGeom>
          <a:solidFill>
            <a:schemeClr val="tx1"/>
          </a:solidFill>
        </p:spPr>
        <p:txBody>
          <a:bodyPr wrap="square" rtlCol="0">
            <a:spAutoFit/>
          </a:bodyPr>
          <a:lstStyle/>
          <a:p>
            <a:pPr algn="ctr"/>
            <a:r>
              <a:rPr lang="es-CO" sz="2000" b="1" dirty="0" smtClean="0">
                <a:solidFill>
                  <a:prstClr val="white"/>
                </a:solidFill>
              </a:rPr>
              <a:t>Jesús decía:</a:t>
            </a:r>
            <a:endParaRPr lang="es-CO" sz="2000" b="1" dirty="0">
              <a:solidFill>
                <a:prstClr val="white"/>
              </a:solidFill>
            </a:endParaRPr>
          </a:p>
        </p:txBody>
      </p:sp>
      <p:sp>
        <p:nvSpPr>
          <p:cNvPr id="5" name="4 Llamada rectangular redondeada"/>
          <p:cNvSpPr/>
          <p:nvPr/>
        </p:nvSpPr>
        <p:spPr>
          <a:xfrm>
            <a:off x="827584" y="0"/>
            <a:ext cx="6336704" cy="1700808"/>
          </a:xfrm>
          <a:prstGeom prst="wedgeRoundRectCallout">
            <a:avLst>
              <a:gd name="adj1" fmla="val 56609"/>
              <a:gd name="adj2" fmla="val 25916"/>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prstClr val="white"/>
                </a:solidFill>
              </a:rPr>
              <a:t>"No crean ustedes que yo he venido a suprimir la ley o los </a:t>
            </a:r>
            <a:r>
              <a:rPr lang="es-CO" b="1" dirty="0" smtClean="0">
                <a:solidFill>
                  <a:prstClr val="white"/>
                </a:solidFill>
              </a:rPr>
              <a:t>profetas;</a:t>
            </a:r>
            <a:r>
              <a:rPr lang="es-CO" b="1" baseline="30000" dirty="0">
                <a:solidFill>
                  <a:prstClr val="white"/>
                </a:solidFill>
              </a:rPr>
              <a:t> </a:t>
            </a:r>
            <a:r>
              <a:rPr lang="es-CO" b="1" dirty="0" smtClean="0">
                <a:solidFill>
                  <a:prstClr val="white"/>
                </a:solidFill>
              </a:rPr>
              <a:t>no </a:t>
            </a:r>
            <a:r>
              <a:rPr lang="es-CO" b="1" dirty="0">
                <a:solidFill>
                  <a:prstClr val="white"/>
                </a:solidFill>
              </a:rPr>
              <a:t>he venido a ponerles fin, sino a darles su pleno valor. </a:t>
            </a:r>
            <a:r>
              <a:rPr lang="es-CO" b="1" dirty="0" smtClean="0">
                <a:solidFill>
                  <a:prstClr val="white"/>
                </a:solidFill>
              </a:rPr>
              <a:t>Pues </a:t>
            </a:r>
            <a:r>
              <a:rPr lang="es-CO" b="1" dirty="0">
                <a:solidFill>
                  <a:prstClr val="white"/>
                </a:solidFill>
              </a:rPr>
              <a:t>les aseguro que mientras existan el cielo y la tierra, no se le quitará a la ley ni un punto ni una letra, hasta que todo llegue a su cumplimiento. </a:t>
            </a:r>
          </a:p>
        </p:txBody>
      </p:sp>
      <p:sp>
        <p:nvSpPr>
          <p:cNvPr id="6" name="5 Llamada rectangular redondeada"/>
          <p:cNvSpPr/>
          <p:nvPr/>
        </p:nvSpPr>
        <p:spPr>
          <a:xfrm>
            <a:off x="827584" y="-27384"/>
            <a:ext cx="6336704" cy="1700808"/>
          </a:xfrm>
          <a:prstGeom prst="wedgeRoundRectCallout">
            <a:avLst>
              <a:gd name="adj1" fmla="val 56609"/>
              <a:gd name="adj2" fmla="val 25916"/>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prstClr val="white"/>
                </a:solidFill>
              </a:rPr>
              <a:t>Por eso, el que no </a:t>
            </a:r>
            <a:r>
              <a:rPr lang="es-CO" b="1" dirty="0" smtClean="0">
                <a:solidFill>
                  <a:prstClr val="white"/>
                </a:solidFill>
              </a:rPr>
              <a:t>obedece </a:t>
            </a:r>
            <a:r>
              <a:rPr lang="es-CO" b="1" dirty="0">
                <a:solidFill>
                  <a:prstClr val="white"/>
                </a:solidFill>
              </a:rPr>
              <a:t>uno de los mandatos de la ley, aunque sea el más pequeño, ni enseña a la gente a obedecerlo, será considerado el más pequeño en el reino de los cielos. Pero el que los obedece y enseña a otros a hacer lo mismo, será considerado grande en el reino de los cielos. </a:t>
            </a:r>
          </a:p>
        </p:txBody>
      </p:sp>
      <p:sp>
        <p:nvSpPr>
          <p:cNvPr id="7" name="6 Llamada rectangular redondeada"/>
          <p:cNvSpPr/>
          <p:nvPr/>
        </p:nvSpPr>
        <p:spPr>
          <a:xfrm>
            <a:off x="827584" y="-27384"/>
            <a:ext cx="6336704" cy="1700808"/>
          </a:xfrm>
          <a:prstGeom prst="wedgeRoundRectCallout">
            <a:avLst>
              <a:gd name="adj1" fmla="val 56609"/>
              <a:gd name="adj2" fmla="val 25916"/>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prstClr val="white"/>
                </a:solidFill>
              </a:rPr>
              <a:t>Porque les digo a ustedes que, si no superan a los maestros de la ley y a los fariseos en hacer lo que es justo ante Dios, nunca entrarán en el reino de los cielos. </a:t>
            </a:r>
            <a:endParaRPr lang="es-CO" sz="2400" b="1" dirty="0">
              <a:solidFill>
                <a:prstClr val="white"/>
              </a:solidFill>
            </a:endParaRPr>
          </a:p>
        </p:txBody>
      </p:sp>
      <p:sp>
        <p:nvSpPr>
          <p:cNvPr id="8" name="7 Llamada rectangular redondeada"/>
          <p:cNvSpPr/>
          <p:nvPr/>
        </p:nvSpPr>
        <p:spPr>
          <a:xfrm>
            <a:off x="827584" y="-27384"/>
            <a:ext cx="6336704" cy="1700808"/>
          </a:xfrm>
          <a:prstGeom prst="wedgeRoundRectCallout">
            <a:avLst>
              <a:gd name="adj1" fmla="val 56609"/>
              <a:gd name="adj2" fmla="val 25916"/>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prstClr val="white"/>
                </a:solidFill>
              </a:rPr>
              <a:t>Han </a:t>
            </a:r>
            <a:r>
              <a:rPr lang="es-CO" b="1" dirty="0">
                <a:solidFill>
                  <a:prstClr val="white"/>
                </a:solidFill>
              </a:rPr>
              <a:t>oído que a sus antepasados se les dijo: 'No mates, pues el que mate será </a:t>
            </a:r>
            <a:r>
              <a:rPr lang="es-CO" b="1" dirty="0" smtClean="0">
                <a:solidFill>
                  <a:prstClr val="white"/>
                </a:solidFill>
              </a:rPr>
              <a:t>condenado. Pero </a:t>
            </a:r>
            <a:r>
              <a:rPr lang="es-CO" b="1" dirty="0">
                <a:solidFill>
                  <a:prstClr val="white"/>
                </a:solidFill>
              </a:rPr>
              <a:t>yo les digo que cualquiera que se enoje con su hermano, será condenado. Al que insulte a su hermano, lo juzgará la Junta Suprema; y el que injurie </a:t>
            </a:r>
            <a:r>
              <a:rPr lang="es-CO" b="1" dirty="0" smtClean="0">
                <a:solidFill>
                  <a:prstClr val="white"/>
                </a:solidFill>
              </a:rPr>
              <a:t>grave-mente </a:t>
            </a:r>
            <a:r>
              <a:rPr lang="es-CO" b="1" dirty="0">
                <a:solidFill>
                  <a:prstClr val="white"/>
                </a:solidFill>
              </a:rPr>
              <a:t>a su hermano, se hará merecedor del fuego del infierno</a:t>
            </a:r>
          </a:p>
        </p:txBody>
      </p:sp>
      <p:sp>
        <p:nvSpPr>
          <p:cNvPr id="9" name="8 Llamada rectangular redondeada"/>
          <p:cNvSpPr/>
          <p:nvPr/>
        </p:nvSpPr>
        <p:spPr>
          <a:xfrm>
            <a:off x="827584" y="-27384"/>
            <a:ext cx="6336704" cy="1700808"/>
          </a:xfrm>
          <a:prstGeom prst="wedgeRoundRectCallout">
            <a:avLst>
              <a:gd name="adj1" fmla="val 56609"/>
              <a:gd name="adj2" fmla="val 25916"/>
              <a:gd name="adj3" fmla="val 1666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prstClr val="white"/>
                </a:solidFill>
              </a:rPr>
              <a:t>Así que, si al llevar tu ofrenda al altar te acuerdas de que tu hermano tiene algo contra ti</a:t>
            </a:r>
            <a:r>
              <a:rPr lang="es-CO" sz="2000" b="1" dirty="0" smtClean="0">
                <a:solidFill>
                  <a:prstClr val="white"/>
                </a:solidFill>
              </a:rPr>
              <a:t>, </a:t>
            </a:r>
            <a:r>
              <a:rPr lang="es-CO" sz="2000" b="1" dirty="0">
                <a:solidFill>
                  <a:prstClr val="white"/>
                </a:solidFill>
              </a:rPr>
              <a:t>deja tu ofrenda allí mismo delante del altar y ve primero a ponerte en paz con tu hermano. Entonces podrás volver al altar y presentar tu ofrenda</a:t>
            </a:r>
          </a:p>
        </p:txBody>
      </p:sp>
      <p:sp>
        <p:nvSpPr>
          <p:cNvPr id="10" name="9 Llamada rectangular redondeada"/>
          <p:cNvSpPr/>
          <p:nvPr/>
        </p:nvSpPr>
        <p:spPr>
          <a:xfrm>
            <a:off x="827584" y="-27384"/>
            <a:ext cx="6336704" cy="1700808"/>
          </a:xfrm>
          <a:prstGeom prst="wedgeRoundRectCallout">
            <a:avLst>
              <a:gd name="adj1" fmla="val 56609"/>
              <a:gd name="adj2" fmla="val 25916"/>
              <a:gd name="adj3" fmla="val 16667"/>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CO" sz="2000" b="1" dirty="0">
                <a:solidFill>
                  <a:prstClr val="white"/>
                </a:solidFill>
              </a:rPr>
              <a:t>Si alguien te lleva a juicio, ponte de acuerdo con él mientras todavía estés a tiempo, para que no te entregue al juez; porque si no, el juez te entregará a los guardias y te meterán en la cárcel. </a:t>
            </a:r>
            <a:r>
              <a:rPr lang="es-CO" sz="2000" b="1" dirty="0" smtClean="0">
                <a:solidFill>
                  <a:prstClr val="white"/>
                </a:solidFill>
              </a:rPr>
              <a:t>Te </a:t>
            </a:r>
            <a:r>
              <a:rPr lang="es-CO" sz="2000" b="1" dirty="0">
                <a:solidFill>
                  <a:prstClr val="white"/>
                </a:solidFill>
              </a:rPr>
              <a:t>aseguro que no saldrás de allí hasta que pagues el último centavo</a:t>
            </a:r>
          </a:p>
        </p:txBody>
      </p:sp>
      <p:sp>
        <p:nvSpPr>
          <p:cNvPr id="11" name="10 Llamada rectangular redondeada"/>
          <p:cNvSpPr/>
          <p:nvPr/>
        </p:nvSpPr>
        <p:spPr>
          <a:xfrm>
            <a:off x="827584" y="-27384"/>
            <a:ext cx="6336704" cy="1700808"/>
          </a:xfrm>
          <a:prstGeom prst="wedgeRoundRectCallout">
            <a:avLst>
              <a:gd name="adj1" fmla="val 56609"/>
              <a:gd name="adj2" fmla="val 25916"/>
              <a:gd name="adj3" fmla="val 16667"/>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CO" b="1" dirty="0">
                <a:solidFill>
                  <a:prstClr val="white"/>
                </a:solidFill>
              </a:rPr>
              <a:t>No juren por el cielo, porque es el trono de </a:t>
            </a:r>
            <a:r>
              <a:rPr lang="es-CO" b="1" dirty="0" smtClean="0">
                <a:solidFill>
                  <a:prstClr val="white"/>
                </a:solidFill>
              </a:rPr>
              <a:t>Dios; </a:t>
            </a:r>
            <a:r>
              <a:rPr lang="es-CO" b="1" dirty="0">
                <a:solidFill>
                  <a:prstClr val="white"/>
                </a:solidFill>
              </a:rPr>
              <a:t>ni por la tierra, porque es el estrado de sus pies</a:t>
            </a:r>
            <a:r>
              <a:rPr lang="es-CO" b="1" dirty="0" smtClean="0">
                <a:solidFill>
                  <a:prstClr val="white"/>
                </a:solidFill>
              </a:rPr>
              <a:t>; </a:t>
            </a:r>
            <a:r>
              <a:rPr lang="es-CO" b="1" dirty="0">
                <a:solidFill>
                  <a:prstClr val="white"/>
                </a:solidFill>
              </a:rPr>
              <a:t>ni por Jerusalén, porque es la ciudad del gran </a:t>
            </a:r>
            <a:r>
              <a:rPr lang="es-CO" b="1" dirty="0" smtClean="0">
                <a:solidFill>
                  <a:prstClr val="white"/>
                </a:solidFill>
              </a:rPr>
              <a:t>Rey</a:t>
            </a:r>
            <a:r>
              <a:rPr lang="es-CO" b="1" dirty="0">
                <a:solidFill>
                  <a:prstClr val="white"/>
                </a:solidFill>
              </a:rPr>
              <a:t>.</a:t>
            </a:r>
            <a:r>
              <a:rPr lang="es-CO" b="1" dirty="0" smtClean="0">
                <a:solidFill>
                  <a:prstClr val="white"/>
                </a:solidFill>
              </a:rPr>
              <a:t> </a:t>
            </a:r>
            <a:r>
              <a:rPr lang="es-CO" b="1" dirty="0">
                <a:solidFill>
                  <a:prstClr val="white"/>
                </a:solidFill>
              </a:rPr>
              <a:t>Ni juren ustedes tampoco por su propia cabeza, porque no pueden hacer blanco o negro ni un solo </a:t>
            </a:r>
            <a:r>
              <a:rPr lang="es-CO" b="1" dirty="0" smtClean="0">
                <a:solidFill>
                  <a:prstClr val="white"/>
                </a:solidFill>
              </a:rPr>
              <a:t>cabello. </a:t>
            </a:r>
            <a:r>
              <a:rPr lang="es-CO" b="1" dirty="0">
                <a:solidFill>
                  <a:prstClr val="white"/>
                </a:solidFill>
              </a:rPr>
              <a:t>Baste con decir claramente 'si' o 'no'. Pues lo que se aparta de esto, es malo</a:t>
            </a:r>
            <a:r>
              <a:rPr lang="es-CO" b="1" dirty="0" smtClean="0">
                <a:solidFill>
                  <a:prstClr val="white"/>
                </a:solidFill>
              </a:rPr>
              <a:t>.</a:t>
            </a:r>
            <a:endParaRPr lang="es-CO" b="1" dirty="0">
              <a:solidFill>
                <a:prstClr val="white"/>
              </a:solidFill>
            </a:endParaRPr>
          </a:p>
        </p:txBody>
      </p:sp>
    </p:spTree>
    <p:extLst>
      <p:ext uri="{BB962C8B-B14F-4D97-AF65-F5344CB8AC3E}">
        <p14:creationId xmlns:p14="http://schemas.microsoft.com/office/powerpoint/2010/main" val="19661166"/>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nodeType="clickEffect">
                                  <p:stCondLst>
                                    <p:cond delay="0"/>
                                  </p:stCondLst>
                                  <p:iterate type="lt">
                                    <p:tmPct val="10000"/>
                                  </p:iterate>
                                  <p:childTnLst>
                                    <p:animEffect transition="out" filter="fade">
                                      <p:cBhvr>
                                        <p:cTn id="6" dur="800" accel="100000">
                                          <p:stCondLst>
                                            <p:cond delay="200"/>
                                          </p:stCondLst>
                                        </p:cTn>
                                        <p:tgtEl>
                                          <p:spTgt spid="2">
                                            <p:txEl>
                                              <p:pRg st="0" end="0"/>
                                            </p:txEl>
                                          </p:spTgt>
                                        </p:tgtEl>
                                      </p:cBhvr>
                                    </p:animEffect>
                                    <p:anim calcmode="lin" valueType="num">
                                      <p:cBhvr>
                                        <p:cTn id="7" dur="800" accel="100000">
                                          <p:stCondLst>
                                            <p:cond delay="200"/>
                                          </p:stCondLst>
                                        </p:cTn>
                                        <p:tgtEl>
                                          <p:spTgt spid="2">
                                            <p:txEl>
                                              <p:pRg st="0" end="0"/>
                                            </p:txEl>
                                          </p:spTgt>
                                        </p:tgtEl>
                                        <p:attrNameLst>
                                          <p:attrName>style.rotation</p:attrName>
                                        </p:attrNameLst>
                                      </p:cBhvr>
                                      <p:tavLst>
                                        <p:tav tm="0">
                                          <p:val>
                                            <p:fltVal val="0"/>
                                          </p:val>
                                        </p:tav>
                                        <p:tav tm="100000">
                                          <p:val>
                                            <p:fltVal val="-90"/>
                                          </p:val>
                                        </p:tav>
                                      </p:tavLst>
                                    </p:anim>
                                    <p:anim calcmode="lin" valueType="num">
                                      <p:cBhvr>
                                        <p:cTn id="8" dur="200" decel="100000"/>
                                        <p:tgtEl>
                                          <p:spTgt spid="2">
                                            <p:txEl>
                                              <p:pRg st="0" end="0"/>
                                            </p:txEl>
                                          </p:spTgt>
                                        </p:tgtEl>
                                        <p:attrNameLst>
                                          <p:attrName>ppt_x</p:attrName>
                                        </p:attrNameLst>
                                      </p:cBhvr>
                                      <p:tavLst>
                                        <p:tav tm="0">
                                          <p:val>
                                            <p:strVal val="ppt_x"/>
                                          </p:val>
                                        </p:tav>
                                        <p:tav tm="100000">
                                          <p:val>
                                            <p:strVal val="ppt_x-0.05"/>
                                          </p:val>
                                        </p:tav>
                                      </p:tavLst>
                                    </p:anim>
                                    <p:anim calcmode="lin" valueType="num">
                                      <p:cBhvr>
                                        <p:cTn id="9" dur="200" decel="100000"/>
                                        <p:tgtEl>
                                          <p:spTgt spid="2">
                                            <p:txEl>
                                              <p:pRg st="0" end="0"/>
                                            </p:txEl>
                                          </p:spTgt>
                                        </p:tgtEl>
                                        <p:attrNameLst>
                                          <p:attrName>ppt_y</p:attrName>
                                        </p:attrNameLst>
                                      </p:cBhvr>
                                      <p:tavLst>
                                        <p:tav tm="0">
                                          <p:val>
                                            <p:strVal val="ppt_y"/>
                                          </p:val>
                                        </p:tav>
                                        <p:tav tm="100000">
                                          <p:val>
                                            <p:strVal val="ppt_y+0.1"/>
                                          </p:val>
                                        </p:tav>
                                      </p:tavLst>
                                    </p:anim>
                                    <p:anim calcmode="lin" valueType="num">
                                      <p:cBhvr>
                                        <p:cTn id="10" dur="800" accel="100000">
                                          <p:stCondLst>
                                            <p:cond delay="200"/>
                                          </p:stCondLst>
                                        </p:cTn>
                                        <p:tgtEl>
                                          <p:spTgt spid="2">
                                            <p:txEl>
                                              <p:pRg st="0" end="0"/>
                                            </p:txEl>
                                          </p:spTgt>
                                        </p:tgtEl>
                                        <p:attrNameLst>
                                          <p:attrName>ppt_x</p:attrName>
                                        </p:attrNameLst>
                                      </p:cBhvr>
                                      <p:tavLst>
                                        <p:tav tm="0">
                                          <p:val>
                                            <p:strVal val="ppt_x"/>
                                          </p:val>
                                        </p:tav>
                                        <p:tav tm="100000">
                                          <p:val>
                                            <p:strVal val="ppt_x+0.4+0.05"/>
                                          </p:val>
                                        </p:tav>
                                      </p:tavLst>
                                    </p:anim>
                                    <p:anim calcmode="lin" valueType="num">
                                      <p:cBhvr>
                                        <p:cTn id="11" dur="800" accel="100000">
                                          <p:stCondLst>
                                            <p:cond delay="200"/>
                                          </p:stCondLst>
                                        </p:cTn>
                                        <p:tgtEl>
                                          <p:spTgt spid="2">
                                            <p:txEl>
                                              <p:pRg st="0" end="0"/>
                                            </p:txEl>
                                          </p:spTgt>
                                        </p:tgtEl>
                                        <p:attrNameLst>
                                          <p:attrName>ppt_y</p:attrName>
                                        </p:attrNameLst>
                                      </p:cBhvr>
                                      <p:tavLst>
                                        <p:tav tm="0">
                                          <p:val>
                                            <p:strVal val="ppt_y"/>
                                          </p:val>
                                        </p:tav>
                                        <p:tav tm="100000">
                                          <p:val>
                                            <p:strVal val="ppt_y-0.4-0.1"/>
                                          </p:val>
                                        </p:tav>
                                      </p:tavLst>
                                    </p:anim>
                                    <p:set>
                                      <p:cBhvr>
                                        <p:cTn id="12" dur="1" fill="hold">
                                          <p:stCondLst>
                                            <p:cond delay="999"/>
                                          </p:stCondLst>
                                        </p:cTn>
                                        <p:tgtEl>
                                          <p:spTgt spid="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20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2000"/>
                                        <p:tgtEl>
                                          <p:spTgt spid="5"/>
                                        </p:tgtEl>
                                      </p:cBhvr>
                                    </p:animEffect>
                                    <p:set>
                                      <p:cBhvr>
                                        <p:cTn id="34" dur="1" fill="hold">
                                          <p:stCondLst>
                                            <p:cond delay="1999"/>
                                          </p:stCondLst>
                                        </p:cTn>
                                        <p:tgtEl>
                                          <p:spTgt spid="5"/>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2000"/>
                                        <p:tgtEl>
                                          <p:spTgt spid="6"/>
                                        </p:tgtEl>
                                      </p:cBhvr>
                                    </p:animEffect>
                                    <p:set>
                                      <p:cBhvr>
                                        <p:cTn id="42" dur="1" fill="hold">
                                          <p:stCondLst>
                                            <p:cond delay="1999"/>
                                          </p:stCondLst>
                                        </p:cTn>
                                        <p:tgtEl>
                                          <p:spTgt spid="6"/>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2000"/>
                                        <p:tgtEl>
                                          <p:spTgt spid="7"/>
                                        </p:tgtEl>
                                      </p:cBhvr>
                                    </p:animEffect>
                                    <p:set>
                                      <p:cBhvr>
                                        <p:cTn id="50" dur="1" fill="hold">
                                          <p:stCondLst>
                                            <p:cond delay="1999"/>
                                          </p:stCondLst>
                                        </p:cTn>
                                        <p:tgtEl>
                                          <p:spTgt spid="7"/>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2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2000"/>
                                        <p:tgtEl>
                                          <p:spTgt spid="8"/>
                                        </p:tgtEl>
                                      </p:cBhvr>
                                    </p:animEffect>
                                    <p:set>
                                      <p:cBhvr>
                                        <p:cTn id="58" dur="1" fill="hold">
                                          <p:stCondLst>
                                            <p:cond delay="1999"/>
                                          </p:stCondLst>
                                        </p:cTn>
                                        <p:tgtEl>
                                          <p:spTgt spid="8"/>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20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2000"/>
                                        <p:tgtEl>
                                          <p:spTgt spid="9"/>
                                        </p:tgtEl>
                                      </p:cBhvr>
                                    </p:animEffect>
                                    <p:set>
                                      <p:cBhvr>
                                        <p:cTn id="66" dur="1" fill="hold">
                                          <p:stCondLst>
                                            <p:cond delay="1999"/>
                                          </p:stCondLst>
                                        </p:cTn>
                                        <p:tgtEl>
                                          <p:spTgt spid="9"/>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20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2000"/>
                                        <p:tgtEl>
                                          <p:spTgt spid="10"/>
                                        </p:tgtEl>
                                      </p:cBhvr>
                                    </p:animEffect>
                                    <p:set>
                                      <p:cBhvr>
                                        <p:cTn id="74" dur="1" fill="hold">
                                          <p:stCondLst>
                                            <p:cond delay="1999"/>
                                          </p:stCondLst>
                                        </p:cTn>
                                        <p:tgtEl>
                                          <p:spTgt spid="10"/>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20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2000"/>
                                        <p:tgtEl>
                                          <p:spTgt spid="11"/>
                                        </p:tgtEl>
                                      </p:cBhvr>
                                    </p:animEffect>
                                    <p:set>
                                      <p:cBhvr>
                                        <p:cTn id="8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jAAinIqvSy0/TVXGPUrcVjI/AAAAAAAAVkc/C1pAnK88Ghk/s1600/MULTICULTURALI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661270"/>
            <a:ext cx="2869456" cy="2196729"/>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51520" y="188640"/>
            <a:ext cx="8892480" cy="5016758"/>
          </a:xfrm>
          <a:prstGeom prst="rect">
            <a:avLst/>
          </a:prstGeom>
          <a:noFill/>
        </p:spPr>
        <p:txBody>
          <a:bodyPr wrap="square" rtlCol="0">
            <a:spAutoFit/>
          </a:bodyPr>
          <a:lstStyle/>
          <a:p>
            <a:pPr marL="742950" indent="-742950" algn="just">
              <a:buAutoNum type="arabicPeriod"/>
            </a:pPr>
            <a:r>
              <a:rPr lang="es-CO" sz="4000" b="1" dirty="0" smtClean="0">
                <a:effectLst>
                  <a:outerShdw blurRad="38100" dist="38100" dir="2700000" algn="tl">
                    <a:srgbClr val="000000">
                      <a:alpha val="43137"/>
                    </a:srgbClr>
                  </a:outerShdw>
                </a:effectLst>
              </a:rPr>
              <a:t>SU PALABRA NO CAMBIA</a:t>
            </a:r>
          </a:p>
          <a:p>
            <a:pPr algn="just"/>
            <a:endParaRPr lang="es-CO" sz="4000" b="1" dirty="0">
              <a:effectLst>
                <a:outerShdw blurRad="38100" dist="38100" dir="2700000" algn="tl">
                  <a:srgbClr val="000000">
                    <a:alpha val="43137"/>
                  </a:srgbClr>
                </a:outerShdw>
              </a:effectLst>
            </a:endParaRPr>
          </a:p>
          <a:p>
            <a:pPr algn="just"/>
            <a:endParaRPr lang="es-CO" sz="4000" b="1" dirty="0">
              <a:effectLst>
                <a:outerShdw blurRad="38100" dist="38100" dir="2700000" algn="tl">
                  <a:srgbClr val="000000">
                    <a:alpha val="43137"/>
                  </a:srgbClr>
                </a:outerShdw>
              </a:effectLst>
            </a:endParaRPr>
          </a:p>
          <a:p>
            <a:pPr algn="just"/>
            <a:r>
              <a:rPr lang="es-CO" sz="4000" b="1" dirty="0" smtClean="0">
                <a:effectLst>
                  <a:outerShdw blurRad="38100" dist="38100" dir="2700000" algn="tl">
                    <a:srgbClr val="000000">
                      <a:alpha val="43137"/>
                    </a:srgbClr>
                  </a:outerShdw>
                </a:effectLst>
              </a:rPr>
              <a:t>Vivimos </a:t>
            </a:r>
            <a:r>
              <a:rPr lang="es-CO" sz="4000" b="1" dirty="0">
                <a:effectLst>
                  <a:outerShdw blurRad="38100" dist="38100" dir="2700000" algn="tl">
                    <a:srgbClr val="000000">
                      <a:alpha val="43137"/>
                    </a:srgbClr>
                  </a:outerShdw>
                </a:effectLst>
              </a:rPr>
              <a:t>un momento histórico de vacío de valores. </a:t>
            </a:r>
            <a:endParaRPr lang="es-CO" sz="4000" b="1" dirty="0" smtClean="0">
              <a:effectLst>
                <a:outerShdw blurRad="38100" dist="38100" dir="2700000" algn="tl">
                  <a:srgbClr val="000000">
                    <a:alpha val="43137"/>
                  </a:srgbClr>
                </a:outerShdw>
              </a:effectLst>
            </a:endParaRPr>
          </a:p>
          <a:p>
            <a:pPr algn="just"/>
            <a:endParaRPr lang="es-CO" sz="4000" b="1" dirty="0">
              <a:effectLst>
                <a:outerShdw blurRad="38100" dist="38100" dir="2700000" algn="tl">
                  <a:srgbClr val="000000">
                    <a:alpha val="43137"/>
                  </a:srgbClr>
                </a:outerShdw>
              </a:effectLst>
            </a:endParaRPr>
          </a:p>
          <a:p>
            <a:pPr algn="just"/>
            <a:r>
              <a:rPr lang="es-CO" sz="4000" b="1" dirty="0" smtClean="0">
                <a:effectLst>
                  <a:outerShdw blurRad="38100" dist="38100" dir="2700000" algn="tl">
                    <a:srgbClr val="000000">
                      <a:alpha val="43137"/>
                    </a:srgbClr>
                  </a:outerShdw>
                </a:effectLst>
              </a:rPr>
              <a:t>El </a:t>
            </a:r>
            <a:r>
              <a:rPr lang="es-CO" sz="4000" b="1" dirty="0">
                <a:effectLst>
                  <a:outerShdw blurRad="38100" dist="38100" dir="2700000" algn="tl">
                    <a:srgbClr val="000000">
                      <a:alpha val="43137"/>
                    </a:srgbClr>
                  </a:outerShdw>
                </a:effectLst>
              </a:rPr>
              <a:t>sociólogo francés Giles </a:t>
            </a:r>
            <a:r>
              <a:rPr lang="es-CO" sz="4000" b="1" dirty="0" err="1">
                <a:effectLst>
                  <a:outerShdw blurRad="38100" dist="38100" dir="2700000" algn="tl">
                    <a:srgbClr val="000000">
                      <a:alpha val="43137"/>
                    </a:srgbClr>
                  </a:outerShdw>
                </a:effectLst>
              </a:rPr>
              <a:t>Lipovestky</a:t>
            </a:r>
            <a:r>
              <a:rPr lang="es-CO" sz="4000" b="1" dirty="0">
                <a:effectLst>
                  <a:outerShdw blurRad="38100" dist="38100" dir="2700000" algn="tl">
                    <a:srgbClr val="000000">
                      <a:alpha val="43137"/>
                    </a:srgbClr>
                  </a:outerShdw>
                </a:effectLst>
              </a:rPr>
              <a:t> le llama la “era del vacío”. </a:t>
            </a:r>
          </a:p>
        </p:txBody>
      </p:sp>
    </p:spTree>
    <p:extLst>
      <p:ext uri="{BB962C8B-B14F-4D97-AF65-F5344CB8AC3E}">
        <p14:creationId xmlns:p14="http://schemas.microsoft.com/office/powerpoint/2010/main" val="938627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y0G6netI57o/TVXE-UmjGOI/AAAAAAAAVkU/99zaWjhPv0s/s1600/cumpli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29490"/>
            <a:ext cx="8784976" cy="454127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89756" y="0"/>
            <a:ext cx="8964487" cy="10556736"/>
          </a:xfrm>
          <a:prstGeom prst="rect">
            <a:avLst/>
          </a:prstGeom>
          <a:noFill/>
        </p:spPr>
        <p:txBody>
          <a:bodyPr wrap="square" rtlCol="0">
            <a:spAutoFit/>
          </a:bodyPr>
          <a:lstStyle/>
          <a:p>
            <a:r>
              <a:rPr lang="es-CO" sz="4000" b="1" dirty="0" smtClean="0">
                <a:effectLst>
                  <a:outerShdw blurRad="38100" dist="38100" dir="2700000" algn="tl">
                    <a:srgbClr val="000000">
                      <a:alpha val="43137"/>
                    </a:srgbClr>
                  </a:outerShdw>
                </a:effectLst>
              </a:rPr>
              <a:t>2. OBEDIENCIA A LA LEY DE DIOS</a:t>
            </a:r>
          </a:p>
          <a:p>
            <a:pPr marL="571500" indent="-571500">
              <a:buFontTx/>
              <a:buChar char="-"/>
            </a:pPr>
            <a:r>
              <a:rPr lang="es-CO" sz="4000" b="1" dirty="0" smtClean="0">
                <a:effectLst>
                  <a:outerShdw blurRad="38100" dist="38100" dir="2700000" algn="tl">
                    <a:srgbClr val="000000">
                      <a:alpha val="43137"/>
                    </a:srgbClr>
                  </a:outerShdw>
                </a:effectLst>
              </a:rPr>
              <a:t>Jesús </a:t>
            </a:r>
            <a:r>
              <a:rPr lang="es-CO" sz="4000" b="1" dirty="0">
                <a:effectLst>
                  <a:outerShdw blurRad="38100" dist="38100" dir="2700000" algn="tl">
                    <a:srgbClr val="000000">
                      <a:alpha val="43137"/>
                    </a:srgbClr>
                  </a:outerShdw>
                </a:effectLst>
              </a:rPr>
              <a:t>habla de “poner en práctica” pero también de “enseñar</a:t>
            </a:r>
            <a:r>
              <a:rPr lang="es-CO" sz="4000" b="1" dirty="0" smtClean="0">
                <a:effectLst>
                  <a:outerShdw blurRad="38100" dist="38100" dir="2700000" algn="tl">
                    <a:srgbClr val="000000">
                      <a:alpha val="43137"/>
                    </a:srgbClr>
                  </a:outerShdw>
                </a:effectLst>
              </a:rPr>
              <a:t>”… </a:t>
            </a:r>
          </a:p>
          <a:p>
            <a:pPr marL="571500" indent="-571500">
              <a:buFontTx/>
              <a:buChar char="-"/>
            </a:pPr>
            <a:endParaRPr lang="es-CO" sz="4000" b="1" dirty="0">
              <a:solidFill>
                <a:srgbClr val="FF0000"/>
              </a:solidFill>
              <a:effectLst>
                <a:outerShdw blurRad="38100" dist="38100" dir="2700000" algn="tl">
                  <a:srgbClr val="000000">
                    <a:alpha val="43137"/>
                  </a:srgbClr>
                </a:outerShdw>
              </a:effectLst>
            </a:endParaRPr>
          </a:p>
          <a:p>
            <a:pPr marL="571500" indent="-571500">
              <a:buFontTx/>
              <a:buChar char="-"/>
            </a:pPr>
            <a:endParaRPr lang="es-CO" sz="4000" b="1" dirty="0" smtClean="0">
              <a:solidFill>
                <a:srgbClr val="FF0000"/>
              </a:solidFill>
              <a:effectLst>
                <a:outerShdw blurRad="38100" dist="38100" dir="2700000" algn="tl">
                  <a:srgbClr val="000000">
                    <a:alpha val="43137"/>
                  </a:srgbClr>
                </a:outerShdw>
              </a:effectLst>
            </a:endParaRPr>
          </a:p>
          <a:p>
            <a:pPr marL="571500" indent="-571500">
              <a:buFontTx/>
              <a:buChar char="-"/>
            </a:pPr>
            <a:endParaRPr lang="es-CO" sz="4000" b="1" dirty="0">
              <a:solidFill>
                <a:srgbClr val="FF0000"/>
              </a:solidFill>
              <a:effectLst>
                <a:outerShdw blurRad="38100" dist="38100" dir="2700000" algn="tl">
                  <a:srgbClr val="000000">
                    <a:alpha val="43137"/>
                  </a:srgbClr>
                </a:outerShdw>
              </a:effectLst>
            </a:endParaRPr>
          </a:p>
          <a:p>
            <a:pPr marL="571500" indent="-571500">
              <a:buFontTx/>
              <a:buChar char="-"/>
            </a:pPr>
            <a:endParaRPr lang="es-CO" sz="4000" b="1" dirty="0" smtClean="0">
              <a:solidFill>
                <a:srgbClr val="FF0000"/>
              </a:solidFill>
              <a:effectLst>
                <a:outerShdw blurRad="38100" dist="38100" dir="2700000" algn="tl">
                  <a:srgbClr val="000000">
                    <a:alpha val="43137"/>
                  </a:srgbClr>
                </a:outerShdw>
              </a:effectLst>
            </a:endParaRPr>
          </a:p>
          <a:p>
            <a:pPr marL="571500" indent="-571500">
              <a:buFontTx/>
              <a:buChar char="-"/>
            </a:pPr>
            <a:endParaRPr lang="es-CO" sz="4000" b="1" dirty="0">
              <a:solidFill>
                <a:srgbClr val="FF0000"/>
              </a:solidFill>
              <a:effectLst>
                <a:outerShdw blurRad="38100" dist="38100" dir="2700000" algn="tl">
                  <a:srgbClr val="000000">
                    <a:alpha val="43137"/>
                  </a:srgbClr>
                </a:outerShdw>
              </a:effectLst>
            </a:endParaRPr>
          </a:p>
          <a:p>
            <a:pPr marL="571500" indent="-571500">
              <a:buFontTx/>
              <a:buChar char="-"/>
            </a:pPr>
            <a:endParaRPr lang="es-CO" sz="4000" b="1" dirty="0" smtClean="0">
              <a:solidFill>
                <a:srgbClr val="FF0000"/>
              </a:solidFill>
              <a:effectLst>
                <a:outerShdw blurRad="38100" dist="38100" dir="2700000" algn="tl">
                  <a:srgbClr val="000000">
                    <a:alpha val="43137"/>
                  </a:srgbClr>
                </a:outerShdw>
              </a:effectLst>
            </a:endParaRPr>
          </a:p>
          <a:p>
            <a:endParaRPr lang="es-CO" sz="4000" b="1" dirty="0">
              <a:solidFill>
                <a:srgbClr val="FF0000"/>
              </a:solidFill>
              <a:effectLst>
                <a:outerShdw blurRad="38100" dist="38100" dir="2700000" algn="tl">
                  <a:srgbClr val="000000">
                    <a:alpha val="43137"/>
                  </a:srgbClr>
                </a:outerShdw>
              </a:effectLst>
            </a:endParaRPr>
          </a:p>
          <a:p>
            <a:endParaRPr lang="es-CO" sz="4000" b="1" dirty="0" smtClean="0">
              <a:solidFill>
                <a:srgbClr val="FF0000"/>
              </a:solidFill>
              <a:effectLst>
                <a:outerShdw blurRad="38100" dist="38100" dir="2700000" algn="tl">
                  <a:srgbClr val="000000">
                    <a:alpha val="43137"/>
                  </a:srgbClr>
                </a:outerShdw>
              </a:effectLst>
            </a:endParaRPr>
          </a:p>
          <a:p>
            <a:endParaRPr lang="es-CO" sz="4000" b="1" dirty="0">
              <a:solidFill>
                <a:srgbClr val="FF0000"/>
              </a:solidFill>
              <a:effectLst>
                <a:outerShdw blurRad="38100" dist="38100" dir="2700000" algn="tl">
                  <a:srgbClr val="000000">
                    <a:alpha val="43137"/>
                  </a:srgbClr>
                </a:outerShdw>
              </a:effectLst>
            </a:endParaRPr>
          </a:p>
          <a:p>
            <a:endParaRPr lang="es-CO" sz="4000" b="1" dirty="0" smtClean="0">
              <a:solidFill>
                <a:srgbClr val="FF0000"/>
              </a:solidFill>
              <a:effectLst>
                <a:outerShdw blurRad="38100" dist="38100" dir="2700000" algn="tl">
                  <a:srgbClr val="000000">
                    <a:alpha val="43137"/>
                  </a:srgbClr>
                </a:outerShdw>
              </a:effectLst>
            </a:endParaRPr>
          </a:p>
          <a:p>
            <a:endParaRPr lang="es-CO" sz="4000" b="1" dirty="0">
              <a:solidFill>
                <a:srgbClr val="FF0000"/>
              </a:solidFill>
              <a:effectLst>
                <a:outerShdw blurRad="38100" dist="38100" dir="2700000" algn="tl">
                  <a:srgbClr val="000000">
                    <a:alpha val="43137"/>
                  </a:srgbClr>
                </a:outerShdw>
              </a:effectLst>
            </a:endParaRPr>
          </a:p>
          <a:p>
            <a:endParaRPr lang="es-CO" sz="4000" b="1" dirty="0" smtClean="0">
              <a:solidFill>
                <a:srgbClr val="FF0000"/>
              </a:solidFill>
              <a:effectLst>
                <a:outerShdw blurRad="38100" dist="38100" dir="2700000" algn="tl">
                  <a:srgbClr val="000000">
                    <a:alpha val="43137"/>
                  </a:srgbClr>
                </a:outerShdw>
              </a:effectLst>
            </a:endParaRPr>
          </a:p>
          <a:p>
            <a:endParaRPr lang="es-CO" sz="4000" b="1" dirty="0">
              <a:solidFill>
                <a:srgbClr val="FF0000"/>
              </a:solidFill>
              <a:effectLst>
                <a:outerShdw blurRad="38100" dist="38100" dir="2700000" algn="tl">
                  <a:srgbClr val="000000">
                    <a:alpha val="43137"/>
                  </a:srgbClr>
                </a:outerShdw>
              </a:effectLst>
            </a:endParaRPr>
          </a:p>
          <a:p>
            <a:endParaRPr lang="es-CO" sz="4000" b="1" dirty="0" smtClean="0">
              <a:solidFill>
                <a:srgbClr val="FF0000"/>
              </a:solidFill>
              <a:effectLst>
                <a:outerShdw blurRad="38100" dist="38100" dir="2700000" algn="tl">
                  <a:srgbClr val="000000">
                    <a:alpha val="43137"/>
                  </a:srgbClr>
                </a:outerShdw>
              </a:effectLst>
            </a:endParaRPr>
          </a:p>
        </p:txBody>
      </p:sp>
      <p:pic>
        <p:nvPicPr>
          <p:cNvPr id="2050" name="Picture 2" descr="http://2.bp.blogspot.com/-PuiEgjhHPwE/TVa4k-7-pDI/AAAAAAAAVmU/uJJEMzWCNu4/s1600/ninos-afr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29490"/>
            <a:ext cx="8640959" cy="4999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990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3.bp.blogspot.com/-LQ6Ch4sk-M8/TValc-wLA0I/AAAAAAAAVmM/xeIh04BtxJs/s1600/corazon%2Barco%2Bi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7" y="4409927"/>
            <a:ext cx="3006079" cy="219828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3751" y="260648"/>
            <a:ext cx="9036496" cy="5509200"/>
          </a:xfrm>
          <a:prstGeom prst="rect">
            <a:avLst/>
          </a:prstGeom>
          <a:noFill/>
        </p:spPr>
        <p:txBody>
          <a:bodyPr wrap="square" rtlCol="0">
            <a:spAutoFit/>
          </a:bodyPr>
          <a:lstStyle/>
          <a:p>
            <a:r>
              <a:rPr lang="es-CO" sz="4400" b="1" i="1" dirty="0" smtClean="0">
                <a:effectLst>
                  <a:outerShdw blurRad="38100" dist="38100" dir="2700000" algn="tl">
                    <a:srgbClr val="000000">
                      <a:alpha val="43137"/>
                    </a:srgbClr>
                  </a:outerShdw>
                </a:effectLst>
              </a:rPr>
              <a:t>3. </a:t>
            </a:r>
            <a:r>
              <a:rPr lang="es-CO" sz="4400" b="1" i="1" dirty="0">
                <a:effectLst>
                  <a:outerShdw blurRad="38100" dist="38100" dir="2700000" algn="tl">
                    <a:srgbClr val="000000">
                      <a:alpha val="43137"/>
                    </a:srgbClr>
                  </a:outerShdw>
                </a:effectLst>
              </a:rPr>
              <a:t>E</a:t>
            </a:r>
            <a:r>
              <a:rPr lang="es-CO" sz="4400" b="1" i="1" dirty="0" smtClean="0">
                <a:effectLst>
                  <a:outerShdw blurRad="38100" dist="38100" dir="2700000" algn="tl">
                    <a:srgbClr val="000000">
                      <a:alpha val="43137"/>
                    </a:srgbClr>
                  </a:outerShdw>
                </a:effectLst>
              </a:rPr>
              <a:t>l </a:t>
            </a:r>
            <a:r>
              <a:rPr lang="es-CO" sz="4400" b="1" i="1" dirty="0">
                <a:effectLst>
                  <a:outerShdw blurRad="38100" dist="38100" dir="2700000" algn="tl">
                    <a:srgbClr val="000000">
                      <a:alpha val="43137"/>
                    </a:srgbClr>
                  </a:outerShdw>
                </a:effectLst>
              </a:rPr>
              <a:t>mundo os dice: “Disfrutemos de la vida que es la única que tenemos”. Pero yo os digo: </a:t>
            </a:r>
            <a:endParaRPr lang="es-CO" sz="4400" b="1" i="1" dirty="0" smtClean="0">
              <a:effectLst>
                <a:outerShdw blurRad="38100" dist="38100" dir="2700000" algn="tl">
                  <a:srgbClr val="000000">
                    <a:alpha val="43137"/>
                  </a:srgbClr>
                </a:outerShdw>
              </a:effectLst>
            </a:endParaRPr>
          </a:p>
          <a:p>
            <a:endParaRPr lang="es-CO" sz="4400" b="1" i="1" dirty="0">
              <a:effectLst>
                <a:outerShdw blurRad="38100" dist="38100" dir="2700000" algn="tl">
                  <a:srgbClr val="000000">
                    <a:alpha val="43137"/>
                  </a:srgbClr>
                </a:outerShdw>
              </a:effectLst>
            </a:endParaRPr>
          </a:p>
          <a:p>
            <a:endParaRPr lang="es-CO" sz="4400" b="1" i="1" dirty="0" smtClean="0">
              <a:effectLst>
                <a:outerShdw blurRad="38100" dist="38100" dir="2700000" algn="tl">
                  <a:srgbClr val="000000">
                    <a:alpha val="43137"/>
                  </a:srgbClr>
                </a:outerShdw>
              </a:effectLst>
            </a:endParaRPr>
          </a:p>
          <a:p>
            <a:r>
              <a:rPr lang="es-CO" sz="4400" b="1" i="1" dirty="0" smtClean="0">
                <a:effectLst>
                  <a:outerShdw blurRad="38100" dist="38100" dir="2700000" algn="tl">
                    <a:srgbClr val="000000">
                      <a:alpha val="43137"/>
                    </a:srgbClr>
                  </a:outerShdw>
                </a:effectLst>
              </a:rPr>
              <a:t>“</a:t>
            </a:r>
            <a:r>
              <a:rPr lang="es-CO" sz="4400" b="1" i="1" dirty="0">
                <a:effectLst>
                  <a:outerShdw blurRad="38100" dist="38100" dir="2700000" algn="tl">
                    <a:srgbClr val="000000">
                      <a:alpha val="43137"/>
                    </a:srgbClr>
                  </a:outerShdw>
                </a:effectLst>
              </a:rPr>
              <a:t>Sólo la vida eterna será la plenitud de la felicidad”.</a:t>
            </a:r>
            <a:r>
              <a:rPr lang="es-CO" sz="4400" b="1" i="1" dirty="0"/>
              <a:t/>
            </a:r>
            <a:br>
              <a:rPr lang="es-CO" sz="4400" b="1" i="1" dirty="0"/>
            </a:br>
            <a:endParaRPr lang="es-CO" sz="4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4029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dxPMfogBD3g/TVae6A_At0I/AAAAAAAAVlc/fIggt2zjOqA/s1600/20110213%2Bel%2Bamor%2Bda%2Bplenitud%2Ba%2B%2Bla%2Bpalab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4924846"/>
            <a:ext cx="1546416" cy="120878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22087" y="203713"/>
            <a:ext cx="7632848" cy="5786199"/>
          </a:xfrm>
          <a:prstGeom prst="rect">
            <a:avLst/>
          </a:prstGeom>
          <a:noFill/>
        </p:spPr>
        <p:txBody>
          <a:bodyPr wrap="square" rtlCol="0">
            <a:spAutoFit/>
          </a:bodyPr>
          <a:lstStyle/>
          <a:p>
            <a:r>
              <a:rPr lang="es-CO" sz="4400" b="1" dirty="0" smtClean="0">
                <a:effectLst>
                  <a:outerShdw blurRad="38100" dist="38100" dir="2700000" algn="tl">
                    <a:srgbClr val="000000">
                      <a:alpha val="43137"/>
                    </a:srgbClr>
                  </a:outerShdw>
                </a:effectLst>
              </a:rPr>
              <a:t>Meditemos</a:t>
            </a:r>
          </a:p>
          <a:p>
            <a:pPr marL="342900" indent="-342900">
              <a:buAutoNum type="arabicPeriod"/>
            </a:pPr>
            <a:r>
              <a:rPr lang="es-CO" sz="4400" b="1" dirty="0" smtClean="0">
                <a:effectLst>
                  <a:outerShdw blurRad="38100" dist="38100" dir="2700000" algn="tl">
                    <a:srgbClr val="000000">
                      <a:alpha val="43137"/>
                    </a:srgbClr>
                  </a:outerShdw>
                </a:effectLst>
              </a:rPr>
              <a:t>¿Cuál y quien es la plenitud de la ley y los profetas en nuestras vidas hoy?</a:t>
            </a:r>
          </a:p>
          <a:p>
            <a:pPr marL="342900" indent="-342900">
              <a:buAutoNum type="arabicPeriod"/>
            </a:pPr>
            <a:r>
              <a:rPr lang="es-CO" sz="4400" b="1" dirty="0" smtClean="0">
                <a:effectLst>
                  <a:outerShdw blurRad="38100" dist="38100" dir="2700000" algn="tl">
                    <a:srgbClr val="000000">
                      <a:alpha val="43137"/>
                    </a:srgbClr>
                  </a:outerShdw>
                </a:effectLst>
              </a:rPr>
              <a:t>¿Quién infunde la verdad en mi vida?</a:t>
            </a:r>
          </a:p>
          <a:p>
            <a:pPr marL="342900" indent="-342900">
              <a:buAutoNum type="arabicPeriod"/>
            </a:pPr>
            <a:r>
              <a:rPr lang="es-CO" sz="4400" b="1" dirty="0" smtClean="0">
                <a:effectLst>
                  <a:outerShdw blurRad="38100" dist="38100" dir="2700000" algn="tl">
                    <a:srgbClr val="000000">
                      <a:alpha val="43137"/>
                    </a:srgbClr>
                  </a:outerShdw>
                </a:effectLst>
              </a:rPr>
              <a:t>¿Busco la verdad y la vida en plenitud?</a:t>
            </a:r>
          </a:p>
          <a:p>
            <a:endParaRPr lang="es-CO"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5470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857224" y="642918"/>
            <a:ext cx="7772400" cy="5534025"/>
          </a:xfrm>
        </p:spPr>
        <p:txBody>
          <a:bodyPr>
            <a:noAutofit/>
          </a:bodyPr>
          <a:lstStyle/>
          <a:p>
            <a:pPr algn="ctr"/>
            <a:r>
              <a:rPr lang="es-ES" sz="6000" dirty="0" smtClean="0">
                <a:effectLst>
                  <a:outerShdw blurRad="38100" dist="38100" dir="2700000" algn="tl">
                    <a:srgbClr val="000000">
                      <a:alpha val="43137"/>
                    </a:srgbClr>
                  </a:outerShdw>
                </a:effectLst>
                <a:latin typeface="Constantia" pitchFamily="18" charset="0"/>
              </a:rPr>
              <a:t>Esta es nuestra fe. </a:t>
            </a:r>
            <a:br>
              <a:rPr lang="es-ES" sz="6000" dirty="0" smtClean="0">
                <a:effectLst>
                  <a:outerShdw blurRad="38100" dist="38100" dir="2700000" algn="tl">
                    <a:srgbClr val="000000">
                      <a:alpha val="43137"/>
                    </a:srgbClr>
                  </a:outerShdw>
                </a:effectLst>
                <a:latin typeface="Constantia" pitchFamily="18" charset="0"/>
              </a:rPr>
            </a:br>
            <a:r>
              <a:rPr lang="es-ES" sz="6000" dirty="0" smtClean="0">
                <a:effectLst>
                  <a:outerShdw blurRad="38100" dist="38100" dir="2700000" algn="tl">
                    <a:srgbClr val="000000">
                      <a:alpha val="43137"/>
                    </a:srgbClr>
                  </a:outerShdw>
                </a:effectLst>
                <a:latin typeface="Constantia" pitchFamily="18" charset="0"/>
              </a:rPr>
              <a:t>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85728"/>
            <a:ext cx="8715436" cy="4678204"/>
          </a:xfrm>
          <a:prstGeom prst="rect">
            <a:avLst/>
          </a:prstGeom>
        </p:spPr>
        <p:txBody>
          <a:bodyPr wrap="square">
            <a:spAutoFit/>
          </a:bodyPr>
          <a:lstStyle/>
          <a:p>
            <a:pPr algn="ctr"/>
            <a:r>
              <a:rPr lang="es-CO" sz="6600" b="1" i="1" dirty="0" smtClean="0">
                <a:solidFill>
                  <a:srgbClr val="C00000"/>
                </a:solidFill>
                <a:effectLst>
                  <a:outerShdw blurRad="38100" dist="38100" dir="2700000" algn="tl">
                    <a:srgbClr val="000000">
                      <a:alpha val="43137"/>
                    </a:srgbClr>
                  </a:outerShdw>
                </a:effectLst>
                <a:latin typeface="Constantia" pitchFamily="18" charset="0"/>
              </a:rPr>
              <a:t>TODOS:</a:t>
            </a:r>
          </a:p>
          <a:p>
            <a:endParaRPr lang="es-CO" sz="7200" b="1" i="1" dirty="0">
              <a:latin typeface="Constantia" pitchFamily="18" charset="0"/>
            </a:endParaRPr>
          </a:p>
          <a:p>
            <a:pPr algn="ctr"/>
            <a:r>
              <a:rPr lang="es-CO" sz="8000" b="1" i="1" dirty="0" smtClean="0">
                <a:latin typeface="Constantia" pitchFamily="18" charset="0"/>
              </a:rPr>
              <a:t>Escúchanos Padre de bondad.</a:t>
            </a:r>
            <a:endParaRPr lang="es-ES" sz="8000" b="1" i="1" dirty="0">
              <a:latin typeface="Constant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85720" y="54754"/>
            <a:ext cx="8643966" cy="6924973"/>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40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ctr" eaLnBrk="0" hangingPunct="0">
              <a:tabLst>
                <a:tab pos="5943600" algn="r"/>
              </a:tabLst>
              <a:defRPr/>
            </a:pPr>
            <a:endParaRPr lang="es-ES" sz="3600"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defRPr/>
            </a:pPr>
            <a:r>
              <a:rPr lang="es-ES" sz="4800" b="1" dirty="0" smtClean="0">
                <a:latin typeface="Constantia" pitchFamily="18" charset="0"/>
                <a:cs typeface="Times New Roman" pitchFamily="18" charset="0"/>
              </a:rPr>
              <a:t>Te ofrezco Señor mi canto de amor, eres mi ilusión, mi fe, mi luz, mi verdad, bendice Señor el vino y el pan, y dadme a beber la inmensa gloria de Dios.(Bis)</a:t>
            </a:r>
          </a:p>
          <a:p>
            <a:pPr algn="ctr" eaLnBrk="0" hangingPunct="0">
              <a:tabLst>
                <a:tab pos="5943600" algn="r"/>
              </a:tabLst>
              <a:defRPr/>
            </a:pPr>
            <a:r>
              <a:rPr lang="es-ES" sz="4800" b="1" dirty="0" smtClean="0">
                <a:latin typeface="Constantia" pitchFamily="18" charset="0"/>
                <a:cs typeface="Times New Roman" pitchFamily="18" charset="0"/>
              </a:rPr>
              <a:t> </a:t>
            </a:r>
          </a:p>
          <a:p>
            <a:pPr marL="742950" indent="-742950" algn="ctr" eaLnBrk="0" hangingPunct="0">
              <a:tabLst>
                <a:tab pos="5943600" algn="r"/>
              </a:tabLst>
              <a:defRPr/>
            </a:pPr>
            <a:endParaRPr lang="es-ES" sz="3200" b="1" dirty="0" smtClean="0">
              <a:latin typeface="Constantia"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85720" y="71414"/>
            <a:ext cx="8501122" cy="60007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2800" b="1" i="0" u="none" strike="noStrike" kern="1200" cap="none" spc="0" normalizeH="0" baseline="0" noProof="0" dirty="0" smtClean="0">
                <a:ln>
                  <a:noFill/>
                </a:ln>
                <a:effectLst/>
                <a:uLnTx/>
                <a:uFillTx/>
                <a:latin typeface="Constantia" pitchFamily="18" charset="0"/>
              </a:rPr>
              <a:t>CANTO DE ENTRADA</a:t>
            </a:r>
            <a:endParaRPr kumimoji="0" lang="es-ES" sz="2800" b="0" i="0" u="none" strike="noStrike" kern="1200" cap="none" spc="0" normalizeH="0" baseline="0" noProof="0" dirty="0" smtClean="0">
              <a:ln>
                <a:noFill/>
              </a:ln>
              <a:effectLst/>
              <a:uLnTx/>
              <a:uFillTx/>
              <a:latin typeface="Constantia" pitchFamily="18" charset="0"/>
            </a:endParaRPr>
          </a:p>
          <a:p>
            <a:pPr marL="742950" indent="-742950" algn="just">
              <a:spcBef>
                <a:spcPct val="20000"/>
              </a:spcBef>
              <a:defRPr/>
            </a:pPr>
            <a:r>
              <a:rPr lang="es-CO" sz="3200" b="1" i="1" dirty="0" smtClean="0">
                <a:solidFill>
                  <a:srgbClr val="C00000"/>
                </a:solidFill>
                <a:effectLst>
                  <a:outerShdw blurRad="38100" dist="38100" dir="2700000" algn="tl">
                    <a:srgbClr val="000000">
                      <a:alpha val="43137"/>
                    </a:srgbClr>
                  </a:outerShdw>
                </a:effectLst>
                <a:latin typeface="Constantia" pitchFamily="18" charset="0"/>
              </a:rPr>
              <a:t>A edificar la iglesia, somos la </a:t>
            </a:r>
            <a:r>
              <a:rPr lang="es-CO" sz="3200" b="1" i="1" dirty="0">
                <a:solidFill>
                  <a:srgbClr val="C00000"/>
                </a:solidFill>
                <a:effectLst>
                  <a:outerShdw blurRad="38100" dist="38100" dir="2700000" algn="tl">
                    <a:srgbClr val="000000">
                      <a:alpha val="43137"/>
                    </a:srgbClr>
                  </a:outerShdw>
                </a:effectLst>
                <a:latin typeface="Constantia" pitchFamily="18" charset="0"/>
              </a:rPr>
              <a:t>i</a:t>
            </a:r>
            <a:r>
              <a:rPr lang="es-CO" sz="3200" b="1" i="1" dirty="0" smtClean="0">
                <a:solidFill>
                  <a:srgbClr val="C00000"/>
                </a:solidFill>
                <a:effectLst>
                  <a:outerShdw blurRad="38100" dist="38100" dir="2700000" algn="tl">
                    <a:srgbClr val="000000">
                      <a:alpha val="43137"/>
                    </a:srgbClr>
                  </a:outerShdw>
                </a:effectLst>
                <a:latin typeface="Constantia" pitchFamily="18" charset="0"/>
              </a:rPr>
              <a:t>glesia del señor hermano ven ayúdame, hermana ven, ayúdame a edificar la iglesia del Señor. </a:t>
            </a:r>
            <a:endParaRPr lang="es-CO" sz="3200" b="1" i="1" dirty="0" smtClean="0">
              <a:solidFill>
                <a:srgbClr val="C00000"/>
              </a:solidFill>
              <a:effectLst>
                <a:outerShdw blurRad="38100" dist="38100" dir="2700000" algn="tl">
                  <a:srgbClr val="000000">
                    <a:alpha val="43137"/>
                  </a:srgbClr>
                </a:outerShdw>
              </a:effectLst>
              <a:latin typeface="Constantia" pitchFamily="18" charset="0"/>
            </a:endParaRPr>
          </a:p>
          <a:p>
            <a:pPr marL="742950" indent="-742950" algn="just">
              <a:spcBef>
                <a:spcPct val="20000"/>
              </a:spcBef>
              <a:defRPr/>
            </a:pPr>
            <a:r>
              <a:rPr lang="es-CO" sz="3200" b="1" i="1" dirty="0" smtClean="0">
                <a:latin typeface="Constantia" pitchFamily="18" charset="0"/>
              </a:rPr>
              <a:t>1. </a:t>
            </a:r>
            <a:r>
              <a:rPr lang="es-CO" sz="3200" b="1" i="1" dirty="0" smtClean="0">
                <a:latin typeface="Constantia" pitchFamily="18" charset="0"/>
              </a:rPr>
              <a:t> </a:t>
            </a:r>
            <a:r>
              <a:rPr lang="es-CO" sz="3200" i="1" dirty="0" smtClean="0">
                <a:latin typeface="Constantia" pitchFamily="18" charset="0"/>
              </a:rPr>
              <a:t>Yo soy la iglesia, tu eres la iglesia, somos la iglesia del Señor.</a:t>
            </a:r>
            <a:endParaRPr lang="es-CO" sz="3200" i="1" dirty="0" smtClean="0">
              <a:latin typeface="Constantia" pitchFamily="18" charset="0"/>
            </a:endParaRPr>
          </a:p>
          <a:p>
            <a:pPr marL="742950" indent="-742950" algn="just">
              <a:spcBef>
                <a:spcPct val="20000"/>
              </a:spcBef>
              <a:defRPr/>
            </a:pPr>
            <a:r>
              <a:rPr lang="es-CO" sz="3200" b="1" i="1" dirty="0" smtClean="0">
                <a:latin typeface="Constantia" pitchFamily="18" charset="0"/>
              </a:rPr>
              <a:t>2. </a:t>
            </a:r>
            <a:r>
              <a:rPr lang="es-CO" sz="3200" i="1" dirty="0" smtClean="0">
                <a:latin typeface="Constantia" pitchFamily="18" charset="0"/>
              </a:rPr>
              <a:t>Los pobres son la iglesia, los ricos son la iglesia, somos la iglesia del señor.</a:t>
            </a:r>
          </a:p>
          <a:p>
            <a:pPr marL="742950" indent="-742950" algn="just">
              <a:spcBef>
                <a:spcPct val="20000"/>
              </a:spcBef>
              <a:defRPr/>
            </a:pPr>
            <a:r>
              <a:rPr lang="es-CO" sz="3200" i="1" dirty="0" smtClean="0">
                <a:latin typeface="Constantia" pitchFamily="18" charset="0"/>
              </a:rPr>
              <a:t>3. Los niños son la iglesia, los viejos son la iglesia, somos la </a:t>
            </a:r>
            <a:r>
              <a:rPr lang="es-CO" sz="3200" i="1" dirty="0">
                <a:latin typeface="Constantia" pitchFamily="18" charset="0"/>
              </a:rPr>
              <a:t>i</a:t>
            </a:r>
            <a:r>
              <a:rPr lang="es-CO" sz="3200" i="1" dirty="0" smtClean="0">
                <a:latin typeface="Constantia" pitchFamily="18" charset="0"/>
              </a:rPr>
              <a:t>glesia del señor.</a:t>
            </a:r>
            <a:endParaRPr lang="es-ES" sz="3200" i="1" dirty="0" smtClean="0">
              <a:latin typeface="Constant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57158" y="81155"/>
            <a:ext cx="8072494" cy="5970865"/>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34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4400" b="1" dirty="0" smtClean="0">
                <a:latin typeface="Constantia" pitchFamily="18" charset="0"/>
                <a:cs typeface="Times New Roman" pitchFamily="18" charset="0"/>
              </a:rPr>
              <a:t>Santo es el Señor, Dios del universo, llenos están el cielo y la tierra.</a:t>
            </a:r>
          </a:p>
          <a:p>
            <a:pPr algn="ctr" eaLnBrk="0" hangingPunct="0">
              <a:tabLst>
                <a:tab pos="5943600" algn="r"/>
              </a:tabLst>
            </a:pPr>
            <a:r>
              <a:rPr lang="es-ES" sz="4400" b="1" dirty="0" smtClean="0">
                <a:latin typeface="Constantia" pitchFamily="18" charset="0"/>
                <a:cs typeface="Times New Roman" pitchFamily="18" charset="0"/>
              </a:rPr>
              <a:t> </a:t>
            </a:r>
          </a:p>
          <a:p>
            <a:pPr algn="ctr" eaLnBrk="0" hangingPunct="0">
              <a:tabLst>
                <a:tab pos="5943600" algn="r"/>
              </a:tabLst>
            </a:pPr>
            <a:r>
              <a:rPr lang="es-ES" sz="4400" b="1" dirty="0" smtClean="0">
                <a:latin typeface="Constantia" pitchFamily="18" charset="0"/>
                <a:cs typeface="Times New Roman" pitchFamily="18" charset="0"/>
              </a:rPr>
              <a:t>Hosanna en el cielo, Hosanna en la tierra, bendito el que viene en nombre del Señor.</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ib18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1813" y="642938"/>
            <a:ext cx="3214687" cy="4108450"/>
          </a:xfrm>
          <a:prstGeom prst="rect">
            <a:avLst/>
          </a:prstGeom>
          <a:noFill/>
          <a:ln w="9525" algn="ctr">
            <a:noFill/>
            <a:miter lim="800000"/>
            <a:headEnd/>
            <a:tailEnd/>
          </a:ln>
        </p:spPr>
      </p:pic>
      <p:sp>
        <p:nvSpPr>
          <p:cNvPr id="21507" name="2 CuadroTexto"/>
          <p:cNvSpPr txBox="1">
            <a:spLocks noChangeArrowheads="1"/>
          </p:cNvSpPr>
          <p:nvPr/>
        </p:nvSpPr>
        <p:spPr bwMode="auto">
          <a:xfrm>
            <a:off x="571500" y="4786313"/>
            <a:ext cx="8072438" cy="1754187"/>
          </a:xfrm>
          <a:prstGeom prst="rect">
            <a:avLst/>
          </a:prstGeom>
          <a:noFill/>
          <a:ln w="9525">
            <a:noFill/>
            <a:miter lim="800000"/>
            <a:headEnd/>
            <a:tailEnd/>
          </a:ln>
        </p:spPr>
        <p:txBody>
          <a:bodyPr>
            <a:spAutoFit/>
          </a:bodyPr>
          <a:lstStyle/>
          <a:p>
            <a:pPr algn="ctr"/>
            <a:r>
              <a:rPr lang="es-CO" sz="3600" b="1" i="1" dirty="0">
                <a:latin typeface="Calibri" pitchFamily="34" charset="0"/>
              </a:rPr>
              <a:t>LLEGAMOS AL MOMENTO MÁS IMPORTANTE DE LA EUCARISTÍA </a:t>
            </a:r>
          </a:p>
          <a:p>
            <a:pPr algn="ctr"/>
            <a:r>
              <a:rPr lang="es-CO" sz="3600" b="1" i="1" dirty="0">
                <a:latin typeface="Calibri" pitchFamily="34" charset="0"/>
              </a:rPr>
              <a:t>NOS PONEMOS DE RODILLAS</a:t>
            </a:r>
          </a:p>
        </p:txBody>
      </p:sp>
    </p:spTree>
  </p:cSld>
  <p:clrMapOvr>
    <a:masterClrMapping/>
  </p:clrMapOvr>
  <p:transition advClick="0" advTm="1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00034" y="-164924"/>
            <a:ext cx="8286808" cy="5632311"/>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PAZ</a:t>
            </a:r>
          </a:p>
          <a:p>
            <a:pPr algn="ctr" eaLnBrk="0" hangingPunct="0">
              <a:tabLst>
                <a:tab pos="5943600" algn="r"/>
              </a:tabLst>
            </a:pPr>
            <a:endParaRPr lang="es-ES" sz="4000"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4000" b="1" dirty="0" smtClean="0">
                <a:latin typeface="Constantia" pitchFamily="18" charset="0"/>
                <a:cs typeface="Times New Roman" pitchFamily="18" charset="0"/>
              </a:rPr>
              <a:t>Te regalo en un verso mi paz de mi mano que estrecha tu mano, de mi voz que te dice al cantar que del alma te siento mi hermano, toma mi paz, esa paz que nos hace hermanos.</a:t>
            </a:r>
          </a:p>
          <a:p>
            <a:pPr algn="ctr" eaLnBrk="0" hangingPunct="0">
              <a:tabLst>
                <a:tab pos="5943600" algn="r"/>
              </a:tabLst>
            </a:pPr>
            <a:endParaRPr lang="es-ES" sz="4000" dirty="0" smtClean="0">
              <a:latin typeface="Constantia" pitchFamily="18" charset="0"/>
              <a:cs typeface="Times New Roman" pitchFamily="18" charset="0"/>
            </a:endParaRPr>
          </a:p>
        </p:txBody>
      </p:sp>
      <p:pic>
        <p:nvPicPr>
          <p:cNvPr id="3074" name="Picture 2" descr="C:\Documents and Settings\Parroquia\Mis documentos\Mis imágenes\IMAGENES\jesus_y_la_obeja_perdida.jpg"/>
          <p:cNvPicPr>
            <a:picLocks noChangeAspect="1" noChangeArrowheads="1"/>
          </p:cNvPicPr>
          <p:nvPr/>
        </p:nvPicPr>
        <p:blipFill>
          <a:blip r:embed="rId3" cstate="print"/>
          <a:srcRect/>
          <a:stretch>
            <a:fillRect/>
          </a:stretch>
        </p:blipFill>
        <p:spPr bwMode="auto">
          <a:xfrm>
            <a:off x="285720" y="4429132"/>
            <a:ext cx="1665453" cy="221457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214314" y="142896"/>
            <a:ext cx="8858280" cy="6286500"/>
          </a:xfrm>
        </p:spPr>
        <p:txBody>
          <a:bodyPr>
            <a:noAutofit/>
          </a:bodyPr>
          <a:lstStyle/>
          <a:p>
            <a:pPr algn="just">
              <a:buFontTx/>
              <a:buNone/>
            </a:pPr>
            <a:r>
              <a:rPr lang="es-CO" sz="3200" b="1" dirty="0" smtClean="0">
                <a:latin typeface="Constantia" pitchFamily="18" charset="0"/>
              </a:rPr>
              <a:t>CANTO DE COMUNIÓN</a:t>
            </a:r>
          </a:p>
          <a:p>
            <a:pPr algn="just">
              <a:buFontTx/>
              <a:buNone/>
            </a:pPr>
            <a:endParaRPr lang="es-ES" sz="3200" b="1" dirty="0" smtClean="0">
              <a:latin typeface="Constantia" pitchFamily="18" charset="0"/>
            </a:endParaRPr>
          </a:p>
          <a:p>
            <a:pPr marL="742950" indent="-742950" algn="just" eaLnBrk="0" hangingPunct="0">
              <a:buNone/>
              <a:tabLst>
                <a:tab pos="5943600" algn="r"/>
              </a:tabLst>
              <a:defRPr/>
            </a:pPr>
            <a:r>
              <a:rPr lang="es-ES" sz="3600" b="1" i="1" dirty="0" smtClean="0">
                <a:solidFill>
                  <a:srgbClr val="C00000"/>
                </a:solidFill>
                <a:effectLst>
                  <a:outerShdw blurRad="38100" dist="38100" dir="2700000" algn="tl">
                    <a:srgbClr val="000000">
                      <a:alpha val="43137"/>
                    </a:srgbClr>
                  </a:outerShdw>
                </a:effectLst>
                <a:latin typeface="Constantia" pitchFamily="18" charset="0"/>
              </a:rPr>
              <a:t>Cristo esta conmigo junto a mi va el Señor me acompaña siempre en mi vida hasta el fin.</a:t>
            </a:r>
          </a:p>
          <a:p>
            <a:pPr marL="742950" indent="-742950" algn="just" eaLnBrk="0" hangingPunct="0">
              <a:buNone/>
              <a:tabLst>
                <a:tab pos="5943600" algn="r"/>
              </a:tabLst>
              <a:defRPr/>
            </a:pPr>
            <a:endParaRPr lang="es-ES" sz="3600" b="1" i="1" dirty="0">
              <a:solidFill>
                <a:srgbClr val="C00000"/>
              </a:solidFill>
              <a:effectLst>
                <a:outerShdw blurRad="38100" dist="38100" dir="2700000" algn="tl">
                  <a:srgbClr val="000000">
                    <a:alpha val="43137"/>
                  </a:srgbClr>
                </a:outerShdw>
              </a:effectLst>
              <a:latin typeface="Constantia" pitchFamily="18" charset="0"/>
            </a:endParaRPr>
          </a:p>
          <a:p>
            <a:pPr marL="742950" indent="-742950" algn="just" eaLnBrk="0" hangingPunct="0">
              <a:buNone/>
              <a:tabLst>
                <a:tab pos="5943600" algn="r"/>
              </a:tabLst>
              <a:defRPr/>
            </a:pPr>
            <a:r>
              <a:rPr lang="es-ES" sz="3600" b="1" i="1" dirty="0" smtClean="0">
                <a:latin typeface="Constantia" pitchFamily="18" charset="0"/>
              </a:rPr>
              <a:t>1. </a:t>
            </a:r>
            <a:r>
              <a:rPr lang="es-ES" sz="3600" b="1" dirty="0" smtClean="0">
                <a:latin typeface="Constantia" pitchFamily="18" charset="0"/>
              </a:rPr>
              <a:t>Ya no temo señor la tristeza, Ya no temo Señor la soledad. Porque eres Señor mi alegría tengo siempre tu amistad.</a:t>
            </a:r>
          </a:p>
          <a:p>
            <a:pPr marL="742950" indent="-742950" algn="just" eaLnBrk="0" hangingPunct="0">
              <a:buAutoNum type="arabicPeriod"/>
              <a:tabLst>
                <a:tab pos="5943600" algn="r"/>
              </a:tabLst>
              <a:defRPr/>
            </a:pPr>
            <a:endParaRPr lang="es-ES" dirty="0" smtClean="0">
              <a:latin typeface="Constant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142844" y="785794"/>
            <a:ext cx="8858280" cy="5357806"/>
          </a:xfrm>
        </p:spPr>
        <p:txBody>
          <a:bodyPr>
            <a:noAutofit/>
          </a:bodyPr>
          <a:lstStyle/>
          <a:p>
            <a:pPr marL="742950" indent="-742950" algn="just" eaLnBrk="0" hangingPunct="0">
              <a:buNone/>
              <a:tabLst>
                <a:tab pos="5943600" algn="r"/>
              </a:tabLst>
              <a:defRPr/>
            </a:pPr>
            <a:r>
              <a:rPr lang="es-CO" sz="3600" dirty="0" smtClean="0">
                <a:latin typeface="Constantia" pitchFamily="18" charset="0"/>
              </a:rPr>
              <a:t>2</a:t>
            </a:r>
            <a:r>
              <a:rPr lang="es-CO" sz="3600" b="1" dirty="0" smtClean="0">
                <a:latin typeface="Constantia" pitchFamily="18" charset="0"/>
              </a:rPr>
              <a:t>. Ya no temo Señor la noche, Ya no temo Señor la oscuridad. Porque brilla tu luz en las sombras. Ya no hay noche tu eres la luz.</a:t>
            </a:r>
            <a:endParaRPr lang="es-ES" sz="3600" b="1" dirty="0" smtClean="0">
              <a:latin typeface="Constantia" pitchFamily="18" charset="0"/>
            </a:endParaRPr>
          </a:p>
          <a:p>
            <a:pPr marL="742950" indent="-742950" algn="just" eaLnBrk="0" hangingPunct="0">
              <a:buNone/>
              <a:tabLst>
                <a:tab pos="5943600" algn="r"/>
              </a:tabLst>
              <a:defRPr/>
            </a:pPr>
            <a:endParaRPr lang="es-CO" sz="3600" b="1" dirty="0" smtClean="0">
              <a:latin typeface="Constantia" pitchFamily="18" charset="0"/>
            </a:endParaRPr>
          </a:p>
          <a:p>
            <a:pPr marL="742950" indent="-742950" algn="just" eaLnBrk="0" hangingPunct="0">
              <a:buNone/>
              <a:tabLst>
                <a:tab pos="5943600" algn="r"/>
              </a:tabLst>
              <a:defRPr/>
            </a:pPr>
            <a:r>
              <a:rPr lang="es-CO" sz="3600" b="1" dirty="0" smtClean="0">
                <a:latin typeface="Constantia" pitchFamily="18" charset="0"/>
              </a:rPr>
              <a:t>3. Ya no temo Señor a la muerte, ya no temo la eternidad. Porque tu estas allá esperando que yo llegue hasta ti.</a:t>
            </a:r>
            <a:endParaRPr lang="es-ES" sz="3600" b="1" dirty="0" smtClean="0">
              <a:latin typeface="Constantia" pitchFamily="18" charset="0"/>
            </a:endParaRPr>
          </a:p>
          <a:p>
            <a:pPr marL="742950" indent="-742950" algn="just" eaLnBrk="0" hangingPunct="0">
              <a:buAutoNum type="arabicPeriod"/>
              <a:tabLst>
                <a:tab pos="5943600" algn="r"/>
              </a:tabLst>
              <a:defRPr/>
            </a:pPr>
            <a:endParaRPr lang="es-ES" sz="3600" dirty="0" smtClean="0">
              <a:latin typeface="Constant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s Documentos\Mis imágenes\IMAGENES\imagenes53814a.jpg"/>
          <p:cNvPicPr>
            <a:picLocks noChangeAspect="1" noChangeArrowheads="1"/>
          </p:cNvPicPr>
          <p:nvPr/>
        </p:nvPicPr>
        <p:blipFill>
          <a:blip r:embed="rId2"/>
          <a:srcRect/>
          <a:stretch>
            <a:fillRect/>
          </a:stretch>
        </p:blipFill>
        <p:spPr bwMode="auto">
          <a:xfrm>
            <a:off x="2188176" y="1142941"/>
            <a:ext cx="4526964" cy="5058882"/>
          </a:xfrm>
          <a:prstGeom prst="rect">
            <a:avLst/>
          </a:prstGeom>
          <a:ln>
            <a:noFill/>
          </a:ln>
          <a:effectLst>
            <a:softEdge rad="112500"/>
          </a:effectLst>
        </p:spPr>
      </p:pic>
      <p:sp>
        <p:nvSpPr>
          <p:cNvPr id="22531" name="1 Título"/>
          <p:cNvSpPr>
            <a:spLocks noGrp="1"/>
          </p:cNvSpPr>
          <p:nvPr>
            <p:ph type="ctrTitle"/>
          </p:nvPr>
        </p:nvSpPr>
        <p:spPr>
          <a:xfrm>
            <a:off x="-1" y="-24"/>
            <a:ext cx="9144001" cy="6143625"/>
          </a:xfrm>
        </p:spPr>
        <p:txBody>
          <a:bodyPr>
            <a:normAutofit fontScale="90000"/>
          </a:bodyPr>
          <a:lstStyle/>
          <a:p>
            <a:r>
              <a:rPr lang="es-CO" sz="3200" b="1" smtClean="0">
                <a:latin typeface="Constantia" pitchFamily="18" charset="0"/>
              </a:rPr>
              <a:t>¡JOVEN!</a:t>
            </a:r>
            <a:br>
              <a:rPr lang="es-CO" sz="3200" b="1" smtClean="0">
                <a:latin typeface="Constantia" pitchFamily="18" charset="0"/>
              </a:rPr>
            </a:br>
            <a:r>
              <a:rPr lang="es-CO" sz="2400" smtClean="0">
                <a:latin typeface="Constantia" pitchFamily="18" charset="0"/>
              </a:rPr>
              <a:t>ESTAS CONFUNDIDO Y NO SABES QUE HACER CON TU VIDA?</a:t>
            </a:r>
            <a:br>
              <a:rPr lang="es-CO" sz="2400" smtClean="0">
                <a:latin typeface="Constantia" pitchFamily="18" charset="0"/>
              </a:rPr>
            </a:br>
            <a:r>
              <a:rPr lang="es-CO" sz="2400" smtClean="0">
                <a:latin typeface="Constantia" pitchFamily="18" charset="0"/>
              </a:rPr>
              <a:t>QUIERES CAMBIAR Y NO SABES COMO HACERLO?</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2800" b="1" i="1" smtClean="0">
                <a:latin typeface="Constantia" pitchFamily="18" charset="0"/>
              </a:rPr>
              <a:t>GRUPO JUVENIL </a:t>
            </a:r>
            <a:br>
              <a:rPr lang="es-CO" sz="2800" b="1" i="1" smtClean="0">
                <a:latin typeface="Constantia" pitchFamily="18" charset="0"/>
              </a:rPr>
            </a:br>
            <a:r>
              <a:rPr lang="es-CO" sz="2800" b="1" i="1" smtClean="0">
                <a:latin typeface="Constantia" pitchFamily="18" charset="0"/>
              </a:rPr>
              <a:t>ICTUS</a:t>
            </a:r>
            <a:r>
              <a:rPr lang="es-CO" sz="2400" smtClean="0">
                <a:latin typeface="Constantia" pitchFamily="18" charset="0"/>
              </a:rPr>
              <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2400" b="1" smtClean="0">
                <a:latin typeface="Constantia" pitchFamily="18" charset="0"/>
              </a:rPr>
              <a:t>TU MEJOR OPCION PARA ACERCARTE Y CONOCER DE DIOS, UN CAMBIO SEGURO CON CRISTO EN TU CORAZÓN.</a:t>
            </a:r>
            <a:r>
              <a:rPr lang="es-CO" sz="2400" smtClean="0">
                <a:latin typeface="Constantia" pitchFamily="18" charset="0"/>
              </a:rPr>
              <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3200" b="1" smtClean="0">
                <a:latin typeface="Constantia" pitchFamily="18" charset="0"/>
              </a:rPr>
              <a:t>¡DEJALO ENTRAR!</a:t>
            </a:r>
            <a:r>
              <a:rPr lang="es-CO" sz="2400" smtClean="0">
                <a:latin typeface="Constantia" pitchFamily="18" charset="0"/>
              </a:rPr>
              <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2400" smtClean="0">
                <a:latin typeface="Constantia" pitchFamily="18" charset="0"/>
              </a:rPr>
              <a:t>TE ESPERAMOS, TODOS LOS VIERNES A LAS 6 P.M. </a:t>
            </a:r>
            <a:br>
              <a:rPr lang="es-CO" sz="2400" smtClean="0">
                <a:latin typeface="Constantia" pitchFamily="18" charset="0"/>
              </a:rPr>
            </a:br>
            <a:r>
              <a:rPr lang="es-CO" sz="2400" b="1" smtClean="0">
                <a:latin typeface="Constantia" pitchFamily="18" charset="0"/>
              </a:rPr>
              <a:t>PARROQUIA NUESTRA SEÑORA DE LA SALUD </a:t>
            </a:r>
            <a:r>
              <a:rPr lang="es-CO" sz="2400" smtClean="0">
                <a:latin typeface="Constantia" pitchFamily="18" charset="0"/>
              </a:rPr>
              <a:t/>
            </a:r>
            <a:br>
              <a:rPr lang="es-CO" sz="2400" smtClean="0">
                <a:latin typeface="Constantia" pitchFamily="18" charset="0"/>
              </a:rPr>
            </a:br>
            <a:r>
              <a:rPr lang="es-CO" sz="2400" smtClean="0">
                <a:latin typeface="Constantia" pitchFamily="18" charset="0"/>
              </a:rPr>
              <a:t>CALLE </a:t>
            </a:r>
            <a:r>
              <a:rPr lang="es-CO" sz="2400" smtClean="0"/>
              <a:t>9 </a:t>
            </a:r>
            <a:r>
              <a:rPr lang="es-CO" sz="2400" smtClean="0">
                <a:latin typeface="Constantia" pitchFamily="18" charset="0"/>
              </a:rPr>
              <a:t>N.</a:t>
            </a:r>
            <a:r>
              <a:rPr lang="es-CO" sz="2400" smtClean="0"/>
              <a:t> 85-21</a:t>
            </a:r>
            <a:r>
              <a:rPr lang="es-CO" sz="2400" smtClean="0">
                <a:latin typeface="Constantia" pitchFamily="18" charset="0"/>
              </a:rPr>
              <a:t> B/ LAS VEGAS</a:t>
            </a:r>
            <a:endParaRPr lang="es-ES" sz="2400" smtClean="0">
              <a:latin typeface="Constantia" pitchFamily="18" charset="0"/>
            </a:endParaRPr>
          </a:p>
        </p:txBody>
      </p:sp>
      <p:sp>
        <p:nvSpPr>
          <p:cNvPr id="4" name="3 Forma libre"/>
          <p:cNvSpPr/>
          <p:nvPr/>
        </p:nvSpPr>
        <p:spPr>
          <a:xfrm>
            <a:off x="3786182" y="2285992"/>
            <a:ext cx="2290762" cy="720725"/>
          </a:xfrm>
          <a:custGeom>
            <a:avLst/>
            <a:gdLst>
              <a:gd name="connsiteX0" fmla="*/ 4560277 w 4560277"/>
              <a:gd name="connsiteY0" fmla="*/ 527538 h 2024742"/>
              <a:gd name="connsiteX1" fmla="*/ 1827126 w 4560277"/>
              <a:gd name="connsiteY1" fmla="*/ 1703195 h 2024742"/>
              <a:gd name="connsiteX2" fmla="*/ 8374 w 4560277"/>
              <a:gd name="connsiteY2" fmla="*/ 909375 h 2024742"/>
              <a:gd name="connsiteX3" fmla="*/ 1776884 w 4560277"/>
              <a:gd name="connsiteY3" fmla="*/ 185894 h 2024742"/>
              <a:gd name="connsiteX4" fmla="*/ 4389455 w 4560277"/>
              <a:gd name="connsiteY4" fmla="*/ 2024742 h 202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277" h="2024742">
                <a:moveTo>
                  <a:pt x="4560277" y="527538"/>
                </a:moveTo>
                <a:cubicBezTo>
                  <a:pt x="3573026" y="1083547"/>
                  <a:pt x="2585776" y="1639556"/>
                  <a:pt x="1827126" y="1703195"/>
                </a:cubicBezTo>
                <a:cubicBezTo>
                  <a:pt x="1068476" y="1766834"/>
                  <a:pt x="16748" y="1162259"/>
                  <a:pt x="8374" y="909375"/>
                </a:cubicBezTo>
                <a:cubicBezTo>
                  <a:pt x="0" y="656492"/>
                  <a:pt x="1046704" y="0"/>
                  <a:pt x="1776884" y="185894"/>
                </a:cubicBezTo>
                <a:cubicBezTo>
                  <a:pt x="2507064" y="371789"/>
                  <a:pt x="3448259" y="1198265"/>
                  <a:pt x="4389455" y="202474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Parroquia\Mis documentos\Mis imágenes\PENTECOSTES\led.bmp"/>
          <p:cNvPicPr>
            <a:picLocks noChangeAspect="1" noChangeArrowheads="1"/>
          </p:cNvPicPr>
          <p:nvPr/>
        </p:nvPicPr>
        <p:blipFill>
          <a:blip r:embed="rId3"/>
          <a:srcRect/>
          <a:stretch>
            <a:fillRect/>
          </a:stretch>
        </p:blipFill>
        <p:spPr bwMode="auto">
          <a:xfrm>
            <a:off x="7358018" y="4749388"/>
            <a:ext cx="1785982" cy="2108612"/>
          </a:xfrm>
          <a:prstGeom prst="rect">
            <a:avLst/>
          </a:prstGeom>
          <a:ln>
            <a:noFill/>
          </a:ln>
          <a:effectLst>
            <a:softEdge rad="112500"/>
          </a:effectLst>
        </p:spPr>
      </p:pic>
      <p:sp>
        <p:nvSpPr>
          <p:cNvPr id="23554" name="Rectangle 1"/>
          <p:cNvSpPr>
            <a:spLocks noChangeArrowheads="1"/>
          </p:cNvSpPr>
          <p:nvPr/>
        </p:nvSpPr>
        <p:spPr bwMode="auto">
          <a:xfrm>
            <a:off x="214250" y="642918"/>
            <a:ext cx="8929750" cy="5055169"/>
          </a:xfrm>
          <a:prstGeom prst="rect">
            <a:avLst/>
          </a:prstGeom>
          <a:noFill/>
          <a:ln w="9525">
            <a:noFill/>
            <a:miter lim="800000"/>
            <a:headEnd/>
            <a:tailEnd/>
          </a:ln>
        </p:spPr>
        <p:txBody>
          <a:bodyPr wrap="square" tIns="152352" bIns="38088" anchor="ctr">
            <a:spAutoFit/>
          </a:bodyPr>
          <a:lstStyle/>
          <a:p>
            <a:pPr algn="ctr" eaLnBrk="0" hangingPunct="0"/>
            <a:r>
              <a:rPr lang="es-ES" sz="4000" b="1"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GRUPOS PARROQUIALES</a:t>
            </a:r>
            <a:r>
              <a:rPr lang="es-ES" sz="4000"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just" eaLnBrk="0" hangingPunct="0"/>
            <a:endParaRPr lang="es-ES" sz="3600" i="1" dirty="0">
              <a:latin typeface="Constantia" pitchFamily="18" charset="0"/>
              <a:ea typeface="Calibri" pitchFamily="34" charset="0"/>
              <a:cs typeface="Times New Roman" pitchFamily="18" charset="0"/>
            </a:endParaRPr>
          </a:p>
          <a:p>
            <a:pPr algn="ctr" eaLnBrk="0" hangingPunct="0"/>
            <a:r>
              <a:rPr lang="es-ES" sz="3600" b="1" i="1" dirty="0" smtClean="0">
                <a:latin typeface="Constantia" pitchFamily="18" charset="0"/>
                <a:ea typeface="Calibri" pitchFamily="34" charset="0"/>
                <a:cs typeface="Times New Roman" pitchFamily="18" charset="0"/>
              </a:rPr>
              <a:t>Alabanza</a:t>
            </a:r>
            <a:r>
              <a:rPr lang="es-ES" sz="3600" b="1" i="1" dirty="0">
                <a:latin typeface="Constantia" pitchFamily="18" charset="0"/>
                <a:ea typeface="Calibri" pitchFamily="34" charset="0"/>
                <a:cs typeface="Times New Roman" pitchFamily="18" charset="0"/>
              </a:rPr>
              <a:t>: </a:t>
            </a:r>
            <a:r>
              <a:rPr lang="es-ES" sz="3600" i="1" dirty="0">
                <a:latin typeface="Constantia" pitchFamily="18" charset="0"/>
                <a:ea typeface="Calibri" pitchFamily="34" charset="0"/>
                <a:cs typeface="Times New Roman" pitchFamily="18" charset="0"/>
              </a:rPr>
              <a:t>miércoles 7:30 p.m.</a:t>
            </a:r>
            <a:r>
              <a:rPr lang="es-ES" sz="3600" i="1" dirty="0">
                <a:solidFill>
                  <a:srgbClr val="336600"/>
                </a:solidFill>
                <a:latin typeface="Constantia" pitchFamily="18" charset="0"/>
                <a:ea typeface="Calibri" pitchFamily="34" charset="0"/>
                <a:cs typeface="Times New Roman" pitchFamily="18" charset="0"/>
              </a:rPr>
              <a:t> </a:t>
            </a:r>
          </a:p>
          <a:p>
            <a:pPr algn="ctr" eaLnBrk="0" hangingPunct="0"/>
            <a:r>
              <a:rPr lang="es-ES" sz="3600" b="1" i="1" dirty="0">
                <a:latin typeface="Constantia" pitchFamily="18" charset="0"/>
                <a:ea typeface="Calibri" pitchFamily="34" charset="0"/>
                <a:cs typeface="Times New Roman" pitchFamily="18" charset="0"/>
              </a:rPr>
              <a:t>Grupo la gran misión: </a:t>
            </a:r>
            <a:r>
              <a:rPr lang="es-ES" sz="3600" i="1" dirty="0">
                <a:latin typeface="Constantia" pitchFamily="18" charset="0"/>
                <a:ea typeface="Calibri" pitchFamily="34" charset="0"/>
                <a:cs typeface="Times New Roman" pitchFamily="18" charset="0"/>
              </a:rPr>
              <a:t>jueves </a:t>
            </a:r>
            <a:r>
              <a:rPr lang="es-ES" sz="3600" i="1" dirty="0" smtClean="0">
                <a:latin typeface="Constantia" pitchFamily="18" charset="0"/>
                <a:ea typeface="Calibri" pitchFamily="34" charset="0"/>
                <a:cs typeface="Times New Roman" pitchFamily="18" charset="0"/>
              </a:rPr>
              <a:t>6:00 </a:t>
            </a:r>
            <a:r>
              <a:rPr lang="es-ES" sz="3600" i="1" dirty="0">
                <a:latin typeface="Constantia" pitchFamily="18" charset="0"/>
                <a:ea typeface="Calibri" pitchFamily="34" charset="0"/>
                <a:cs typeface="Times New Roman" pitchFamily="18" charset="0"/>
              </a:rPr>
              <a:t>p.m</a:t>
            </a:r>
            <a:r>
              <a:rPr lang="es-ES" sz="3600" i="1" dirty="0" smtClean="0">
                <a:latin typeface="Constantia" pitchFamily="18" charset="0"/>
                <a:ea typeface="Calibri" pitchFamily="34" charset="0"/>
                <a:cs typeface="Times New Roman" pitchFamily="18" charset="0"/>
              </a:rPr>
              <a:t>.</a:t>
            </a:r>
          </a:p>
          <a:p>
            <a:pPr algn="ctr" eaLnBrk="0" hangingPunct="0"/>
            <a:r>
              <a:rPr lang="es-ES" sz="3600" b="1" i="1" dirty="0" smtClean="0">
                <a:latin typeface="Constantia" pitchFamily="18" charset="0"/>
                <a:ea typeface="Calibri" pitchFamily="34" charset="0"/>
                <a:cs typeface="Times New Roman" pitchFamily="18" charset="0"/>
              </a:rPr>
              <a:t>Grupo juvenil: </a:t>
            </a:r>
            <a:r>
              <a:rPr lang="es-ES" sz="3600" i="1" dirty="0" smtClean="0">
                <a:latin typeface="Constantia" pitchFamily="18" charset="0"/>
                <a:ea typeface="Calibri" pitchFamily="34" charset="0"/>
                <a:cs typeface="Times New Roman" pitchFamily="18" charset="0"/>
              </a:rPr>
              <a:t>viernes 6:00 p.m.</a:t>
            </a:r>
          </a:p>
          <a:p>
            <a:pPr algn="ctr" eaLnBrk="0" hangingPunct="0"/>
            <a:endParaRPr lang="es-CO" sz="3600" i="1" dirty="0" smtClean="0">
              <a:latin typeface="Constantia" pitchFamily="18" charset="0"/>
              <a:ea typeface="Calibri" pitchFamily="34" charset="0"/>
              <a:cs typeface="Times New Roman" pitchFamily="18" charset="0"/>
            </a:endParaRPr>
          </a:p>
          <a:p>
            <a:pPr algn="r" eaLnBrk="0" hangingPunct="0"/>
            <a:endParaRPr lang="es-CO" sz="4800" b="1" i="1" dirty="0" smtClean="0">
              <a:solidFill>
                <a:srgbClr val="002060"/>
              </a:solidFill>
              <a:latin typeface="Constantia" pitchFamily="18" charset="0"/>
              <a:ea typeface="Calibri" pitchFamily="34" charset="0"/>
              <a:cs typeface="Times New Roman" pitchFamily="18" charset="0"/>
            </a:endParaRPr>
          </a:p>
          <a:p>
            <a:pPr algn="ctr" eaLnBrk="0" hangingPunct="0"/>
            <a:r>
              <a:rPr lang="es-CO" sz="4800" b="1" i="1" dirty="0" smtClean="0">
                <a:solidFill>
                  <a:srgbClr val="002060"/>
                </a:solidFill>
                <a:latin typeface="Constantia" pitchFamily="18" charset="0"/>
                <a:ea typeface="Calibri" pitchFamily="34" charset="0"/>
                <a:cs typeface="Times New Roman" pitchFamily="18" charset="0"/>
              </a:rPr>
              <a:t>TE ESPERAMOS!!!</a:t>
            </a:r>
            <a:endParaRPr lang="es-ES" sz="4800" b="1" i="1" dirty="0">
              <a:solidFill>
                <a:srgbClr val="002060"/>
              </a:solidFill>
              <a:latin typeface="Constantia"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16632"/>
            <a:ext cx="9036496" cy="6863417"/>
          </a:xfrm>
          <a:prstGeom prst="rect">
            <a:avLst/>
          </a:prstGeom>
          <a:noFill/>
        </p:spPr>
        <p:txBody>
          <a:bodyPr wrap="square" rtlCol="0">
            <a:spAutoFit/>
          </a:bodyPr>
          <a:lstStyle/>
          <a:p>
            <a:pPr algn="ctr"/>
            <a:r>
              <a:rPr lang="es-CO" sz="3200" b="1" dirty="0" smtClean="0">
                <a:solidFill>
                  <a:srgbClr val="FF0000"/>
                </a:solidFill>
              </a:rPr>
              <a:t>Agradecimientos</a:t>
            </a:r>
          </a:p>
          <a:p>
            <a:pPr marL="342900" indent="-342900" algn="just">
              <a:buAutoNum type="arabicPeriod"/>
            </a:pPr>
            <a:r>
              <a:rPr lang="es-CO" sz="2400" b="1" dirty="0" smtClean="0">
                <a:solidFill>
                  <a:srgbClr val="FF0000"/>
                </a:solidFill>
              </a:rPr>
              <a:t>Al comité organizador de la fiesta de nuestra patrona, por su impecable labor de colaboración y ayuda en la programación, recolección de fondos y ayuda en la logística. </a:t>
            </a:r>
          </a:p>
          <a:p>
            <a:pPr marL="342900" indent="-342900" algn="just">
              <a:buAutoNum type="arabicPeriod"/>
            </a:pPr>
            <a:r>
              <a:rPr lang="es-CO" sz="2400" b="1" dirty="0" smtClean="0">
                <a:solidFill>
                  <a:srgbClr val="FF0000"/>
                </a:solidFill>
              </a:rPr>
              <a:t>A todas las personas que asistieron todos los días puntualmente a la Novena de Nuestra Señora de la Salud. </a:t>
            </a:r>
          </a:p>
          <a:p>
            <a:pPr marL="342900" indent="-342900" algn="just">
              <a:buAutoNum type="arabicPeriod"/>
            </a:pPr>
            <a:r>
              <a:rPr lang="es-CO" sz="2400" b="1" dirty="0" smtClean="0">
                <a:solidFill>
                  <a:srgbClr val="FF0000"/>
                </a:solidFill>
              </a:rPr>
              <a:t>A los sacerdotes y hermana que sacaron tiempo en su agenda y pudieron acompañarnos: </a:t>
            </a:r>
          </a:p>
          <a:p>
            <a:pPr algn="just"/>
            <a:r>
              <a:rPr lang="es-CO" sz="2400" b="1" dirty="0" smtClean="0">
                <a:solidFill>
                  <a:srgbClr val="FF0000"/>
                </a:solidFill>
              </a:rPr>
              <a:t>     Sacerdotes que fueron párrocos: P. Julio Enrique Galvis y </a:t>
            </a:r>
          </a:p>
          <a:p>
            <a:pPr algn="just"/>
            <a:r>
              <a:rPr lang="es-CO" sz="2400" b="1" dirty="0">
                <a:solidFill>
                  <a:srgbClr val="FF0000"/>
                </a:solidFill>
              </a:rPr>
              <a:t> </a:t>
            </a:r>
            <a:r>
              <a:rPr lang="es-CO" sz="2400" b="1" dirty="0" smtClean="0">
                <a:solidFill>
                  <a:srgbClr val="FF0000"/>
                </a:solidFill>
              </a:rPr>
              <a:t>                                                                 </a:t>
            </a:r>
            <a:r>
              <a:rPr lang="es-CO" sz="2400" b="1" dirty="0" err="1" smtClean="0">
                <a:solidFill>
                  <a:srgbClr val="FF0000"/>
                </a:solidFill>
              </a:rPr>
              <a:t>Mns</a:t>
            </a:r>
            <a:r>
              <a:rPr lang="es-CO" sz="2400" b="1" dirty="0" smtClean="0">
                <a:solidFill>
                  <a:srgbClr val="FF0000"/>
                </a:solidFill>
              </a:rPr>
              <a:t>. Fred </a:t>
            </a:r>
            <a:r>
              <a:rPr lang="es-CO" sz="2400" b="1" dirty="0" err="1" smtClean="0">
                <a:solidFill>
                  <a:srgbClr val="FF0000"/>
                </a:solidFill>
              </a:rPr>
              <a:t>Pottes</a:t>
            </a:r>
            <a:r>
              <a:rPr lang="es-CO" sz="2400" b="1" dirty="0" smtClean="0">
                <a:solidFill>
                  <a:srgbClr val="FF0000"/>
                </a:solidFill>
              </a:rPr>
              <a:t>. </a:t>
            </a:r>
          </a:p>
          <a:p>
            <a:pPr algn="just"/>
            <a:r>
              <a:rPr lang="es-CO" sz="2400" b="1" dirty="0" smtClean="0">
                <a:solidFill>
                  <a:srgbClr val="FF0000"/>
                </a:solidFill>
              </a:rPr>
              <a:t>Eucaristía de enfermos: P. Guillermo II Jiménez</a:t>
            </a:r>
          </a:p>
          <a:p>
            <a:pPr algn="just"/>
            <a:r>
              <a:rPr lang="es-CO" sz="2400" b="1" dirty="0" smtClean="0">
                <a:solidFill>
                  <a:srgbClr val="FF0000"/>
                </a:solidFill>
              </a:rPr>
              <a:t>Enseñanza: </a:t>
            </a:r>
            <a:r>
              <a:rPr lang="es-CO" sz="2400" b="1" dirty="0" err="1" smtClean="0">
                <a:solidFill>
                  <a:srgbClr val="FF0000"/>
                </a:solidFill>
              </a:rPr>
              <a:t>Hman</a:t>
            </a:r>
            <a:r>
              <a:rPr lang="es-CO" sz="2400" b="1" dirty="0" smtClean="0">
                <a:solidFill>
                  <a:srgbClr val="FF0000"/>
                </a:solidFill>
              </a:rPr>
              <a:t> Gabriela de EWTN</a:t>
            </a:r>
          </a:p>
          <a:p>
            <a:pPr marL="342900" indent="-342900" algn="just">
              <a:buAutoNum type="arabicPeriod" startAt="4"/>
            </a:pPr>
            <a:r>
              <a:rPr lang="es-CO" sz="2400" b="1" dirty="0" smtClean="0">
                <a:solidFill>
                  <a:srgbClr val="FF0000"/>
                </a:solidFill>
              </a:rPr>
              <a:t>Al ministerio de música: Carmencita </a:t>
            </a:r>
            <a:r>
              <a:rPr lang="es-CO" sz="2400" b="1" dirty="0" err="1" smtClean="0">
                <a:solidFill>
                  <a:srgbClr val="FF0000"/>
                </a:solidFill>
              </a:rPr>
              <a:t>Sinisterra</a:t>
            </a:r>
            <a:r>
              <a:rPr lang="es-CO" sz="2400" b="1" dirty="0" smtClean="0">
                <a:solidFill>
                  <a:srgbClr val="FF0000"/>
                </a:solidFill>
              </a:rPr>
              <a:t> y músicos invitados y a  las personas que trabajan en nuestra parroquia. </a:t>
            </a:r>
          </a:p>
          <a:p>
            <a:pPr algn="just"/>
            <a:r>
              <a:rPr lang="es-CO" sz="2400" b="1" dirty="0" smtClean="0">
                <a:solidFill>
                  <a:srgbClr val="FF0000"/>
                </a:solidFill>
              </a:rPr>
              <a:t>Dios los bendiga, </a:t>
            </a:r>
          </a:p>
          <a:p>
            <a:pPr algn="just"/>
            <a:r>
              <a:rPr lang="es-CO" sz="2400" b="1" dirty="0" smtClean="0">
                <a:solidFill>
                  <a:srgbClr val="FF0000"/>
                </a:solidFill>
              </a:rPr>
              <a:t>P. Wilson </a:t>
            </a:r>
            <a:r>
              <a:rPr lang="es-CO" sz="2400" b="1" dirty="0" err="1" smtClean="0">
                <a:solidFill>
                  <a:srgbClr val="FF0000"/>
                </a:solidFill>
              </a:rPr>
              <a:t>Sossa</a:t>
            </a:r>
            <a:r>
              <a:rPr lang="es-CO" sz="2400" b="1" dirty="0" smtClean="0">
                <a:solidFill>
                  <a:srgbClr val="FF0000"/>
                </a:solidFill>
              </a:rPr>
              <a:t>, </a:t>
            </a:r>
            <a:r>
              <a:rPr lang="es-CO" sz="2400" b="1" dirty="0" err="1" smtClean="0">
                <a:solidFill>
                  <a:srgbClr val="FF0000"/>
                </a:solidFill>
              </a:rPr>
              <a:t>cjm</a:t>
            </a:r>
            <a:endParaRPr lang="es-CO" sz="2400" b="1" dirty="0" smtClean="0">
              <a:solidFill>
                <a:srgbClr val="FF0000"/>
              </a:solidFill>
            </a:endParaRPr>
          </a:p>
          <a:p>
            <a:pPr algn="just"/>
            <a:r>
              <a:rPr lang="es-CO" sz="2400" b="1" dirty="0" smtClean="0">
                <a:solidFill>
                  <a:srgbClr val="FF0000"/>
                </a:solidFill>
              </a:rPr>
              <a:t>Párroco de Nuestra Señora de la Salud</a:t>
            </a:r>
          </a:p>
          <a:p>
            <a:pPr algn="just"/>
            <a:r>
              <a:rPr lang="es-CO" sz="2400" b="1" dirty="0" smtClean="0">
                <a:solidFill>
                  <a:srgbClr val="FF0000"/>
                </a:solidFill>
              </a:rPr>
              <a:t>Cali </a:t>
            </a:r>
            <a:endParaRPr lang="es-CO" sz="2400" b="1" dirty="0">
              <a:solidFill>
                <a:srgbClr val="FF0000"/>
              </a:solidFill>
            </a:endParaRPr>
          </a:p>
        </p:txBody>
      </p:sp>
    </p:spTree>
    <p:extLst>
      <p:ext uri="{BB962C8B-B14F-4D97-AF65-F5344CB8AC3E}">
        <p14:creationId xmlns:p14="http://schemas.microsoft.com/office/powerpoint/2010/main" val="2294872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5984" y="548680"/>
            <a:ext cx="6500858" cy="5509200"/>
          </a:xfrm>
          <a:prstGeom prst="rect">
            <a:avLst/>
          </a:prstGeom>
          <a:noFill/>
          <a:ln w="9525">
            <a:noFill/>
            <a:miter lim="800000"/>
            <a:headEnd/>
            <a:tailEnd/>
          </a:ln>
          <a:effectLst/>
        </p:spPr>
        <p:txBody>
          <a:bodyPr wrap="square" anchor="ctr">
            <a:spAutoFit/>
          </a:bodyPr>
          <a:lstStyle/>
          <a:p>
            <a:pPr algn="ctr" eaLnBrk="0" hangingPunct="0">
              <a:tabLst>
                <a:tab pos="5943600" algn="r"/>
              </a:tabLst>
              <a:defRPr/>
            </a:pPr>
            <a:r>
              <a:rPr lang="es-ES" sz="3200" b="1" dirty="0" smtClean="0">
                <a:latin typeface="Constantia" pitchFamily="18" charset="0"/>
                <a:ea typeface="Times New Roman" pitchFamily="18" charset="0"/>
                <a:cs typeface="Times New Roman" pitchFamily="18" charset="0"/>
              </a:rPr>
              <a:t>Cuantas veces señor yo peque (bis)</a:t>
            </a:r>
          </a:p>
          <a:p>
            <a:pPr algn="ctr" eaLnBrk="0" hangingPunct="0">
              <a:tabLst>
                <a:tab pos="5943600" algn="r"/>
              </a:tabLst>
              <a:defRPr/>
            </a:pPr>
            <a:r>
              <a:rPr lang="es-ES" sz="3200" b="1" dirty="0" smtClean="0">
                <a:latin typeface="Constantia" pitchFamily="18" charset="0"/>
                <a:ea typeface="Times New Roman" pitchFamily="18" charset="0"/>
                <a:cs typeface="Times New Roman" pitchFamily="18" charset="0"/>
              </a:rPr>
              <a:t>Mi Jesús, mi Jesús, yo te pido mil veces perdón (bis)</a:t>
            </a:r>
          </a:p>
          <a:p>
            <a:pPr algn="ctr" eaLnBrk="0" hangingPunct="0">
              <a:tabLst>
                <a:tab pos="5943600" algn="r"/>
              </a:tabLst>
              <a:defRPr/>
            </a:pPr>
            <a:r>
              <a:rPr lang="es-ES" sz="3200" b="1" dirty="0" smtClean="0">
                <a:latin typeface="Constantia" pitchFamily="18" charset="0"/>
                <a:ea typeface="Times New Roman" pitchFamily="18" charset="0"/>
                <a:cs typeface="Times New Roman" pitchFamily="18" charset="0"/>
              </a:rPr>
              <a:t>Te he clavado señor en la cruz (bis)</a:t>
            </a:r>
          </a:p>
          <a:p>
            <a:pPr algn="ctr" eaLnBrk="0" hangingPunct="0">
              <a:tabLst>
                <a:tab pos="5943600" algn="r"/>
              </a:tabLst>
              <a:defRPr/>
            </a:pPr>
            <a:r>
              <a:rPr lang="es-ES" sz="3200" b="1" dirty="0" smtClean="0">
                <a:latin typeface="Constantia" pitchFamily="18" charset="0"/>
                <a:ea typeface="Times New Roman" pitchFamily="18" charset="0"/>
                <a:cs typeface="Times New Roman" pitchFamily="18" charset="0"/>
              </a:rPr>
              <a:t>Mi Jesús, mi Jesús, te he clavado mi señor en la cruz (bis)</a:t>
            </a:r>
          </a:p>
          <a:p>
            <a:pPr algn="ctr" eaLnBrk="0" hangingPunct="0">
              <a:tabLst>
                <a:tab pos="5943600" algn="r"/>
              </a:tabLst>
              <a:defRPr/>
            </a:pPr>
            <a:r>
              <a:rPr lang="es-ES" sz="3200" b="1" dirty="0" smtClean="0">
                <a:latin typeface="Constantia" pitchFamily="18" charset="0"/>
                <a:ea typeface="Times New Roman" pitchFamily="18" charset="0"/>
                <a:cs typeface="Times New Roman" pitchFamily="18" charset="0"/>
              </a:rPr>
              <a:t>Te prometo señor ser mejor (bis)</a:t>
            </a:r>
          </a:p>
          <a:p>
            <a:pPr algn="ctr" eaLnBrk="0" hangingPunct="0">
              <a:tabLst>
                <a:tab pos="5943600" algn="r"/>
              </a:tabLst>
              <a:defRPr/>
            </a:pPr>
            <a:r>
              <a:rPr lang="es-ES" sz="3200" b="1" dirty="0" smtClean="0">
                <a:latin typeface="Constantia" pitchFamily="18" charset="0"/>
                <a:ea typeface="Times New Roman" pitchFamily="18" charset="0"/>
                <a:cs typeface="Times New Roman" pitchFamily="18" charset="0"/>
              </a:rPr>
              <a:t>Mi Jesús, mi Jesús, te prometo señor ser mejor.</a:t>
            </a:r>
          </a:p>
        </p:txBody>
      </p:sp>
      <p:pic>
        <p:nvPicPr>
          <p:cNvPr id="1027" name="Picture 3" descr="C:\Documents and Settings\Parroquia\Mis documentos\Mis imágenes\IMAGENES\getsemani.jpg"/>
          <p:cNvPicPr>
            <a:picLocks noChangeAspect="1" noChangeArrowheads="1"/>
          </p:cNvPicPr>
          <p:nvPr/>
        </p:nvPicPr>
        <p:blipFill>
          <a:blip r:embed="rId2"/>
          <a:srcRect/>
          <a:stretch>
            <a:fillRect/>
          </a:stretch>
        </p:blipFill>
        <p:spPr bwMode="auto">
          <a:xfrm flipH="1">
            <a:off x="357158" y="4071942"/>
            <a:ext cx="1963829" cy="2571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CuadroTexto"/>
          <p:cNvSpPr txBox="1">
            <a:spLocks noChangeArrowheads="1"/>
          </p:cNvSpPr>
          <p:nvPr/>
        </p:nvSpPr>
        <p:spPr bwMode="auto">
          <a:xfrm>
            <a:off x="214282" y="285728"/>
            <a:ext cx="8715404" cy="6555641"/>
          </a:xfrm>
          <a:prstGeom prst="rect">
            <a:avLst/>
          </a:prstGeom>
          <a:noFill/>
          <a:ln w="9525">
            <a:noFill/>
            <a:miter lim="800000"/>
            <a:headEnd/>
            <a:tailEnd/>
          </a:ln>
        </p:spPr>
        <p:txBody>
          <a:bodyPr wrap="square">
            <a:spAutoFit/>
          </a:bodyPr>
          <a:lstStyle/>
          <a:p>
            <a:pPr algn="ctr"/>
            <a:r>
              <a:rPr lang="es-CO" sz="2800" b="1" dirty="0" smtClean="0">
                <a:solidFill>
                  <a:srgbClr val="C00000"/>
                </a:solidFill>
                <a:effectLst>
                  <a:outerShdw blurRad="38100" dist="38100" dir="2700000" algn="tl">
                    <a:srgbClr val="000000">
                      <a:alpha val="43137"/>
                    </a:srgbClr>
                  </a:outerShdw>
                </a:effectLst>
                <a:latin typeface="Constantia" pitchFamily="18" charset="0"/>
              </a:rPr>
              <a:t>Gloria, gloria, aleluya, gloria, gloria aleluya, gloria, gloria, aleluya Jesús es el Señor</a:t>
            </a:r>
            <a:r>
              <a:rPr lang="es-CO" sz="2800" b="1" dirty="0" smtClean="0">
                <a:solidFill>
                  <a:srgbClr val="C00000"/>
                </a:solidFill>
                <a:latin typeface="Constantia" pitchFamily="18" charset="0"/>
              </a:rPr>
              <a:t>.</a:t>
            </a:r>
          </a:p>
          <a:p>
            <a:pPr algn="ctr"/>
            <a:endParaRPr lang="es-ES" sz="2800" b="1" dirty="0" smtClean="0">
              <a:latin typeface="Constantia" pitchFamily="18" charset="0"/>
            </a:endParaRPr>
          </a:p>
          <a:p>
            <a:pPr algn="ctr"/>
            <a:r>
              <a:rPr lang="es-ES" sz="2800" b="1" dirty="0" smtClean="0">
                <a:latin typeface="Constantia" pitchFamily="18" charset="0"/>
              </a:rPr>
              <a:t>Es el Dios de los ejércitos en quien yo confiare y con címbalos de gozo al Señor ensalzare, el despide los relámpagos mas nunca temeré el es mi protector.</a:t>
            </a:r>
          </a:p>
          <a:p>
            <a:pPr algn="ctr"/>
            <a:endParaRPr lang="es-CO" sz="2800" b="1" dirty="0" smtClean="0">
              <a:solidFill>
                <a:srgbClr val="C00000"/>
              </a:solidFill>
              <a:latin typeface="Constantia" pitchFamily="18" charset="0"/>
            </a:endParaRPr>
          </a:p>
          <a:p>
            <a:pPr algn="ctr"/>
            <a:r>
              <a:rPr lang="es-CO" sz="2800" b="1" dirty="0" smtClean="0">
                <a:solidFill>
                  <a:srgbClr val="C00000"/>
                </a:solidFill>
                <a:effectLst>
                  <a:outerShdw blurRad="38100" dist="38100" dir="2700000" algn="tl">
                    <a:srgbClr val="000000">
                      <a:alpha val="43137"/>
                    </a:srgbClr>
                  </a:outerShdw>
                </a:effectLst>
                <a:latin typeface="Constantia" pitchFamily="18" charset="0"/>
              </a:rPr>
              <a:t>Gloria, gloria, aleluya, gloria, gloria aleluya, gloria, gloria, aleluya Jesús es el Señor.</a:t>
            </a:r>
          </a:p>
          <a:p>
            <a:pPr algn="ctr"/>
            <a:endParaRPr lang="es-CO" sz="2800" b="1" dirty="0" smtClean="0">
              <a:solidFill>
                <a:schemeClr val="accent1"/>
              </a:solidFill>
              <a:latin typeface="Constantia" pitchFamily="18" charset="0"/>
            </a:endParaRPr>
          </a:p>
          <a:p>
            <a:pPr algn="ctr"/>
            <a:r>
              <a:rPr lang="es-ES" sz="2800" b="1" dirty="0" smtClean="0">
                <a:latin typeface="Constantia" pitchFamily="18" charset="0"/>
              </a:rPr>
              <a:t>Señor nuestro Jesucristo eres cordero de Dios, el pecado de este mundo con tu sangre se borro, recibe nuestra alabanza gratitud y bendición, Altísimo Señor.</a:t>
            </a:r>
            <a:endParaRPr lang="es-CO" sz="2800" b="1" dirty="0" smtClean="0">
              <a:solidFill>
                <a:schemeClr val="accent1"/>
              </a:solidFill>
              <a:latin typeface="Constantia"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CuadroTexto"/>
          <p:cNvSpPr txBox="1">
            <a:spLocks noChangeArrowheads="1"/>
          </p:cNvSpPr>
          <p:nvPr/>
        </p:nvSpPr>
        <p:spPr bwMode="auto">
          <a:xfrm>
            <a:off x="214282" y="1428736"/>
            <a:ext cx="8715404" cy="4401205"/>
          </a:xfrm>
          <a:prstGeom prst="rect">
            <a:avLst/>
          </a:prstGeom>
          <a:noFill/>
          <a:ln w="9525">
            <a:noFill/>
            <a:miter lim="800000"/>
            <a:headEnd/>
            <a:tailEnd/>
          </a:ln>
        </p:spPr>
        <p:txBody>
          <a:bodyPr wrap="square">
            <a:spAutoFit/>
          </a:bodyPr>
          <a:lstStyle/>
          <a:p>
            <a:pPr algn="ctr"/>
            <a:r>
              <a:rPr lang="es-CO" sz="2800" b="1" dirty="0" smtClean="0">
                <a:solidFill>
                  <a:srgbClr val="C00000"/>
                </a:solidFill>
                <a:effectLst>
                  <a:outerShdw blurRad="38100" dist="38100" dir="2700000" algn="tl">
                    <a:srgbClr val="000000">
                      <a:alpha val="43137"/>
                    </a:srgbClr>
                  </a:outerShdw>
                </a:effectLst>
                <a:latin typeface="Constantia" pitchFamily="18" charset="0"/>
              </a:rPr>
              <a:t>Gloria, gloria, aleluya, gloria, gloria aleluya, gloria, gloria, aleluya Jesús es el Señor.</a:t>
            </a:r>
          </a:p>
          <a:p>
            <a:pPr algn="just"/>
            <a:endParaRPr lang="es-ES" sz="2800" b="1" dirty="0" smtClean="0">
              <a:latin typeface="Constantia" pitchFamily="18" charset="0"/>
            </a:endParaRPr>
          </a:p>
          <a:p>
            <a:pPr algn="just"/>
            <a:r>
              <a:rPr lang="es-ES" sz="2800" b="1" dirty="0" smtClean="0">
                <a:latin typeface="Constantia" pitchFamily="18" charset="0"/>
              </a:rPr>
              <a:t>El espíritu divino a la tierra Cristo envió, como viento huracanado, como fuego abrazador septiforme donde el cielo y consuelo en la aflicción, poder renovador.</a:t>
            </a:r>
          </a:p>
          <a:p>
            <a:pPr algn="just"/>
            <a:endParaRPr lang="es-CO" sz="2800" b="1" dirty="0" smtClean="0">
              <a:latin typeface="Constantia" pitchFamily="18" charset="0"/>
            </a:endParaRPr>
          </a:p>
          <a:p>
            <a:pPr algn="ctr"/>
            <a:r>
              <a:rPr lang="es-CO" sz="2800" b="1" dirty="0" smtClean="0">
                <a:solidFill>
                  <a:srgbClr val="C00000"/>
                </a:solidFill>
                <a:effectLst>
                  <a:outerShdw blurRad="38100" dist="38100" dir="2700000" algn="tl">
                    <a:srgbClr val="000000">
                      <a:alpha val="43137"/>
                    </a:srgbClr>
                  </a:outerShdw>
                </a:effectLst>
                <a:latin typeface="Constantia" pitchFamily="18" charset="0"/>
              </a:rPr>
              <a:t>Gloria, gloria, aleluya, gloria, gloria aleluya, gloria, gloria, aleluya Jesús es el Señor.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14282" y="422389"/>
            <a:ext cx="8643998" cy="4708981"/>
          </a:xfrm>
          <a:prstGeom prst="rect">
            <a:avLst/>
          </a:prstGeom>
          <a:noFill/>
          <a:ln w="9525">
            <a:noFill/>
            <a:miter lim="800000"/>
            <a:headEnd/>
            <a:tailEnd/>
          </a:ln>
        </p:spPr>
        <p:txBody>
          <a:bodyPr wrap="square">
            <a:spAutoFit/>
          </a:bodyPr>
          <a:lstStyle/>
          <a:p>
            <a:pPr algn="ctr"/>
            <a:r>
              <a:rPr lang="es-ES" sz="6000" b="1" i="1" dirty="0" smtClean="0">
                <a:solidFill>
                  <a:srgbClr val="C00000"/>
                </a:solidFill>
                <a:effectLst>
                  <a:outerShdw blurRad="38100" dist="38100" dir="2700000" algn="tl">
                    <a:srgbClr val="000000">
                      <a:alpha val="43137"/>
                    </a:srgbClr>
                  </a:outerShdw>
                </a:effectLst>
                <a:latin typeface="Constantia" pitchFamily="18" charset="0"/>
              </a:rPr>
              <a:t>Lectura Del libro de Eclesiástico (15, 16-21)</a:t>
            </a:r>
            <a:r>
              <a:rPr lang="es-ES" sz="6000" b="1" i="1" dirty="0" smtClean="0">
                <a:solidFill>
                  <a:srgbClr val="C00000"/>
                </a:solidFill>
                <a:latin typeface="Constantia" pitchFamily="18" charset="0"/>
              </a:rPr>
              <a:t/>
            </a:r>
            <a:br>
              <a:rPr lang="es-ES" sz="6000" b="1" i="1" dirty="0" smtClean="0">
                <a:solidFill>
                  <a:srgbClr val="C00000"/>
                </a:solidFill>
                <a:latin typeface="Constantia" pitchFamily="18" charset="0"/>
              </a:rPr>
            </a:br>
            <a:endParaRPr lang="es-ES" sz="6000" b="1" i="1" dirty="0" smtClean="0">
              <a:solidFill>
                <a:srgbClr val="C00000"/>
              </a:solidFill>
              <a:latin typeface="Constantia" pitchFamily="18" charset="0"/>
            </a:endParaRPr>
          </a:p>
          <a:p>
            <a:pPr algn="ctr"/>
            <a:r>
              <a:rPr lang="es-ES" sz="6000" b="1" i="1" dirty="0" smtClean="0">
                <a:latin typeface="Constantia" pitchFamily="18" charset="0"/>
              </a:rPr>
              <a:t>No mandó pecar al hombre.</a:t>
            </a:r>
            <a:endParaRPr lang="es-ES" sz="4800" b="1" i="1"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357158" y="642918"/>
            <a:ext cx="8286808" cy="5355312"/>
          </a:xfrm>
          <a:prstGeom prst="rect">
            <a:avLst/>
          </a:prstGeom>
          <a:noFill/>
          <a:ln w="9525">
            <a:noFill/>
            <a:miter lim="800000"/>
            <a:headEnd/>
            <a:tailEnd/>
          </a:ln>
        </p:spPr>
        <p:txBody>
          <a:bodyPr wrap="square">
            <a:spAutoFit/>
          </a:bodyPr>
          <a:lstStyle/>
          <a:p>
            <a:pPr algn="ctr"/>
            <a:r>
              <a:rPr lang="es-CO" sz="4800" b="1" i="1" dirty="0" smtClean="0">
                <a:solidFill>
                  <a:srgbClr val="C00000"/>
                </a:solidFill>
                <a:effectLst>
                  <a:outerShdw blurRad="38100" dist="38100" dir="2700000" algn="tl">
                    <a:srgbClr val="000000">
                      <a:alpha val="43137"/>
                    </a:srgbClr>
                  </a:outerShdw>
                </a:effectLst>
                <a:latin typeface="Constantia" pitchFamily="18" charset="0"/>
              </a:rPr>
              <a:t>Al Salmo respondemos todos:</a:t>
            </a:r>
          </a:p>
          <a:p>
            <a:pPr algn="ctr"/>
            <a:endParaRPr lang="es-CO" sz="4800" b="1" i="1" dirty="0" smtClean="0">
              <a:solidFill>
                <a:srgbClr val="C00000"/>
              </a:solidFill>
              <a:latin typeface="Constantia" pitchFamily="18" charset="0"/>
            </a:endParaRPr>
          </a:p>
          <a:p>
            <a:pPr algn="ctr"/>
            <a:r>
              <a:rPr lang="es-ES" sz="6600" b="1" i="1" dirty="0" smtClean="0">
                <a:latin typeface="Constantia" pitchFamily="18" charset="0"/>
              </a:rPr>
              <a:t>Dichoso el que camina en la voluntad del Señor.</a:t>
            </a:r>
            <a:endParaRPr lang="es-CO" sz="4800" b="1" i="1" dirty="0">
              <a:latin typeface="Constantia"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344257" y="642918"/>
            <a:ext cx="8286808" cy="5355312"/>
          </a:xfrm>
          <a:prstGeom prst="rect">
            <a:avLst/>
          </a:prstGeom>
          <a:noFill/>
          <a:ln w="9525">
            <a:noFill/>
            <a:miter lim="800000"/>
            <a:headEnd/>
            <a:tailEnd/>
          </a:ln>
        </p:spPr>
        <p:txBody>
          <a:bodyPr wrap="square">
            <a:spAutoFit/>
          </a:bodyPr>
          <a:lstStyle/>
          <a:p>
            <a:pPr algn="ctr"/>
            <a:r>
              <a:rPr lang="es-CO" sz="4800" b="1" i="1" dirty="0" smtClean="0">
                <a:solidFill>
                  <a:srgbClr val="C00000"/>
                </a:solidFill>
                <a:effectLst>
                  <a:outerShdw blurRad="38100" dist="38100" dir="2700000" algn="tl">
                    <a:srgbClr val="000000">
                      <a:alpha val="43137"/>
                    </a:srgbClr>
                  </a:outerShdw>
                </a:effectLst>
                <a:latin typeface="Constantia" pitchFamily="18" charset="0"/>
              </a:rPr>
              <a:t>Al Salmo respondemos todos:</a:t>
            </a:r>
          </a:p>
          <a:p>
            <a:pPr algn="ctr"/>
            <a:endParaRPr lang="es-CO" sz="4800" b="1" i="1" dirty="0" smtClean="0">
              <a:solidFill>
                <a:srgbClr val="C00000"/>
              </a:solidFill>
              <a:latin typeface="Constantia" pitchFamily="18" charset="0"/>
            </a:endParaRPr>
          </a:p>
          <a:p>
            <a:pPr algn="ctr"/>
            <a:r>
              <a:rPr lang="es-ES" sz="6600" b="1" i="1" dirty="0" smtClean="0">
                <a:latin typeface="Constantia" pitchFamily="18" charset="0"/>
              </a:rPr>
              <a:t>Muéstrame</a:t>
            </a:r>
            <a:r>
              <a:rPr lang="es-ES" sz="6600" b="1" i="1" dirty="0" smtClean="0">
                <a:latin typeface="Constantia" pitchFamily="18" charset="0"/>
              </a:rPr>
              <a:t>, Señor, el camino de tus leyes</a:t>
            </a:r>
            <a:endParaRPr lang="es-CO" sz="4800" b="1" i="1" dirty="0">
              <a:latin typeface="Constantia" pitchFamily="18" charset="0"/>
            </a:endParaRPr>
          </a:p>
        </p:txBody>
      </p:sp>
    </p:spTree>
    <p:extLst>
      <p:ext uri="{BB962C8B-B14F-4D97-AF65-F5344CB8AC3E}">
        <p14:creationId xmlns:p14="http://schemas.microsoft.com/office/powerpoint/2010/main" val="4092539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42844" y="449778"/>
            <a:ext cx="8858312" cy="5693866"/>
          </a:xfrm>
          <a:prstGeom prst="rect">
            <a:avLst/>
          </a:prstGeom>
          <a:noFill/>
          <a:ln w="9525">
            <a:noFill/>
            <a:miter lim="800000"/>
            <a:headEnd/>
            <a:tailEnd/>
          </a:ln>
        </p:spPr>
        <p:txBody>
          <a:bodyPr wrap="square">
            <a:spAutoFit/>
          </a:bodyPr>
          <a:lstStyle/>
          <a:p>
            <a:pPr algn="ctr"/>
            <a:r>
              <a:rPr lang="es-CO" sz="5200" b="1" i="1" dirty="0" smtClean="0">
                <a:solidFill>
                  <a:srgbClr val="C00000"/>
                </a:solidFill>
                <a:effectLst>
                  <a:outerShdw blurRad="38100" dist="38100" dir="2700000" algn="tl">
                    <a:srgbClr val="000000">
                      <a:alpha val="43137"/>
                    </a:srgbClr>
                  </a:outerShdw>
                </a:effectLst>
                <a:latin typeface="Constantia" pitchFamily="18" charset="0"/>
              </a:rPr>
              <a:t>Lectura </a:t>
            </a:r>
            <a:r>
              <a:rPr lang="es-ES" sz="5200" b="1" i="1" dirty="0" smtClean="0">
                <a:solidFill>
                  <a:srgbClr val="C00000"/>
                </a:solidFill>
                <a:effectLst>
                  <a:outerShdw blurRad="38100" dist="38100" dir="2700000" algn="tl">
                    <a:srgbClr val="000000">
                      <a:alpha val="43137"/>
                    </a:srgbClr>
                  </a:outerShdw>
                </a:effectLst>
                <a:latin typeface="Constantia" pitchFamily="18" charset="0"/>
              </a:rPr>
              <a:t> De la primera Carta del apóstol san Pablo a los Corintios (2, 6-10)</a:t>
            </a:r>
          </a:p>
          <a:p>
            <a:pPr algn="ctr"/>
            <a:r>
              <a:rPr lang="es-ES" sz="5200" i="1" dirty="0" smtClean="0">
                <a:latin typeface="Constantia" pitchFamily="18" charset="0"/>
              </a:rPr>
              <a:t/>
            </a:r>
            <a:br>
              <a:rPr lang="es-ES" sz="5200" i="1" dirty="0" smtClean="0">
                <a:latin typeface="Constantia" pitchFamily="18" charset="0"/>
              </a:rPr>
            </a:br>
            <a:r>
              <a:rPr lang="es-ES" sz="5200" b="1" i="1" dirty="0" smtClean="0">
                <a:latin typeface="Constantia" pitchFamily="18" charset="0"/>
              </a:rPr>
              <a:t>Dios predestinó la sabiduría antes de los siglos para nuestra gloria.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4050</TotalTime>
  <Words>1418</Words>
  <Application>Microsoft Office PowerPoint</Application>
  <PresentationFormat>Presentación en pantalla (4:3)</PresentationFormat>
  <Paragraphs>133</Paragraphs>
  <Slides>27</Slides>
  <Notes>7</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Esta es nuestra fe.  Esta es la fe de la Iglesia, que nos gloriamos de profesar en Cristo Jesús, nuestro Señor.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¡JOVEN! ESTAS CONFUNDIDO Y NO SABES QUE HACER CON TU VIDA? QUIERES CAMBIAR Y NO SABES COMO HACERLO?   GRUPO JUVENIL  ICTUS  TU MEJOR OPCION PARA ACERCARTE Y CONOCER DE DIOS, UN CAMBIO SEGURO CON CRISTO EN TU CORAZÓN.  ¡DEJALO ENTRAR!  TE ESPERAMOS, TODOS LOS VIERNES A LAS 6 P.M.  PARROQUIA NUESTRA SEÑORA DE LA SALUD  CALLE 9 N. 85-21 B/ LAS VEGAS</vt:lpstr>
      <vt:lpstr>Presentación de PowerPoint</vt:lpstr>
      <vt:lpstr>Presentación de PowerPoint</vt:lpstr>
    </vt:vector>
  </TitlesOfParts>
  <Company>Nuestra señora de la salud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Padre Wilson</cp:lastModifiedBy>
  <cp:revision>446</cp:revision>
  <dcterms:created xsi:type="dcterms:W3CDTF">2010-03-24T14:53:39Z</dcterms:created>
  <dcterms:modified xsi:type="dcterms:W3CDTF">2011-02-13T17:05:58Z</dcterms:modified>
</cp:coreProperties>
</file>