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Lst>
  <p:notesMasterIdLst>
    <p:notesMasterId r:id="rId34"/>
  </p:notesMasterIdLst>
  <p:sldIdLst>
    <p:sldId id="257" r:id="rId5"/>
    <p:sldId id="258" r:id="rId6"/>
    <p:sldId id="260" r:id="rId7"/>
    <p:sldId id="298" r:id="rId8"/>
    <p:sldId id="261" r:id="rId9"/>
    <p:sldId id="262" r:id="rId10"/>
    <p:sldId id="264" r:id="rId11"/>
    <p:sldId id="265" r:id="rId12"/>
    <p:sldId id="266" r:id="rId13"/>
    <p:sldId id="309" r:id="rId14"/>
    <p:sldId id="310" r:id="rId15"/>
    <p:sldId id="306" r:id="rId16"/>
    <p:sldId id="307" r:id="rId17"/>
    <p:sldId id="308" r:id="rId18"/>
    <p:sldId id="311" r:id="rId19"/>
    <p:sldId id="305" r:id="rId20"/>
    <p:sldId id="271" r:id="rId21"/>
    <p:sldId id="272" r:id="rId22"/>
    <p:sldId id="285" r:id="rId23"/>
    <p:sldId id="274" r:id="rId24"/>
    <p:sldId id="297" r:id="rId25"/>
    <p:sldId id="275" r:id="rId26"/>
    <p:sldId id="300" r:id="rId27"/>
    <p:sldId id="301" r:id="rId28"/>
    <p:sldId id="303" r:id="rId29"/>
    <p:sldId id="312" r:id="rId30"/>
    <p:sldId id="304" r:id="rId31"/>
    <p:sldId id="278" r:id="rId32"/>
    <p:sldId id="313"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D95E7-22F0-4E13-A266-2F3FEFEED06D}" type="datetimeFigureOut">
              <a:rPr lang="es-ES" smtClean="0"/>
              <a:pPr/>
              <a:t>17/02/2011</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0C12E-1EEB-4336-8091-4851A47F24A6}" type="slidenum">
              <a:rPr lang="es-ES" smtClean="0"/>
              <a:pPr/>
              <a:t>‹Nº›</a:t>
            </a:fld>
            <a:endParaRPr lang="es-ES" dirty="0"/>
          </a:p>
        </p:txBody>
      </p:sp>
    </p:spTree>
    <p:extLst>
      <p:ext uri="{BB962C8B-B14F-4D97-AF65-F5344CB8AC3E}">
        <p14:creationId xmlns:p14="http://schemas.microsoft.com/office/powerpoint/2010/main" val="290815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7</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9</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19</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20</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22</a:t>
            </a:fld>
            <a:endParaRPr lang="es-C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28</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9221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79899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3872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06531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63411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05213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5539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376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67006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88798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0090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502390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536443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172525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06474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125404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870092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35531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235166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821590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208844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981867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3 Rectángulo"/>
          <p:cNvSpPr>
            <a:spLocks noChangeArrowheads="1"/>
          </p:cNvSpPr>
          <p:nvPr/>
        </p:nvSpPr>
        <p:spPr bwMode="auto">
          <a:xfrm>
            <a:off x="6553200" y="6400800"/>
            <a:ext cx="2667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tabLst>
                <a:tab pos="2700338" algn="ctr"/>
                <a:tab pos="5400675" algn="r"/>
              </a:tabLst>
            </a:pPr>
            <a:r>
              <a:rPr lang="es-MX" sz="1100" b="1" i="1" smtClean="0">
                <a:solidFill>
                  <a:prstClr val="white"/>
                </a:solidFill>
                <a:latin typeface="DomCasual BT" charset="0"/>
                <a:cs typeface="Arial" pitchFamily="34" charset="0"/>
              </a:rPr>
              <a:t>PROYECTAR LTDA</a:t>
            </a:r>
            <a:r>
              <a:rPr lang="es-ES_tradnl" sz="1100" b="1" i="1" smtClean="0">
                <a:solidFill>
                  <a:prstClr val="white"/>
                </a:solidFill>
                <a:cs typeface="Arial" pitchFamily="34" charset="0"/>
              </a:rPr>
              <a:t>.</a:t>
            </a:r>
            <a:endParaRPr lang="es-ES" sz="1200" b="1" i="1" smtClean="0">
              <a:solidFill>
                <a:prstClr val="white"/>
              </a:solidFill>
              <a:cs typeface="Arial" pitchFamily="34" charset="0"/>
            </a:endParaRPr>
          </a:p>
          <a:p>
            <a:pPr algn="r" eaLnBrk="0" fontAlgn="base" hangingPunct="0">
              <a:spcBef>
                <a:spcPct val="0"/>
              </a:spcBef>
              <a:spcAft>
                <a:spcPct val="0"/>
              </a:spcAft>
              <a:tabLst>
                <a:tab pos="2700338" algn="ctr"/>
                <a:tab pos="5400675" algn="r"/>
              </a:tabLst>
            </a:pPr>
            <a:r>
              <a:rPr lang="es-MX" sz="1100" b="1" i="1" smtClean="0">
                <a:solidFill>
                  <a:prstClr val="white"/>
                </a:solidFill>
                <a:latin typeface="Arial Narrow" pitchFamily="34" charset="0"/>
                <a:cs typeface="Times New Roman" pitchFamily="18" charset="0"/>
              </a:rPr>
              <a:t>Evaluación Salchicha Llanera</a:t>
            </a:r>
            <a:r>
              <a:rPr lang="es-ES" sz="1100" b="1" i="1" smtClean="0">
                <a:solidFill>
                  <a:prstClr val="white"/>
                </a:solidFill>
                <a:latin typeface="Times New Roman" pitchFamily="18" charset="0"/>
              </a:rPr>
              <a:t> </a:t>
            </a:r>
            <a:endParaRPr lang="es-ES" sz="2400" b="1" i="1" smtClean="0">
              <a:solidFill>
                <a:prstClr val="white"/>
              </a:solidFill>
              <a:latin typeface="Times New Roman" pitchFamily="18" charset="0"/>
            </a:endParaRPr>
          </a:p>
        </p:txBody>
      </p:sp>
      <p:sp>
        <p:nvSpPr>
          <p:cNvPr id="3" name="2 Rectángulo"/>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r>
              <a:rPr lang="es-ES">
                <a:solidFill>
                  <a:srgbClr val="EEECE1"/>
                </a:solidFill>
              </a:rPr>
              <a:t>‹Nº›</a:t>
            </a:r>
          </a:p>
        </p:txBody>
      </p:sp>
      <p:sp>
        <p:nvSpPr>
          <p:cNvPr id="4" name="4 Rectángulo"/>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es-ES">
                <a:solidFill>
                  <a:srgbClr val="EEECE1"/>
                </a:solidFill>
              </a:rPr>
              <a:t>1</a:t>
            </a:r>
          </a:p>
        </p:txBody>
      </p:sp>
      <p:sp>
        <p:nvSpPr>
          <p:cNvPr id="5" name="5 Rectángulo"/>
          <p:cNvSpPr>
            <a:spLocks noGrp="1" noChangeArrowheads="1"/>
          </p:cNvSpPr>
          <p:nvPr>
            <p:ph type="sldNum" sz="quarter" idx="12"/>
          </p:nvPr>
        </p:nvSpPr>
        <p:spPr bwMode="auto">
          <a:xfrm>
            <a:off x="68580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i="0">
                <a:solidFill>
                  <a:schemeClr val="bg2"/>
                </a:solidFill>
              </a:defRPr>
            </a:lvl1pPr>
          </a:lstStyle>
          <a:p>
            <a:pPr fontAlgn="base">
              <a:spcBef>
                <a:spcPct val="0"/>
              </a:spcBef>
              <a:spcAft>
                <a:spcPct val="0"/>
              </a:spcAft>
              <a:defRPr/>
            </a:pPr>
            <a:fld id="{5BB4F62B-0B75-4677-A704-CA587A9025FF}" type="slidenum">
              <a:rPr lang="es-CO">
                <a:solidFill>
                  <a:srgbClr val="EEECE1"/>
                </a:solidFill>
                <a:latin typeface="Tahoma" pitchFamily="34" charset="0"/>
              </a:rPr>
              <a:pPr fontAlgn="base">
                <a:spcBef>
                  <a:spcPct val="0"/>
                </a:spcBef>
                <a:spcAft>
                  <a:spcPct val="0"/>
                </a:spcAft>
                <a:defRPr/>
              </a:pPr>
              <a:t>‹Nº›</a:t>
            </a:fld>
            <a:endParaRPr lang="es-ES" dirty="0">
              <a:solidFill>
                <a:srgbClr val="EEECE1"/>
              </a:solidFill>
              <a:latin typeface="Tahoma" pitchFamily="34" charset="0"/>
            </a:endParaRPr>
          </a:p>
        </p:txBody>
      </p:sp>
    </p:spTree>
    <p:extLst>
      <p:ext uri="{BB962C8B-B14F-4D97-AF65-F5344CB8AC3E}">
        <p14:creationId xmlns:p14="http://schemas.microsoft.com/office/powerpoint/2010/main" val="2678819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 blanco">
    <p:spTree>
      <p:nvGrpSpPr>
        <p:cNvPr id="1" name=""/>
        <p:cNvGrpSpPr/>
        <p:nvPr/>
      </p:nvGrpSpPr>
      <p:grpSpPr>
        <a:xfrm>
          <a:off x="0" y="0"/>
          <a:ext cx="0" cy="0"/>
          <a:chOff x="0" y="0"/>
          <a:chExt cx="0" cy="0"/>
        </a:xfrm>
      </p:grpSpPr>
      <p:sp>
        <p:nvSpPr>
          <p:cNvPr id="2" name="2051 Rectángulo"/>
          <p:cNvSpPr>
            <a:spLocks noChangeArrowheads="1"/>
          </p:cNvSpPr>
          <p:nvPr/>
        </p:nvSpPr>
        <p:spPr bwMode="auto">
          <a:xfrm>
            <a:off x="3211513" y="2786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s-CO" smtClean="0">
              <a:solidFill>
                <a:srgbClr val="000000"/>
              </a:solidFill>
            </a:endParaRPr>
          </a:p>
        </p:txBody>
      </p:sp>
      <p:sp>
        <p:nvSpPr>
          <p:cNvPr id="3" name="2053 Rectángulo"/>
          <p:cNvSpPr>
            <a:spLocks noChangeArrowheads="1"/>
          </p:cNvSpPr>
          <p:nvPr userDrawn="1"/>
        </p:nvSpPr>
        <p:spPr bwMode="auto">
          <a:xfrm>
            <a:off x="8577263" y="6484938"/>
            <a:ext cx="450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pPr>
            <a:fld id="{6F7B4F1D-D31F-470D-BB42-FC96B3A2402E}" type="slidenum">
              <a:rPr lang="es-ES" sz="1200" b="1" smtClean="0">
                <a:solidFill>
                  <a:prstClr val="black"/>
                </a:solidFill>
              </a:rPr>
              <a:pPr algn="r" fontAlgn="base">
                <a:spcBef>
                  <a:spcPct val="0"/>
                </a:spcBef>
                <a:spcAft>
                  <a:spcPct val="0"/>
                </a:spcAft>
              </a:pPr>
              <a:t>‹Nº›</a:t>
            </a:fld>
            <a:endParaRPr lang="es-ES" sz="1200" b="1" smtClean="0">
              <a:solidFill>
                <a:prstClr val="black"/>
              </a:solidFill>
            </a:endParaRPr>
          </a:p>
        </p:txBody>
      </p:sp>
      <p:grpSp>
        <p:nvGrpSpPr>
          <p:cNvPr id="4" name="13 Grupo"/>
          <p:cNvGrpSpPr>
            <a:grpSpLocks/>
          </p:cNvGrpSpPr>
          <p:nvPr userDrawn="1"/>
        </p:nvGrpSpPr>
        <p:grpSpPr bwMode="auto">
          <a:xfrm>
            <a:off x="0" y="0"/>
            <a:ext cx="9144000" cy="857250"/>
            <a:chOff x="0" y="0"/>
            <a:chExt cx="9144000" cy="857250"/>
          </a:xfrm>
        </p:grpSpPr>
        <p:sp>
          <p:nvSpPr>
            <p:cNvPr id="5" name="14 Documento"/>
            <p:cNvSpPr/>
            <p:nvPr/>
          </p:nvSpPr>
          <p:spPr>
            <a:xfrm>
              <a:off x="0" y="0"/>
              <a:ext cx="9144000" cy="785794"/>
            </a:xfrm>
            <a:prstGeom prst="flowChartDocument">
              <a:avLst/>
            </a:prstGeom>
            <a:gradFill>
              <a:gsLst>
                <a:gs pos="41000">
                  <a:srgbClr val="0076A3">
                    <a:alpha val="49000"/>
                  </a:srgbClr>
                </a:gs>
                <a:gs pos="2000">
                  <a:schemeClr val="accent3">
                    <a:lumMod val="20000"/>
                    <a:lumOff val="80000"/>
                  </a:schemeClr>
                </a:gs>
                <a:gs pos="60000">
                  <a:srgbClr val="2C6CA0">
                    <a:alpha val="67000"/>
                  </a:srgbClr>
                </a:gs>
                <a:gs pos="97000">
                  <a:srgbClr val="FFFFF3">
                    <a:alpha val="55000"/>
                  </a:srgbClr>
                </a:gs>
                <a:gs pos="100000">
                  <a:srgbClr val="2C6CA0">
                    <a:alpha val="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prstClr val="white"/>
                </a:solidFill>
              </a:endParaRPr>
            </a:p>
          </p:txBody>
        </p:sp>
        <p:sp>
          <p:nvSpPr>
            <p:cNvPr id="6" name="15 Rectángulo"/>
            <p:cNvSpPr/>
            <p:nvPr/>
          </p:nvSpPr>
          <p:spPr>
            <a:xfrm>
              <a:off x="0" y="0"/>
              <a:ext cx="9144000" cy="642938"/>
            </a:xfrm>
            <a:prstGeom prst="rect">
              <a:avLst/>
            </a:prstGeom>
            <a:gradFill>
              <a:gsLst>
                <a:gs pos="99000">
                  <a:srgbClr val="CCECFF"/>
                </a:gs>
                <a:gs pos="0">
                  <a:schemeClr val="accent3">
                    <a:lumMod val="20000"/>
                    <a:lumOff val="80000"/>
                  </a:schemeClr>
                </a:gs>
                <a:gs pos="28000">
                  <a:srgbClr val="2C6CA0">
                    <a:alpha val="67000"/>
                  </a:srgbClr>
                </a:gs>
                <a:gs pos="97000">
                  <a:srgbClr val="FFFFF3">
                    <a:alpha val="55000"/>
                  </a:srgbClr>
                </a:gs>
                <a:gs pos="100000">
                  <a:srgbClr val="2C6CA0">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prstClr val="white"/>
                </a:solidFill>
              </a:endParaRPr>
            </a:p>
          </p:txBody>
        </p:sp>
        <p:sp>
          <p:nvSpPr>
            <p:cNvPr id="7" name="6 Documento"/>
            <p:cNvSpPr/>
            <p:nvPr/>
          </p:nvSpPr>
          <p:spPr>
            <a:xfrm>
              <a:off x="0" y="0"/>
              <a:ext cx="9144000" cy="857250"/>
            </a:xfrm>
            <a:prstGeom prst="flowChartDocument">
              <a:avLst/>
            </a:prstGeom>
            <a:solidFill>
              <a:srgbClr val="0076A3">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prstClr val="white"/>
                </a:solidFill>
              </a:endParaRPr>
            </a:p>
          </p:txBody>
        </p:sp>
        <p:sp>
          <p:nvSpPr>
            <p:cNvPr id="8" name="7 Datos"/>
            <p:cNvSpPr/>
            <p:nvPr/>
          </p:nvSpPr>
          <p:spPr>
            <a:xfrm>
              <a:off x="142875" y="0"/>
              <a:ext cx="6215063" cy="642938"/>
            </a:xfrm>
            <a:prstGeom prst="flowChartInputOutpu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prstClr val="white"/>
                </a:solidFill>
              </a:endParaRPr>
            </a:p>
          </p:txBody>
        </p:sp>
        <p:sp>
          <p:nvSpPr>
            <p:cNvPr id="9" name="8 Rectángulo"/>
            <p:cNvSpPr/>
            <p:nvPr/>
          </p:nvSpPr>
          <p:spPr>
            <a:xfrm>
              <a:off x="0" y="0"/>
              <a:ext cx="9144000" cy="642918"/>
            </a:xfrm>
            <a:prstGeom prst="rect">
              <a:avLst/>
            </a:prstGeom>
            <a:gradFill>
              <a:gsLst>
                <a:gs pos="41000">
                  <a:srgbClr val="0076A3">
                    <a:alpha val="49000"/>
                  </a:srgbClr>
                </a:gs>
                <a:gs pos="0">
                  <a:schemeClr val="accent3">
                    <a:lumMod val="20000"/>
                    <a:lumOff val="80000"/>
                  </a:schemeClr>
                </a:gs>
                <a:gs pos="28000">
                  <a:srgbClr val="2C6CA0">
                    <a:alpha val="67000"/>
                  </a:srgbClr>
                </a:gs>
                <a:gs pos="97000">
                  <a:srgbClr val="FFFFF3">
                    <a:alpha val="55000"/>
                  </a:srgbClr>
                </a:gs>
                <a:gs pos="100000">
                  <a:srgbClr val="2C6CA0">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prstClr val="white"/>
                </a:solidFill>
              </a:endParaRPr>
            </a:p>
          </p:txBody>
        </p:sp>
      </p:grpSp>
      <p:pic>
        <p:nvPicPr>
          <p:cNvPr id="10"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1813" y="80963"/>
            <a:ext cx="7858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8 Rectángulo"/>
          <p:cNvSpPr>
            <a:spLocks noGrp="1"/>
          </p:cNvSpPr>
          <p:nvPr>
            <p:ph type="ftr" sz="quarter" idx="10"/>
          </p:nvPr>
        </p:nvSpPr>
        <p:spPr/>
        <p:txBody>
          <a:bodyPr/>
          <a:lstStyle>
            <a:lvl1pPr>
              <a:defRPr/>
            </a:lvl1pPr>
          </a:lstStyle>
          <a:p>
            <a:pPr>
              <a:defRPr/>
            </a:pPr>
            <a:r>
              <a:rPr lang="es-CO">
                <a:solidFill>
                  <a:prstClr val="black"/>
                </a:solidFill>
              </a:rPr>
              <a:t>1</a:t>
            </a:r>
          </a:p>
        </p:txBody>
      </p:sp>
    </p:spTree>
    <p:extLst>
      <p:ext uri="{BB962C8B-B14F-4D97-AF65-F5344CB8AC3E}">
        <p14:creationId xmlns:p14="http://schemas.microsoft.com/office/powerpoint/2010/main" val="1782154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DEF6B97-E0AC-489E-B3AD-ED37991B3AD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0571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pPr/>
              <a:t>17/02/2011</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059381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0450535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2049 Marcador de fecha"/>
          <p:cNvSpPr>
            <a:spLocks noGrp="1" noChangeArrowheads="1"/>
          </p:cNvSpPr>
          <p:nvPr>
            <p:ph type="dt" sz="half" idx="2"/>
          </p:nvPr>
        </p:nvSpPr>
        <p:spPr bwMode="auto">
          <a:xfrm>
            <a:off x="327025" y="6264275"/>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400" b="1" i="0"/>
            </a:lvl1pPr>
          </a:lstStyle>
          <a:p>
            <a:pPr fontAlgn="base">
              <a:spcBef>
                <a:spcPct val="0"/>
              </a:spcBef>
              <a:spcAft>
                <a:spcPct val="0"/>
              </a:spcAft>
              <a:defRPr/>
            </a:pPr>
            <a:r>
              <a:rPr lang="es-ES">
                <a:solidFill>
                  <a:prstClr val="black"/>
                </a:solidFill>
                <a:latin typeface="Tahoma" pitchFamily="34" charset="0"/>
              </a:rPr>
              <a:t>‹Nº›</a:t>
            </a:r>
          </a:p>
        </p:txBody>
      </p:sp>
      <p:sp>
        <p:nvSpPr>
          <p:cNvPr id="2051" name="2050 Marcador de pie de página"/>
          <p:cNvSpPr>
            <a:spLocks noGrp="1" noChangeArrowheads="1"/>
          </p:cNvSpPr>
          <p:nvPr>
            <p:ph type="ftr" sz="quarter" idx="3"/>
          </p:nvPr>
        </p:nvSpPr>
        <p:spPr bwMode="auto">
          <a:xfrm>
            <a:off x="3352800" y="63246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i="0"/>
            </a:lvl1pPr>
          </a:lstStyle>
          <a:p>
            <a:pPr algn="ctr" fontAlgn="base">
              <a:spcBef>
                <a:spcPct val="0"/>
              </a:spcBef>
              <a:spcAft>
                <a:spcPct val="0"/>
              </a:spcAft>
              <a:defRPr/>
            </a:pPr>
            <a:r>
              <a:rPr lang="es-CO">
                <a:solidFill>
                  <a:prstClr val="black"/>
                </a:solidFill>
                <a:latin typeface="Tahoma" pitchFamily="34" charset="0"/>
              </a:rPr>
              <a:t>1</a:t>
            </a:r>
          </a:p>
        </p:txBody>
      </p:sp>
      <p:sp>
        <p:nvSpPr>
          <p:cNvPr id="1028" name="2051 Rectángulo"/>
          <p:cNvSpPr>
            <a:spLocks noChangeArrowheads="1"/>
          </p:cNvSpPr>
          <p:nvPr/>
        </p:nvSpPr>
        <p:spPr bwMode="auto">
          <a:xfrm>
            <a:off x="3211513" y="2786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s-CO" smtClean="0">
              <a:solidFill>
                <a:srgbClr val="000000"/>
              </a:solidFill>
            </a:endParaRPr>
          </a:p>
        </p:txBody>
      </p:sp>
      <p:sp>
        <p:nvSpPr>
          <p:cNvPr id="1029" name="2053 Rectángulo"/>
          <p:cNvSpPr>
            <a:spLocks noChangeArrowheads="1"/>
          </p:cNvSpPr>
          <p:nvPr/>
        </p:nvSpPr>
        <p:spPr bwMode="auto">
          <a:xfrm>
            <a:off x="7812088" y="44450"/>
            <a:ext cx="450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fld id="{F9007D8B-043C-4DEA-BBAF-306F9DF0DC6A}" type="slidenum">
              <a:rPr lang="es-ES" sz="1200" b="1" smtClean="0">
                <a:solidFill>
                  <a:prstClr val="black"/>
                </a:solidFill>
              </a:rPr>
              <a:pPr algn="ctr" fontAlgn="base">
                <a:spcBef>
                  <a:spcPct val="0"/>
                </a:spcBef>
                <a:spcAft>
                  <a:spcPct val="0"/>
                </a:spcAft>
              </a:pPr>
              <a:t>‹Nº›</a:t>
            </a:fld>
            <a:endParaRPr lang="es-ES" sz="1200" b="1" smtClean="0">
              <a:solidFill>
                <a:prstClr val="black"/>
              </a:solidFill>
            </a:endParaRPr>
          </a:p>
        </p:txBody>
      </p:sp>
      <p:sp>
        <p:nvSpPr>
          <p:cNvPr id="1030" name="2055 Conector recto"/>
          <p:cNvSpPr>
            <a:spLocks noChangeShapeType="1"/>
          </p:cNvSpPr>
          <p:nvPr/>
        </p:nvSpPr>
        <p:spPr bwMode="auto">
          <a:xfrm>
            <a:off x="1260475" y="728663"/>
            <a:ext cx="6977063" cy="0"/>
          </a:xfrm>
          <a:prstGeom prst="line">
            <a:avLst/>
          </a:prstGeom>
          <a:noFill/>
          <a:ln w="28575" algn="ctr">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es-CO" sz="1100" i="1" smtClean="0">
              <a:solidFill>
                <a:prstClr val="black"/>
              </a:solidFill>
              <a:latin typeface="Tahoma" pitchFamily="34" charset="0"/>
            </a:endParaRPr>
          </a:p>
        </p:txBody>
      </p:sp>
    </p:spTree>
    <p:extLst>
      <p:ext uri="{BB962C8B-B14F-4D97-AF65-F5344CB8AC3E}">
        <p14:creationId xmlns:p14="http://schemas.microsoft.com/office/powerpoint/2010/main" val="96230192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hf sldNum="0" hdr="0" ftr="0" dt="0"/>
  <p:txStyles>
    <p:titleStyle>
      <a:lvl1pPr algn="l" rtl="0" eaLnBrk="0" fontAlgn="base" hangingPunct="0">
        <a:spcBef>
          <a:spcPct val="0"/>
        </a:spcBef>
        <a:spcAft>
          <a:spcPct val="0"/>
        </a:spcAft>
        <a:defRPr sz="3600" b="1">
          <a:solidFill>
            <a:srgbClr val="990033"/>
          </a:solidFill>
          <a:latin typeface="+mj-lt"/>
          <a:ea typeface="+mj-ea"/>
          <a:cs typeface="+mj-cs"/>
        </a:defRPr>
      </a:lvl1pPr>
      <a:lvl2pPr algn="l" rtl="0" eaLnBrk="0" fontAlgn="base" hangingPunct="0">
        <a:spcBef>
          <a:spcPct val="0"/>
        </a:spcBef>
        <a:spcAft>
          <a:spcPct val="0"/>
        </a:spcAft>
        <a:defRPr sz="3600" b="1">
          <a:solidFill>
            <a:srgbClr val="990033"/>
          </a:solidFill>
          <a:latin typeface="Arial"/>
        </a:defRPr>
      </a:lvl2pPr>
      <a:lvl3pPr algn="l" rtl="0" eaLnBrk="0" fontAlgn="base" hangingPunct="0">
        <a:spcBef>
          <a:spcPct val="0"/>
        </a:spcBef>
        <a:spcAft>
          <a:spcPct val="0"/>
        </a:spcAft>
        <a:defRPr sz="3600" b="1">
          <a:solidFill>
            <a:srgbClr val="990033"/>
          </a:solidFill>
          <a:latin typeface="Arial"/>
        </a:defRPr>
      </a:lvl3pPr>
      <a:lvl4pPr algn="l" rtl="0" eaLnBrk="0" fontAlgn="base" hangingPunct="0">
        <a:spcBef>
          <a:spcPct val="0"/>
        </a:spcBef>
        <a:spcAft>
          <a:spcPct val="0"/>
        </a:spcAft>
        <a:defRPr sz="3600" b="1">
          <a:solidFill>
            <a:srgbClr val="990033"/>
          </a:solidFill>
          <a:latin typeface="Arial"/>
        </a:defRPr>
      </a:lvl4pPr>
      <a:lvl5pPr algn="l" rtl="0" eaLnBrk="0" fontAlgn="base" hangingPunct="0">
        <a:spcBef>
          <a:spcPct val="0"/>
        </a:spcBef>
        <a:spcAft>
          <a:spcPct val="0"/>
        </a:spcAft>
        <a:defRPr sz="3600" b="1">
          <a:solidFill>
            <a:srgbClr val="990033"/>
          </a:solidFill>
          <a:latin typeface="Arial"/>
        </a:defRPr>
      </a:lvl5pPr>
      <a:lvl6pPr marL="457200" algn="l" fontAlgn="base">
        <a:spcBef>
          <a:spcPct val="0"/>
        </a:spcBef>
        <a:spcAft>
          <a:spcPct val="0"/>
        </a:spcAft>
        <a:defRPr sz="3600" b="1">
          <a:solidFill>
            <a:srgbClr val="990033">
              <a:alpha val="100000"/>
            </a:srgbClr>
          </a:solidFill>
          <a:latin typeface="Arial"/>
        </a:defRPr>
      </a:lvl6pPr>
      <a:lvl7pPr marL="914400" algn="l" fontAlgn="base">
        <a:spcBef>
          <a:spcPct val="0"/>
        </a:spcBef>
        <a:spcAft>
          <a:spcPct val="0"/>
        </a:spcAft>
        <a:defRPr sz="3600" b="1">
          <a:solidFill>
            <a:srgbClr val="990033">
              <a:alpha val="100000"/>
            </a:srgbClr>
          </a:solidFill>
          <a:latin typeface="Arial"/>
        </a:defRPr>
      </a:lvl7pPr>
      <a:lvl8pPr marL="1371600" algn="l" fontAlgn="base">
        <a:spcBef>
          <a:spcPct val="0"/>
        </a:spcBef>
        <a:spcAft>
          <a:spcPct val="0"/>
        </a:spcAft>
        <a:defRPr sz="3600" b="1">
          <a:solidFill>
            <a:srgbClr val="990033">
              <a:alpha val="100000"/>
            </a:srgbClr>
          </a:solidFill>
          <a:latin typeface="Arial"/>
        </a:defRPr>
      </a:lvl8pPr>
      <a:lvl9pPr marL="1828800" algn="l" fontAlgn="base">
        <a:spcBef>
          <a:spcPct val="0"/>
        </a:spcBef>
        <a:spcAft>
          <a:spcPct val="0"/>
        </a:spcAft>
        <a:defRPr sz="3600" b="1">
          <a:solidFill>
            <a:srgbClr val="990033">
              <a:alpha val="100000"/>
            </a:srgbClr>
          </a:solidFill>
          <a:latin typeface="Arial"/>
        </a:defRPr>
      </a:lvl9pPr>
    </p:titleStyle>
    <p:bodyStyle>
      <a:lvl1pPr marL="341313" indent="-341313" algn="l" rtl="0" eaLnBrk="0" fontAlgn="base" hangingPunct="0">
        <a:spcBef>
          <a:spcPct val="20000"/>
        </a:spcBef>
        <a:spcAft>
          <a:spcPct val="0"/>
        </a:spcAft>
        <a:buClr>
          <a:schemeClr val="folHlink"/>
        </a:buClr>
        <a:buSzPct val="60000"/>
        <a:buFont typeface="Wingdings" pitchFamily="2" charset="2"/>
        <a:buChar char="n"/>
        <a:defRPr sz="2900">
          <a:solidFill>
            <a:srgbClr val="000099"/>
          </a:solidFill>
          <a:latin typeface="+mn-lt"/>
          <a:ea typeface="+mn-ea"/>
          <a:cs typeface="+mn-cs"/>
        </a:defRPr>
      </a:lvl1pPr>
      <a:lvl2pPr marL="741363" indent="-284163" algn="l" rtl="0" eaLnBrk="0" fontAlgn="base" hangingPunct="0">
        <a:spcBef>
          <a:spcPct val="20000"/>
        </a:spcBef>
        <a:spcAft>
          <a:spcPct val="0"/>
        </a:spcAft>
        <a:buClr>
          <a:schemeClr val="hlink"/>
        </a:buClr>
        <a:buSzPct val="55000"/>
        <a:buFont typeface="Wingdings" pitchFamily="2" charset="2"/>
        <a:buChar char="n"/>
        <a:defRPr sz="2900">
          <a:solidFill>
            <a:srgbClr val="000099"/>
          </a:solidFill>
          <a:latin typeface="+mn-lt"/>
        </a:defRPr>
      </a:lvl2pPr>
      <a:lvl3pPr marL="1141413" indent="-227013" algn="l" rtl="0" eaLnBrk="0" fontAlgn="base" hangingPunct="0">
        <a:spcBef>
          <a:spcPct val="20000"/>
        </a:spcBef>
        <a:spcAft>
          <a:spcPct val="0"/>
        </a:spcAft>
        <a:buClr>
          <a:schemeClr val="folHlink"/>
        </a:buClr>
        <a:buSzPct val="50000"/>
        <a:buFont typeface="Wingdings" pitchFamily="2" charset="2"/>
        <a:buChar char="n"/>
        <a:defRPr sz="2900">
          <a:solidFill>
            <a:srgbClr val="000099"/>
          </a:solidFill>
          <a:latin typeface="+mn-lt"/>
        </a:defRPr>
      </a:lvl3pPr>
      <a:lvl4pPr marL="1598613" indent="-227013" algn="l" rtl="0" eaLnBrk="0" fontAlgn="base" hangingPunct="0">
        <a:spcBef>
          <a:spcPct val="20000"/>
        </a:spcBef>
        <a:spcAft>
          <a:spcPct val="0"/>
        </a:spcAft>
        <a:buClr>
          <a:schemeClr val="accent2"/>
        </a:buClr>
        <a:buSzPct val="55000"/>
        <a:buFont typeface="Wingdings" pitchFamily="2" charset="2"/>
        <a:buChar char="n"/>
        <a:defRPr sz="2900">
          <a:solidFill>
            <a:srgbClr val="000099"/>
          </a:solidFill>
          <a:latin typeface="+mn-lt"/>
        </a:defRPr>
      </a:lvl4pPr>
      <a:lvl5pPr marL="2055813" indent="-227013" algn="l" rtl="0" eaLnBrk="0" fontAlgn="base" hangingPunct="0">
        <a:spcBef>
          <a:spcPct val="20000"/>
        </a:spcBef>
        <a:spcAft>
          <a:spcPct val="0"/>
        </a:spcAft>
        <a:buClr>
          <a:schemeClr val="accent1"/>
        </a:buClr>
        <a:buSzPct val="50000"/>
        <a:buFont typeface="Wingdings" pitchFamily="2" charset="2"/>
        <a:buChar char="n"/>
        <a:defRPr sz="2900">
          <a:solidFill>
            <a:srgbClr val="000099"/>
          </a:solidFill>
          <a:latin typeface="+mn-lt"/>
        </a:defRPr>
      </a:lvl5pPr>
      <a:lvl6pPr marL="2514600" indent="-228600" algn="l" fontAlgn="base">
        <a:spcBef>
          <a:spcPct val="20000"/>
        </a:spcBef>
        <a:spcAft>
          <a:spcPct val="0"/>
        </a:spcAft>
        <a:buClr>
          <a:schemeClr val="accent1">
            <a:alpha val="100000"/>
          </a:schemeClr>
        </a:buClr>
        <a:buSzPct val="50000"/>
        <a:buFont typeface="Wingdings"/>
        <a:buChar char="n"/>
        <a:defRPr sz="2900">
          <a:solidFill>
            <a:srgbClr val="000099">
              <a:alpha val="100000"/>
            </a:srgbClr>
          </a:solidFill>
          <a:latin typeface="+mn-lt"/>
        </a:defRPr>
      </a:lvl6pPr>
      <a:lvl7pPr marL="2971800" indent="-228600" algn="l" fontAlgn="base">
        <a:spcBef>
          <a:spcPct val="20000"/>
        </a:spcBef>
        <a:spcAft>
          <a:spcPct val="0"/>
        </a:spcAft>
        <a:buClr>
          <a:schemeClr val="accent1">
            <a:alpha val="100000"/>
          </a:schemeClr>
        </a:buClr>
        <a:buSzPct val="50000"/>
        <a:buFont typeface="Wingdings"/>
        <a:buChar char="n"/>
        <a:defRPr sz="2900">
          <a:solidFill>
            <a:srgbClr val="000099">
              <a:alpha val="100000"/>
            </a:srgbClr>
          </a:solidFill>
          <a:latin typeface="+mn-lt"/>
        </a:defRPr>
      </a:lvl7pPr>
      <a:lvl8pPr marL="3429000" indent="-228600" algn="l" fontAlgn="base">
        <a:spcBef>
          <a:spcPct val="20000"/>
        </a:spcBef>
        <a:spcAft>
          <a:spcPct val="0"/>
        </a:spcAft>
        <a:buClr>
          <a:schemeClr val="accent1">
            <a:alpha val="100000"/>
          </a:schemeClr>
        </a:buClr>
        <a:buSzPct val="50000"/>
        <a:buFont typeface="Wingdings"/>
        <a:buChar char="n"/>
        <a:defRPr sz="2900">
          <a:solidFill>
            <a:srgbClr val="000099">
              <a:alpha val="100000"/>
            </a:srgbClr>
          </a:solidFill>
          <a:latin typeface="+mn-lt"/>
        </a:defRPr>
      </a:lvl8pPr>
      <a:lvl9pPr marL="3886200" indent="-228600" algn="l" fontAlgn="base">
        <a:spcBef>
          <a:spcPct val="20000"/>
        </a:spcBef>
        <a:spcAft>
          <a:spcPct val="0"/>
        </a:spcAft>
        <a:buClr>
          <a:schemeClr val="accent1">
            <a:alpha val="100000"/>
          </a:schemeClr>
        </a:buClr>
        <a:buSzPct val="50000"/>
        <a:buFont typeface="Wingdings"/>
        <a:buChar char="n"/>
        <a:defRPr sz="2900">
          <a:solidFill>
            <a:srgbClr val="000099">
              <a:alpha val="100000"/>
            </a:srgb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caminomisionero.blogspot.com/search/label/recomendados" TargetMode="External"/><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hyperlink" Target="http://caminomisionero.blogspot.com/search/label/recomendados" TargetMode="External"/><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hyperlink" Target="http://www.misionerosencamino.blogspot.com/search/label/noticia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2.bp.blogspot.com/_nw7vil9kjNs/SjvR10TtjdI/AAAAAAAAMAE/sli8muhM7Pw/s1600-h/biblia+sola.gi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y124w.bay124.mail.live.com/att/GetAttachment.aspx?tnail=0&amp;messageId=18795406-892d-49f3-8d53-97300547ce4b&amp;Aux=44|0|8CBEEED96EB9CD0|"/>
          <p:cNvPicPr>
            <a:picLocks noChangeAspect="1" noChangeArrowheads="1"/>
          </p:cNvPicPr>
          <p:nvPr/>
        </p:nvPicPr>
        <p:blipFill>
          <a:blip r:embed="rId2"/>
          <a:srcRect/>
          <a:stretch>
            <a:fillRect/>
          </a:stretch>
        </p:blipFill>
        <p:spPr bwMode="auto">
          <a:xfrm>
            <a:off x="5214942" y="1500174"/>
            <a:ext cx="3286148" cy="4970603"/>
          </a:xfrm>
          <a:prstGeom prst="rect">
            <a:avLst/>
          </a:prstGeom>
          <a:ln>
            <a:noFill/>
          </a:ln>
          <a:effectLst>
            <a:softEdge rad="112500"/>
          </a:effectLst>
        </p:spPr>
      </p:pic>
      <p:sp>
        <p:nvSpPr>
          <p:cNvPr id="6" name="5 CuadroTexto"/>
          <p:cNvSpPr txBox="1"/>
          <p:nvPr/>
        </p:nvSpPr>
        <p:spPr>
          <a:xfrm>
            <a:off x="1753644" y="357166"/>
            <a:ext cx="7390356" cy="1754326"/>
          </a:xfrm>
          <a:prstGeom prst="rect">
            <a:avLst/>
          </a:prstGeom>
          <a:noFill/>
        </p:spPr>
        <p:txBody>
          <a:bodyPr wrap="none" rtlCol="0">
            <a:spAutoFit/>
          </a:bodyPr>
          <a:lstStyle/>
          <a:p>
            <a:pPr algn="ctr"/>
            <a:r>
              <a:rPr lang="es-CO" sz="3600" b="1" dirty="0" smtClean="0">
                <a:solidFill>
                  <a:srgbClr val="7030A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7030A0"/>
                </a:solidFill>
                <a:effectLst>
                  <a:outerShdw blurRad="38100" dist="38100" dir="2700000" algn="tl">
                    <a:srgbClr val="000000">
                      <a:alpha val="43137"/>
                    </a:srgbClr>
                  </a:outerShdw>
                </a:effectLst>
                <a:latin typeface="Constantia" pitchFamily="18" charset="0"/>
              </a:rPr>
              <a:t>NUESTRA SEÑORA DE LA </a:t>
            </a:r>
            <a:r>
              <a:rPr lang="es-CO" sz="3600" b="1" dirty="0" smtClean="0">
                <a:solidFill>
                  <a:srgbClr val="7030A0"/>
                </a:solidFill>
                <a:effectLst>
                  <a:outerShdw blurRad="38100" dist="38100" dir="2700000" algn="tl">
                    <a:srgbClr val="000000">
                      <a:alpha val="43137"/>
                    </a:srgbClr>
                  </a:outerShdw>
                </a:effectLst>
                <a:latin typeface="Constantia" pitchFamily="18" charset="0"/>
              </a:rPr>
              <a:t>SALUD</a:t>
            </a:r>
          </a:p>
          <a:p>
            <a:pPr algn="ctr"/>
            <a:r>
              <a:rPr lang="es-CO" sz="3600" b="1" dirty="0" smtClean="0">
                <a:solidFill>
                  <a:srgbClr val="7030A0"/>
                </a:solidFill>
                <a:effectLst>
                  <a:outerShdw blurRad="38100" dist="38100" dir="2700000" algn="tl">
                    <a:srgbClr val="000000">
                      <a:alpha val="43137"/>
                    </a:srgbClr>
                  </a:outerShdw>
                </a:effectLst>
                <a:latin typeface="Constantia" pitchFamily="18" charset="0"/>
              </a:rPr>
              <a:t>MISA JUVENIL </a:t>
            </a:r>
            <a:endParaRPr lang="es-ES" sz="3600" b="1" dirty="0">
              <a:solidFill>
                <a:srgbClr val="7030A0"/>
              </a:solidFill>
              <a:effectLst>
                <a:outerShdw blurRad="38100" dist="38100" dir="2700000" algn="tl">
                  <a:srgbClr val="000000">
                    <a:alpha val="43137"/>
                  </a:srgbClr>
                </a:outerShdw>
              </a:effectLst>
              <a:latin typeface="Constantia" pitchFamily="18" charset="0"/>
            </a:endParaRPr>
          </a:p>
        </p:txBody>
      </p:sp>
      <p:sp>
        <p:nvSpPr>
          <p:cNvPr id="7" name="Rectangle 1"/>
          <p:cNvSpPr>
            <a:spLocks noChangeArrowheads="1"/>
          </p:cNvSpPr>
          <p:nvPr/>
        </p:nvSpPr>
        <p:spPr bwMode="auto">
          <a:xfrm>
            <a:off x="500034" y="2285992"/>
            <a:ext cx="464343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600" b="1" i="1" dirty="0" smtClean="0">
                <a:latin typeface="Constantia" pitchFamily="18" charset="0"/>
              </a:rPr>
              <a:t>Quien guarda la palabra de Cristo, ciertamente el amor de Dios ha llegado en él a su plenitud.</a:t>
            </a:r>
          </a:p>
        </p:txBody>
      </p:sp>
      <p:pic>
        <p:nvPicPr>
          <p:cNvPr id="8" name="Picture 7" descr="http://1.bp.blogspot.com/_7cLsrf3V1iY/Snmv3rhnaGI/AAAAAAAAAHI/U9isfUikhzI/s400/prohibido+celular.jpg"/>
          <p:cNvPicPr>
            <a:picLocks noChangeAspect="1" noChangeArrowheads="1"/>
          </p:cNvPicPr>
          <p:nvPr/>
        </p:nvPicPr>
        <p:blipFill>
          <a:blip r:embed="rId3">
            <a:clrChange>
              <a:clrFrom>
                <a:srgbClr val="F7FFFF"/>
              </a:clrFrom>
              <a:clrTo>
                <a:srgbClr val="F7FFFF">
                  <a:alpha val="0"/>
                </a:srgbClr>
              </a:clrTo>
            </a:clrChange>
          </a:blip>
          <a:srcRect/>
          <a:stretch>
            <a:fillRect/>
          </a:stretch>
        </p:blipFill>
        <p:spPr bwMode="auto">
          <a:xfrm flipH="1">
            <a:off x="428595" y="5385840"/>
            <a:ext cx="1071571" cy="1281682"/>
          </a:xfrm>
          <a:prstGeom prst="rect">
            <a:avLst/>
          </a:prstGeom>
          <a:noFill/>
          <a:ln w="9525">
            <a:noFill/>
            <a:miter lim="800000"/>
            <a:headEnd/>
            <a:tailEnd/>
          </a:ln>
        </p:spPr>
      </p:pic>
      <p:pic>
        <p:nvPicPr>
          <p:cNvPr id="9" name="Picture 2" descr="C:\Documents and Settings\Parroquia\Escritorio\año del credo 2011\logo original.jpg"/>
          <p:cNvPicPr>
            <a:picLocks noChangeAspect="1" noChangeArrowheads="1"/>
          </p:cNvPicPr>
          <p:nvPr/>
        </p:nvPicPr>
        <p:blipFill>
          <a:blip r:embed="rId4" cstate="print"/>
          <a:srcRect/>
          <a:stretch>
            <a:fillRect/>
          </a:stretch>
        </p:blipFill>
        <p:spPr bwMode="auto">
          <a:xfrm>
            <a:off x="142844" y="44497"/>
            <a:ext cx="1714512" cy="23604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131840" y="548680"/>
            <a:ext cx="5112568" cy="1015663"/>
          </a:xfrm>
          <a:prstGeom prst="rect">
            <a:avLst/>
          </a:prstGeom>
          <a:noFill/>
        </p:spPr>
        <p:txBody>
          <a:bodyPr wrap="square" rtlCol="0">
            <a:spAutoFit/>
          </a:bodyPr>
          <a:lstStyle/>
          <a:p>
            <a:pPr algn="ctr"/>
            <a:r>
              <a:rPr lang="es-CO" sz="2000" b="1" dirty="0" smtClean="0">
                <a:solidFill>
                  <a:prstClr val="black"/>
                </a:solidFill>
                <a:latin typeface="Arial" pitchFamily="34" charset="0"/>
                <a:cs typeface="Arial" pitchFamily="34" charset="0"/>
              </a:rPr>
              <a:t>Jesús continua las enseñanzas del domingo pasado. Estemos muy atentos a aquello que nos dice;</a:t>
            </a:r>
            <a:endParaRPr lang="es-CO" sz="2000" b="1" dirty="0">
              <a:solidFill>
                <a:prstClr val="black"/>
              </a:solidFill>
              <a:latin typeface="Arial" pitchFamily="34" charset="0"/>
              <a:cs typeface="Arial" pitchFamily="34" charset="0"/>
            </a:endParaRPr>
          </a:p>
        </p:txBody>
      </p:sp>
      <p:sp>
        <p:nvSpPr>
          <p:cNvPr id="4" name="3 Rectángulo"/>
          <p:cNvSpPr/>
          <p:nvPr/>
        </p:nvSpPr>
        <p:spPr>
          <a:xfrm>
            <a:off x="8210745" y="1196752"/>
            <a:ext cx="553357" cy="4832092"/>
          </a:xfrm>
          <a:prstGeom prst="rect">
            <a:avLst/>
          </a:prstGeom>
          <a:noFill/>
        </p:spPr>
        <p:txBody>
          <a:bodyPr wrap="none" lIns="91440" tIns="45720" rIns="91440" bIns="45720">
            <a:spAutoFit/>
          </a:bodyPr>
          <a:lstStyle/>
          <a:p>
            <a:pPr algn="ctr"/>
            <a:r>
              <a:rPr lang="es-ES" sz="4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L</a:t>
            </a:r>
          </a:p>
          <a:p>
            <a:pPr algn="ctr"/>
            <a:r>
              <a:rPr lang="es-ES" sz="4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E</a:t>
            </a:r>
          </a:p>
          <a:p>
            <a:pPr algn="ctr"/>
            <a:r>
              <a:rPr lang="es-ES" sz="4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C</a:t>
            </a:r>
          </a:p>
          <a:p>
            <a:pPr algn="ctr"/>
            <a:r>
              <a:rPr lang="es-ES" sz="4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a:t>
            </a:r>
          </a:p>
          <a:p>
            <a:pPr algn="ctr"/>
            <a:r>
              <a:rPr lang="es-ES" sz="4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U</a:t>
            </a:r>
          </a:p>
          <a:p>
            <a:pPr algn="ctr"/>
            <a:r>
              <a:rPr lang="es-ES" sz="4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R</a:t>
            </a:r>
          </a:p>
          <a:p>
            <a:pPr algn="ctr"/>
            <a:r>
              <a:rPr lang="es-ES"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A</a:t>
            </a:r>
          </a:p>
        </p:txBody>
      </p:sp>
      <p:sp>
        <p:nvSpPr>
          <p:cNvPr id="5" name="4 Llamada rectangular redondeada"/>
          <p:cNvSpPr/>
          <p:nvPr/>
        </p:nvSpPr>
        <p:spPr>
          <a:xfrm>
            <a:off x="2843808" y="332656"/>
            <a:ext cx="4392488" cy="1152128"/>
          </a:xfrm>
          <a:prstGeom prst="wedgeRoundRectCallout">
            <a:avLst>
              <a:gd name="adj1" fmla="val -66775"/>
              <a:gd name="adj2" fmla="val -3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CO" sz="2000" b="1" dirty="0" smtClean="0">
                <a:solidFill>
                  <a:prstClr val="white"/>
                </a:solidFill>
                <a:latin typeface="Arial" pitchFamily="34" charset="0"/>
                <a:cs typeface="Arial" pitchFamily="34" charset="0"/>
              </a:rPr>
              <a:t>Ustedes han oído que se dijo: ojo por </a:t>
            </a:r>
            <a:r>
              <a:rPr lang="es-CO" sz="2000" b="1" dirty="0">
                <a:solidFill>
                  <a:prstClr val="white"/>
                </a:solidFill>
                <a:latin typeface="Arial" pitchFamily="34" charset="0"/>
                <a:cs typeface="Arial" pitchFamily="34" charset="0"/>
              </a:rPr>
              <a:t> </a:t>
            </a:r>
            <a:r>
              <a:rPr lang="es-CO" sz="2000" b="1" dirty="0" smtClean="0">
                <a:solidFill>
                  <a:prstClr val="white"/>
                </a:solidFill>
                <a:latin typeface="Arial" pitchFamily="34" charset="0"/>
                <a:cs typeface="Arial" pitchFamily="34" charset="0"/>
              </a:rPr>
              <a:t>ojo y diente por diente, pero yo les digo:</a:t>
            </a:r>
            <a:endParaRPr lang="es-CO" sz="2000" b="1" dirty="0">
              <a:solidFill>
                <a:prstClr val="white"/>
              </a:solidFill>
              <a:latin typeface="Arial" pitchFamily="34" charset="0"/>
              <a:cs typeface="Arial" pitchFamily="34" charset="0"/>
            </a:endParaRPr>
          </a:p>
        </p:txBody>
      </p:sp>
      <p:sp>
        <p:nvSpPr>
          <p:cNvPr id="6" name="5 CuadroTexto"/>
          <p:cNvSpPr txBox="1"/>
          <p:nvPr/>
        </p:nvSpPr>
        <p:spPr>
          <a:xfrm>
            <a:off x="3131840" y="4883676"/>
            <a:ext cx="5184576" cy="1569660"/>
          </a:xfrm>
          <a:prstGeom prst="rect">
            <a:avLst/>
          </a:prstGeom>
          <a:solidFill>
            <a:schemeClr val="accent3">
              <a:lumMod val="60000"/>
              <a:lumOff val="40000"/>
            </a:schemeClr>
          </a:solidFill>
        </p:spPr>
        <p:txBody>
          <a:bodyPr wrap="square" rtlCol="0">
            <a:spAutoFit/>
          </a:bodyPr>
          <a:lstStyle/>
          <a:p>
            <a:pPr algn="ctr"/>
            <a:r>
              <a:rPr lang="es-CO" sz="2400" b="1" dirty="0" smtClean="0">
                <a:solidFill>
                  <a:prstClr val="black"/>
                </a:solidFill>
                <a:latin typeface="Arial" pitchFamily="34" charset="0"/>
                <a:cs typeface="Arial" pitchFamily="34" charset="0"/>
              </a:rPr>
              <a:t>No resistas al que te haga algún mal; al contrario. Si alguien te pega en la mejilla derecha, ofrécele también la otra.</a:t>
            </a:r>
          </a:p>
        </p:txBody>
      </p:sp>
      <p:sp>
        <p:nvSpPr>
          <p:cNvPr id="7" name="6 CuadroTexto"/>
          <p:cNvSpPr txBox="1"/>
          <p:nvPr/>
        </p:nvSpPr>
        <p:spPr>
          <a:xfrm>
            <a:off x="3059832" y="3020759"/>
            <a:ext cx="518457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2400" b="1" dirty="0" smtClean="0">
                <a:solidFill>
                  <a:prstClr val="black"/>
                </a:solidFill>
                <a:latin typeface="Arial" pitchFamily="34" charset="0"/>
                <a:cs typeface="Arial" pitchFamily="34" charset="0"/>
              </a:rPr>
              <a:t>Si alguien te demanda y te quiere quitar la camisa, déjale que se lleve también tu capa. </a:t>
            </a:r>
          </a:p>
        </p:txBody>
      </p:sp>
      <p:sp>
        <p:nvSpPr>
          <p:cNvPr id="8" name="7 CuadroTexto"/>
          <p:cNvSpPr txBox="1"/>
          <p:nvPr/>
        </p:nvSpPr>
        <p:spPr>
          <a:xfrm>
            <a:off x="3491880" y="908720"/>
            <a:ext cx="5184576"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2400" b="1" dirty="0" smtClean="0">
                <a:solidFill>
                  <a:prstClr val="black"/>
                </a:solidFill>
                <a:latin typeface="Arial" pitchFamily="34" charset="0"/>
                <a:cs typeface="Arial" pitchFamily="34" charset="0"/>
              </a:rPr>
              <a:t>Si te obligan a llevar carga una milla, llévala dos. No vuelvas la espalda a quien te pide algo prestado</a:t>
            </a:r>
          </a:p>
        </p:txBody>
      </p:sp>
      <p:pic>
        <p:nvPicPr>
          <p:cNvPr id="6148" name="Picture 4" descr="http://www.palermoviejo.com/palermoviejo/gifs/Pascuas/CristoPanyVino.gif">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512" y="908720"/>
            <a:ext cx="3269068"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92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iterate type="lt">
                                    <p:tmPct val="10000"/>
                                  </p:iterate>
                                  <p:childTnLst>
                                    <p:anim calcmode="lin" valueType="num">
                                      <p:cBhvr additive="base">
                                        <p:cTn id="6" dur="1000"/>
                                        <p:tgtEl>
                                          <p:spTgt spid="4"/>
                                        </p:tgtEl>
                                        <p:attrNameLst>
                                          <p:attrName>ppt_x</p:attrName>
                                        </p:attrNameLst>
                                      </p:cBhvr>
                                      <p:tavLst>
                                        <p:tav tm="0">
                                          <p:val>
                                            <p:strVal val="ppt_x"/>
                                          </p:val>
                                        </p:tav>
                                        <p:tav tm="100000">
                                          <p:val>
                                            <p:strVal val="0-ppt_w/2"/>
                                          </p:val>
                                        </p:tav>
                                      </p:tavLst>
                                    </p:anim>
                                    <p:anim calcmode="lin" valueType="num">
                                      <p:cBhvr additive="base">
                                        <p:cTn id="7" dur="1000"/>
                                        <p:tgtEl>
                                          <p:spTgt spid="4"/>
                                        </p:tgtEl>
                                        <p:attrNameLst>
                                          <p:attrName>ppt_y</p:attrName>
                                        </p:attrNameLst>
                                      </p:cBhvr>
                                      <p:tavLst>
                                        <p:tav tm="0">
                                          <p:val>
                                            <p:strVal val="ppt_y"/>
                                          </p:val>
                                        </p:tav>
                                        <p:tav tm="100000">
                                          <p:val>
                                            <p:strVal val="ppt_y"/>
                                          </p:val>
                                        </p:tav>
                                      </p:tavLst>
                                    </p:anim>
                                    <p:set>
                                      <p:cBhvr>
                                        <p:cTn id="8" dur="1" fill="hold">
                                          <p:stCondLst>
                                            <p:cond delay="9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3">
                                            <p:txEl>
                                              <p:pRg st="0" end="0"/>
                                            </p:txEl>
                                          </p:spTgt>
                                        </p:tgtEl>
                                      </p:cBhvr>
                                    </p:animEffect>
                                    <p:set>
                                      <p:cBhvr>
                                        <p:cTn id="18"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2000"/>
                                        <p:tgtEl>
                                          <p:spTgt spid="5"/>
                                        </p:tgtEl>
                                      </p:cBhvr>
                                    </p:animEffect>
                                    <p:set>
                                      <p:cBhvr>
                                        <p:cTn id="28" dur="1" fill="hold">
                                          <p:stCondLst>
                                            <p:cond delay="19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7" presetClass="entr" presetSubtype="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ppt_x"/>
                                          </p:val>
                                        </p:tav>
                                        <p:tav tm="100000">
                                          <p:val>
                                            <p:strVal val="#ppt_x"/>
                                          </p:val>
                                        </p:tav>
                                      </p:tavLst>
                                    </p:anim>
                                    <p:anim calcmode="lin" valueType="num">
                                      <p:cBhvr additive="base">
                                        <p:cTn id="34"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1000" fill="hold"/>
                                        <p:tgtEl>
                                          <p:spTgt spid="8"/>
                                        </p:tgtEl>
                                        <p:attrNameLst>
                                          <p:attrName>ppt_x</p:attrName>
                                        </p:attrNameLst>
                                      </p:cBhvr>
                                      <p:tavLst>
                                        <p:tav tm="0">
                                          <p:val>
                                            <p:strVal val="#ppt_x"/>
                                          </p:val>
                                        </p:tav>
                                        <p:tav tm="100000">
                                          <p:val>
                                            <p:strVal val="#ppt_x"/>
                                          </p:val>
                                        </p:tav>
                                      </p:tavLst>
                                    </p:anim>
                                    <p:anim calcmode="lin" valueType="num">
                                      <p:cBhvr additive="base">
                                        <p:cTn id="46"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Llamada rectangular redondeada"/>
          <p:cNvSpPr/>
          <p:nvPr/>
        </p:nvSpPr>
        <p:spPr>
          <a:xfrm>
            <a:off x="2843808" y="332656"/>
            <a:ext cx="4392488" cy="1152128"/>
          </a:xfrm>
          <a:prstGeom prst="wedgeRoundRectCallout">
            <a:avLst>
              <a:gd name="adj1" fmla="val -66775"/>
              <a:gd name="adj2" fmla="val -3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CO" sz="2000" b="1" dirty="0" smtClean="0">
                <a:solidFill>
                  <a:prstClr val="white"/>
                </a:solidFill>
                <a:latin typeface="Arial" pitchFamily="34" charset="0"/>
                <a:cs typeface="Arial" pitchFamily="34" charset="0"/>
              </a:rPr>
              <a:t>También han </a:t>
            </a:r>
            <a:r>
              <a:rPr lang="es-CO" sz="2000" b="1" dirty="0" err="1" smtClean="0">
                <a:solidFill>
                  <a:prstClr val="white"/>
                </a:solidFill>
                <a:latin typeface="Arial" pitchFamily="34" charset="0"/>
                <a:cs typeface="Arial" pitchFamily="34" charset="0"/>
              </a:rPr>
              <a:t>oido</a:t>
            </a:r>
            <a:r>
              <a:rPr lang="es-CO" sz="2000" b="1" dirty="0" smtClean="0">
                <a:solidFill>
                  <a:prstClr val="white"/>
                </a:solidFill>
                <a:latin typeface="Arial" pitchFamily="34" charset="0"/>
                <a:cs typeface="Arial" pitchFamily="34" charset="0"/>
              </a:rPr>
              <a:t> que se dijo: ‘Ama a tu prójimo y odia a tu enemigo, pero yo les digo:</a:t>
            </a:r>
            <a:endParaRPr lang="es-CO" sz="2000" b="1" dirty="0">
              <a:solidFill>
                <a:prstClr val="white"/>
              </a:solidFill>
              <a:latin typeface="Arial" pitchFamily="34" charset="0"/>
              <a:cs typeface="Arial" pitchFamily="34" charset="0"/>
            </a:endParaRPr>
          </a:p>
        </p:txBody>
      </p:sp>
      <p:sp>
        <p:nvSpPr>
          <p:cNvPr id="4" name="3 CuadroTexto"/>
          <p:cNvSpPr txBox="1"/>
          <p:nvPr/>
        </p:nvSpPr>
        <p:spPr>
          <a:xfrm>
            <a:off x="2699792" y="4725144"/>
            <a:ext cx="6192688" cy="1938992"/>
          </a:xfrm>
          <a:prstGeom prst="rect">
            <a:avLst/>
          </a:prstGeom>
          <a:solidFill>
            <a:schemeClr val="accent3">
              <a:lumMod val="60000"/>
              <a:lumOff val="40000"/>
            </a:schemeClr>
          </a:solidFill>
        </p:spPr>
        <p:txBody>
          <a:bodyPr wrap="square" rtlCol="0">
            <a:spAutoFit/>
          </a:bodyPr>
          <a:lstStyle/>
          <a:p>
            <a:pPr algn="ctr"/>
            <a:r>
              <a:rPr lang="es-CO" sz="2400" b="1" dirty="0" smtClean="0">
                <a:solidFill>
                  <a:prstClr val="black"/>
                </a:solidFill>
                <a:latin typeface="Arial" pitchFamily="34" charset="0"/>
                <a:cs typeface="Arial" pitchFamily="34" charset="0"/>
              </a:rPr>
              <a:t>Amen a sus enemigos y oren por quienes los persiguen, así serán hijos de su Padre que está en los cielos, pues el hace salir el sol sobre buenos y malos y manda la lluvia sobre justos e injustos.</a:t>
            </a:r>
          </a:p>
        </p:txBody>
      </p:sp>
      <p:sp>
        <p:nvSpPr>
          <p:cNvPr id="5" name="4 CuadroTexto"/>
          <p:cNvSpPr txBox="1"/>
          <p:nvPr/>
        </p:nvSpPr>
        <p:spPr>
          <a:xfrm>
            <a:off x="3059832" y="3020759"/>
            <a:ext cx="518457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2400" b="1" dirty="0" smtClean="0">
                <a:solidFill>
                  <a:prstClr val="black"/>
                </a:solidFill>
                <a:latin typeface="Arial" pitchFamily="34" charset="0"/>
                <a:cs typeface="Arial" pitchFamily="34" charset="0"/>
              </a:rPr>
              <a:t>Pues si solo aman a los que los aman no hacen nada de nuevo y no recibirán ningún premio</a:t>
            </a:r>
          </a:p>
        </p:txBody>
      </p:sp>
      <p:sp>
        <p:nvSpPr>
          <p:cNvPr id="6" name="5 CuadroTexto"/>
          <p:cNvSpPr txBox="1"/>
          <p:nvPr/>
        </p:nvSpPr>
        <p:spPr>
          <a:xfrm>
            <a:off x="3491880" y="1292567"/>
            <a:ext cx="518457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2400" b="1" dirty="0" smtClean="0">
                <a:solidFill>
                  <a:prstClr val="black"/>
                </a:solidFill>
                <a:latin typeface="Arial" pitchFamily="34" charset="0"/>
                <a:cs typeface="Arial" pitchFamily="34" charset="0"/>
              </a:rPr>
              <a:t>SEAN USTEDES PERFECTOS COMO SU PADRE QUE ESTÁ EN LOS CIELOS ES PERFECTO.</a:t>
            </a:r>
          </a:p>
        </p:txBody>
      </p:sp>
      <p:pic>
        <p:nvPicPr>
          <p:cNvPr id="7172" name="Picture 4" descr="http://www.palermoviejo.com/palermoviejo/gifs/Pascuas/CristoPanyVino.gif">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0528" y="692696"/>
            <a:ext cx="3528392" cy="551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90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7"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ppt_x"/>
                                          </p:val>
                                        </p:tav>
                                        <p:tav tm="100000">
                                          <p:val>
                                            <p:strVal val="#ppt_x"/>
                                          </p:val>
                                        </p:tav>
                                      </p:tavLst>
                                    </p:anim>
                                    <p:anim calcmode="lin" valueType="num">
                                      <p:cBhvr additive="base">
                                        <p:cTn id="3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3" y="86896"/>
            <a:ext cx="9127667"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283968" y="2717470"/>
            <a:ext cx="4572000" cy="2862322"/>
          </a:xfrm>
          <a:prstGeom prst="rect">
            <a:avLst/>
          </a:prstGeom>
        </p:spPr>
        <p:txBody>
          <a:bodyPr>
            <a:spAutoFit/>
          </a:bodyPr>
          <a:lstStyle/>
          <a:p>
            <a:r>
              <a:rPr lang="es-CO" sz="5400" dirty="0" smtClean="0">
                <a:solidFill>
                  <a:srgbClr val="FF0000"/>
                </a:solidFill>
              </a:rPr>
              <a:t>1. Romper la tentación de la venganza</a:t>
            </a:r>
            <a:r>
              <a:rPr lang="es-CO" dirty="0"/>
              <a:t>.</a:t>
            </a:r>
          </a:p>
          <a:p>
            <a:r>
              <a:rPr lang="es-CO" dirty="0" smtClean="0"/>
              <a:t>.</a:t>
            </a:r>
            <a:endParaRPr lang="es-CO" dirty="0"/>
          </a:p>
        </p:txBody>
      </p:sp>
    </p:spTree>
    <p:extLst>
      <p:ext uri="{BB962C8B-B14F-4D97-AF65-F5344CB8AC3E}">
        <p14:creationId xmlns:p14="http://schemas.microsoft.com/office/powerpoint/2010/main" val="501066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4" y="23609"/>
            <a:ext cx="918178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http://3.bp.blogspot.com/-uL6TJOK3nsA/TVsG-8_2ndI/AAAAAAAAVpI/csTAXcfUEPU/s1600/200610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538" y="87521"/>
            <a:ext cx="4916503" cy="685633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79512" y="-10996"/>
            <a:ext cx="4234626" cy="3508653"/>
          </a:xfrm>
          <a:prstGeom prst="rect">
            <a:avLst/>
          </a:prstGeom>
        </p:spPr>
        <p:txBody>
          <a:bodyPr wrap="square">
            <a:spAutoFit/>
          </a:bodyPr>
          <a:lstStyle/>
          <a:p>
            <a:endParaRPr lang="es-CO" dirty="0"/>
          </a:p>
          <a:p>
            <a:r>
              <a:rPr lang="es-CO" sz="6600" b="1" dirty="0">
                <a:solidFill>
                  <a:srgbClr val="FF0000"/>
                </a:solidFill>
                <a:effectLst>
                  <a:outerShdw blurRad="38100" dist="38100" dir="2700000" algn="tl">
                    <a:srgbClr val="000000">
                      <a:alpha val="43137"/>
                    </a:srgbClr>
                  </a:outerShdw>
                </a:effectLst>
              </a:rPr>
              <a:t>2. El amor a los enemigos</a:t>
            </a:r>
            <a:r>
              <a:rPr lang="es-CO" sz="7200" b="1" dirty="0" smtClean="0">
                <a:solidFill>
                  <a:srgbClr val="FF0000"/>
                </a:solidFill>
                <a:effectLst>
                  <a:outerShdw blurRad="38100" dist="38100" dir="2700000" algn="tl">
                    <a:srgbClr val="000000">
                      <a:alpha val="43137"/>
                    </a:srgbClr>
                  </a:outerShdw>
                </a:effectLst>
              </a:rPr>
              <a:t>.</a:t>
            </a:r>
            <a:endParaRPr lang="es-CO" sz="7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0370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6" y="1461"/>
            <a:ext cx="9026643" cy="685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467544" y="260648"/>
            <a:ext cx="8676456" cy="1754326"/>
          </a:xfrm>
          <a:prstGeom prst="rect">
            <a:avLst/>
          </a:prstGeom>
          <a:noFill/>
        </p:spPr>
        <p:txBody>
          <a:bodyPr wrap="square" rtlCol="0">
            <a:spAutoFit/>
          </a:bodyPr>
          <a:lstStyle/>
          <a:p>
            <a:r>
              <a:rPr lang="es-CO" sz="5400" b="1" dirty="0" smtClean="0">
                <a:solidFill>
                  <a:srgbClr val="FF0000"/>
                </a:solidFill>
              </a:rPr>
              <a:t>3</a:t>
            </a:r>
            <a:r>
              <a:rPr lang="es-CO" sz="5400" b="1" dirty="0">
                <a:solidFill>
                  <a:srgbClr val="FF0000"/>
                </a:solidFill>
              </a:rPr>
              <a:t>. La </a:t>
            </a:r>
            <a:r>
              <a:rPr lang="es-CO" sz="5400" b="1" dirty="0" smtClean="0">
                <a:solidFill>
                  <a:srgbClr val="FF0000"/>
                </a:solidFill>
              </a:rPr>
              <a:t>perfección: vencer el mal a fuerza de bien</a:t>
            </a:r>
            <a:endParaRPr lang="es-CO" sz="5400" dirty="0">
              <a:solidFill>
                <a:srgbClr val="FF0000"/>
              </a:solidFill>
            </a:endParaRPr>
          </a:p>
        </p:txBody>
      </p:sp>
    </p:spTree>
    <p:extLst>
      <p:ext uri="{BB962C8B-B14F-4D97-AF65-F5344CB8AC3E}">
        <p14:creationId xmlns:p14="http://schemas.microsoft.com/office/powerpoint/2010/main" val="43664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7248138"/>
          </a:xfrm>
          <a:prstGeom prst="rect">
            <a:avLst/>
          </a:prstGeom>
        </p:spPr>
        <p:txBody>
          <a:bodyPr wrap="square">
            <a:spAutoFit/>
          </a:bodyPr>
          <a:lstStyle/>
          <a:p>
            <a:pPr algn="ctr"/>
            <a:r>
              <a:rPr lang="es-CO" sz="1500" b="1" i="1" dirty="0" smtClean="0">
                <a:solidFill>
                  <a:srgbClr val="FF0000"/>
                </a:solidFill>
                <a:effectLst>
                  <a:outerShdw blurRad="38100" dist="38100" dir="2700000" algn="tl">
                    <a:srgbClr val="000000">
                      <a:alpha val="43137"/>
                    </a:srgbClr>
                  </a:outerShdw>
                </a:effectLst>
              </a:rPr>
              <a:t>OREMOS…</a:t>
            </a:r>
          </a:p>
          <a:p>
            <a:pPr algn="ctr"/>
            <a:r>
              <a:rPr lang="es-CO" sz="1500" b="1" i="1" dirty="0" smtClean="0">
                <a:solidFill>
                  <a:srgbClr val="FF0000"/>
                </a:solidFill>
                <a:effectLst>
                  <a:outerShdw blurRad="38100" dist="38100" dir="2700000" algn="tl">
                    <a:srgbClr val="000000">
                      <a:alpha val="43137"/>
                    </a:srgbClr>
                  </a:outerShdw>
                </a:effectLst>
              </a:rPr>
              <a:t>¿</a:t>
            </a:r>
            <a:r>
              <a:rPr lang="es-CO" sz="1500" b="1" i="1" dirty="0">
                <a:solidFill>
                  <a:srgbClr val="FF0000"/>
                </a:solidFill>
                <a:effectLst>
                  <a:outerShdw blurRad="38100" dist="38100" dir="2700000" algn="tl">
                    <a:srgbClr val="000000">
                      <a:alpha val="43137"/>
                    </a:srgbClr>
                  </a:outerShdw>
                </a:effectLst>
              </a:rPr>
              <a:t>CÓMO ME PIDES TANTO, SEÑOR?</a:t>
            </a:r>
          </a:p>
          <a:p>
            <a:pPr algn="ctr"/>
            <a:r>
              <a:rPr lang="es-CO" sz="1500" b="1" i="1" dirty="0">
                <a:solidFill>
                  <a:srgbClr val="FF0000"/>
                </a:solidFill>
                <a:effectLst>
                  <a:outerShdw blurRad="38100" dist="38100" dir="2700000" algn="tl">
                    <a:srgbClr val="000000">
                      <a:alpha val="43137"/>
                    </a:srgbClr>
                  </a:outerShdw>
                </a:effectLst>
              </a:rPr>
              <a:t>¿Sonreír al que deteriora e invade mi vida,</a:t>
            </a:r>
          </a:p>
          <a:p>
            <a:pPr algn="ctr"/>
            <a:r>
              <a:rPr lang="es-CO" sz="1500" b="1" i="1" dirty="0">
                <a:solidFill>
                  <a:srgbClr val="FF0000"/>
                </a:solidFill>
                <a:effectLst>
                  <a:outerShdw blurRad="38100" dist="38100" dir="2700000" algn="tl">
                    <a:srgbClr val="000000">
                      <a:alpha val="43137"/>
                    </a:srgbClr>
                  </a:outerShdw>
                </a:effectLst>
              </a:rPr>
              <a:t>perdonar a quien me afrenta</a:t>
            </a:r>
          </a:p>
          <a:p>
            <a:pPr algn="ctr"/>
            <a:r>
              <a:rPr lang="es-CO" sz="1500" b="1" i="1" dirty="0">
                <a:solidFill>
                  <a:srgbClr val="FF0000"/>
                </a:solidFill>
                <a:effectLst>
                  <a:outerShdw blurRad="38100" dist="38100" dir="2700000" algn="tl">
                    <a:srgbClr val="000000">
                      <a:alpha val="43137"/>
                    </a:srgbClr>
                  </a:outerShdw>
                </a:effectLst>
              </a:rPr>
              <a:t>ayudar a quien me arruina</a:t>
            </a:r>
          </a:p>
          <a:p>
            <a:pPr algn="ctr"/>
            <a:r>
              <a:rPr lang="es-CO" sz="1500" b="1" i="1" dirty="0">
                <a:solidFill>
                  <a:srgbClr val="FF0000"/>
                </a:solidFill>
                <a:effectLst>
                  <a:outerShdw blurRad="38100" dist="38100" dir="2700000" algn="tl">
                    <a:srgbClr val="000000">
                      <a:alpha val="43137"/>
                    </a:srgbClr>
                  </a:outerShdw>
                </a:effectLst>
              </a:rPr>
              <a:t>y asistir a quien me olvidó un mal día?</a:t>
            </a:r>
          </a:p>
          <a:p>
            <a:pPr algn="ctr"/>
            <a:r>
              <a:rPr lang="es-CO" sz="1500" b="1" i="1" dirty="0">
                <a:solidFill>
                  <a:srgbClr val="FF0000"/>
                </a:solidFill>
                <a:effectLst>
                  <a:outerShdw blurRad="38100" dist="38100" dir="2700000" algn="tl">
                    <a:srgbClr val="000000">
                      <a:alpha val="43137"/>
                    </a:srgbClr>
                  </a:outerShdw>
                </a:effectLst>
              </a:rPr>
              <a:t>¿CÓMO ME PIDES TANTO, SEÑOR?</a:t>
            </a:r>
          </a:p>
          <a:p>
            <a:pPr algn="ctr"/>
            <a:r>
              <a:rPr lang="es-CO" sz="1500" b="1" i="1" dirty="0">
                <a:solidFill>
                  <a:srgbClr val="FF0000"/>
                </a:solidFill>
                <a:effectLst>
                  <a:outerShdw blurRad="38100" dist="38100" dir="2700000" algn="tl">
                    <a:srgbClr val="000000">
                      <a:alpha val="43137"/>
                    </a:srgbClr>
                  </a:outerShdw>
                </a:effectLst>
              </a:rPr>
              <a:t>¿Amar al que tal vez nunca me amó,</a:t>
            </a:r>
          </a:p>
          <a:p>
            <a:pPr algn="ctr"/>
            <a:r>
              <a:rPr lang="es-CO" sz="1500" b="1" i="1" dirty="0">
                <a:solidFill>
                  <a:srgbClr val="FF0000"/>
                </a:solidFill>
                <a:effectLst>
                  <a:outerShdw blurRad="38100" dist="38100" dir="2700000" algn="tl">
                    <a:srgbClr val="000000">
                      <a:alpha val="43137"/>
                    </a:srgbClr>
                  </a:outerShdw>
                </a:effectLst>
              </a:rPr>
              <a:t>abrazar al que, ayer, me rechazó,</a:t>
            </a:r>
          </a:p>
          <a:p>
            <a:pPr algn="ctr"/>
            <a:r>
              <a:rPr lang="es-CO" sz="1500" b="1" i="1" dirty="0">
                <a:solidFill>
                  <a:srgbClr val="FF0000"/>
                </a:solidFill>
                <a:effectLst>
                  <a:outerShdw blurRad="38100" dist="38100" dir="2700000" algn="tl">
                    <a:srgbClr val="000000">
                      <a:alpha val="43137"/>
                    </a:srgbClr>
                  </a:outerShdw>
                </a:effectLst>
              </a:rPr>
              <a:t>llorar con el que, tal vez,</a:t>
            </a:r>
          </a:p>
          <a:p>
            <a:pPr algn="ctr"/>
            <a:r>
              <a:rPr lang="es-CO" sz="1500" b="1" i="1" dirty="0">
                <a:solidFill>
                  <a:srgbClr val="FF0000"/>
                </a:solidFill>
                <a:effectLst>
                  <a:outerShdw blurRad="38100" dist="38100" dir="2700000" algn="tl">
                    <a:srgbClr val="000000">
                      <a:alpha val="43137"/>
                    </a:srgbClr>
                  </a:outerShdw>
                </a:effectLst>
              </a:rPr>
              <a:t>nunca yo encontré consuelo en la aflicción?</a:t>
            </a:r>
          </a:p>
          <a:p>
            <a:pPr algn="ctr"/>
            <a:r>
              <a:rPr lang="es-CO" sz="1500" b="1" i="1" dirty="0">
                <a:solidFill>
                  <a:srgbClr val="FF0000"/>
                </a:solidFill>
                <a:effectLst>
                  <a:outerShdw blurRad="38100" dist="38100" dir="2700000" algn="tl">
                    <a:srgbClr val="000000">
                      <a:alpha val="43137"/>
                    </a:srgbClr>
                  </a:outerShdw>
                </a:effectLst>
              </a:rPr>
              <a:t>¡Cómo, Señor! ¡Dime cómo!</a:t>
            </a:r>
          </a:p>
          <a:p>
            <a:pPr algn="ctr"/>
            <a:r>
              <a:rPr lang="es-CO" sz="1500" b="1" i="1" dirty="0">
                <a:solidFill>
                  <a:srgbClr val="FF0000"/>
                </a:solidFill>
                <a:effectLst>
                  <a:outerShdw blurRad="38100" dist="38100" dir="2700000" algn="tl">
                    <a:srgbClr val="000000">
                      <a:alpha val="43137"/>
                    </a:srgbClr>
                  </a:outerShdw>
                </a:effectLst>
              </a:rPr>
              <a:t>Cuando ya es difícil amar al que nos ama</a:t>
            </a:r>
          </a:p>
          <a:p>
            <a:pPr algn="ctr"/>
            <a:r>
              <a:rPr lang="es-CO" sz="1500" b="1" i="1" dirty="0">
                <a:solidFill>
                  <a:srgbClr val="FF0000"/>
                </a:solidFill>
                <a:effectLst>
                  <a:outerShdw blurRad="38100" dist="38100" dir="2700000" algn="tl">
                    <a:srgbClr val="000000">
                      <a:alpha val="43137"/>
                    </a:srgbClr>
                  </a:outerShdw>
                </a:effectLst>
              </a:rPr>
              <a:t>Caminar con el que queremos</a:t>
            </a:r>
          </a:p>
          <a:p>
            <a:pPr algn="ctr"/>
            <a:r>
              <a:rPr lang="es-CO" sz="1500" b="1" i="1" dirty="0">
                <a:solidFill>
                  <a:srgbClr val="FF0000"/>
                </a:solidFill>
                <a:effectLst>
                  <a:outerShdw blurRad="38100" dist="38100" dir="2700000" algn="tl">
                    <a:srgbClr val="000000">
                      <a:alpha val="43137"/>
                    </a:srgbClr>
                  </a:outerShdw>
                </a:effectLst>
              </a:rPr>
              <a:t>entregarnos al que conocemos</a:t>
            </a:r>
          </a:p>
          <a:p>
            <a:pPr algn="ctr"/>
            <a:r>
              <a:rPr lang="es-CO" sz="1500" b="1" i="1" dirty="0">
                <a:solidFill>
                  <a:srgbClr val="FF0000"/>
                </a:solidFill>
                <a:effectLst>
                  <a:outerShdw blurRad="38100" dist="38100" dir="2700000" algn="tl">
                    <a:srgbClr val="000000">
                      <a:alpha val="43137"/>
                    </a:srgbClr>
                  </a:outerShdw>
                </a:effectLst>
              </a:rPr>
              <a:t>o alegrarnos con el que nos aplaude</a:t>
            </a:r>
          </a:p>
          <a:p>
            <a:pPr algn="ctr"/>
            <a:r>
              <a:rPr lang="es-CO" sz="1500" b="1" i="1" dirty="0">
                <a:solidFill>
                  <a:srgbClr val="FF0000"/>
                </a:solidFill>
                <a:effectLst>
                  <a:outerShdw blurRad="38100" dist="38100" dir="2700000" algn="tl">
                    <a:srgbClr val="000000">
                      <a:alpha val="43137"/>
                    </a:srgbClr>
                  </a:outerShdw>
                </a:effectLst>
              </a:rPr>
              <a:t>¡Cómo, Señor! ¡Dinos cómo hacerlo!</a:t>
            </a:r>
          </a:p>
          <a:p>
            <a:pPr algn="ctr"/>
            <a:r>
              <a:rPr lang="es-CO" sz="1500" b="1" i="1" dirty="0">
                <a:solidFill>
                  <a:srgbClr val="FF0000"/>
                </a:solidFill>
                <a:effectLst>
                  <a:outerShdw blurRad="38100" dist="38100" dir="2700000" algn="tl">
                    <a:srgbClr val="000000">
                      <a:alpha val="43137"/>
                    </a:srgbClr>
                  </a:outerShdw>
                </a:effectLst>
              </a:rPr>
              <a:t>Cuando nos cuesta rezar por los nuestros</a:t>
            </a:r>
          </a:p>
          <a:p>
            <a:pPr algn="ctr"/>
            <a:r>
              <a:rPr lang="es-CO" sz="1500" b="1" i="1" dirty="0">
                <a:solidFill>
                  <a:srgbClr val="FF0000"/>
                </a:solidFill>
                <a:effectLst>
                  <a:outerShdw blurRad="38100" dist="38100" dir="2700000" algn="tl">
                    <a:srgbClr val="000000">
                      <a:alpha val="43137"/>
                    </a:srgbClr>
                  </a:outerShdw>
                </a:effectLst>
              </a:rPr>
              <a:t>o prestar nuestra mejilla</a:t>
            </a:r>
          </a:p>
          <a:p>
            <a:pPr algn="ctr"/>
            <a:r>
              <a:rPr lang="es-CO" sz="1500" b="1" i="1" dirty="0">
                <a:solidFill>
                  <a:srgbClr val="FF0000"/>
                </a:solidFill>
                <a:effectLst>
                  <a:outerShdw blurRad="38100" dist="38100" dir="2700000" algn="tl">
                    <a:srgbClr val="000000">
                      <a:alpha val="43137"/>
                    </a:srgbClr>
                  </a:outerShdw>
                </a:effectLst>
              </a:rPr>
              <a:t>a quien ya nos da un beso</a:t>
            </a:r>
          </a:p>
          <a:p>
            <a:pPr algn="ctr"/>
            <a:r>
              <a:rPr lang="es-CO" sz="1500" b="1" i="1" dirty="0">
                <a:solidFill>
                  <a:srgbClr val="FF0000"/>
                </a:solidFill>
                <a:effectLst>
                  <a:outerShdw blurRad="38100" dist="38100" dir="2700000" algn="tl">
                    <a:srgbClr val="000000">
                      <a:alpha val="43137"/>
                    </a:srgbClr>
                  </a:outerShdw>
                </a:effectLst>
              </a:rPr>
              <a:t>Cuando es duro el ser felices</a:t>
            </a:r>
          </a:p>
          <a:p>
            <a:pPr algn="ctr"/>
            <a:r>
              <a:rPr lang="es-CO" sz="1500" b="1" i="1" dirty="0">
                <a:solidFill>
                  <a:srgbClr val="FF0000"/>
                </a:solidFill>
                <a:effectLst>
                  <a:outerShdw blurRad="38100" dist="38100" dir="2700000" algn="tl">
                    <a:srgbClr val="000000">
                      <a:alpha val="43137"/>
                    </a:srgbClr>
                  </a:outerShdw>
                </a:effectLst>
              </a:rPr>
              <a:t>con aquellos que con nosotros conviven</a:t>
            </a:r>
          </a:p>
          <a:p>
            <a:pPr algn="ctr"/>
            <a:r>
              <a:rPr lang="es-CO" sz="1500" b="1" i="1" dirty="0">
                <a:solidFill>
                  <a:srgbClr val="FF0000"/>
                </a:solidFill>
                <a:effectLst>
                  <a:outerShdw blurRad="38100" dist="38100" dir="2700000" algn="tl">
                    <a:srgbClr val="000000">
                      <a:alpha val="43137"/>
                    </a:srgbClr>
                  </a:outerShdw>
                </a:effectLst>
              </a:rPr>
              <a:t>¿CÓMO NOS PIDES TANTO, SEÑOR?</a:t>
            </a:r>
          </a:p>
          <a:p>
            <a:pPr algn="ctr"/>
            <a:r>
              <a:rPr lang="es-CO" sz="1500" b="1" i="1" dirty="0">
                <a:solidFill>
                  <a:srgbClr val="FF0000"/>
                </a:solidFill>
                <a:effectLst>
                  <a:outerShdw blurRad="38100" dist="38100" dir="2700000" algn="tl">
                    <a:srgbClr val="000000">
                      <a:alpha val="43137"/>
                    </a:srgbClr>
                  </a:outerShdw>
                </a:effectLst>
              </a:rPr>
              <a:t>Ayúdanos a estar en comunión permanente con Dios</a:t>
            </a:r>
          </a:p>
          <a:p>
            <a:pPr algn="ctr"/>
            <a:r>
              <a:rPr lang="es-CO" sz="1500" b="1" i="1" dirty="0">
                <a:solidFill>
                  <a:srgbClr val="FF0000"/>
                </a:solidFill>
                <a:effectLst>
                  <a:outerShdw blurRad="38100" dist="38100" dir="2700000" algn="tl">
                    <a:srgbClr val="000000">
                      <a:alpha val="43137"/>
                    </a:srgbClr>
                  </a:outerShdw>
                </a:effectLst>
              </a:rPr>
              <a:t>y entonces, Señor,</a:t>
            </a:r>
          </a:p>
          <a:p>
            <a:pPr algn="ctr"/>
            <a:r>
              <a:rPr lang="es-CO" sz="1500" b="1" i="1" dirty="0">
                <a:solidFill>
                  <a:srgbClr val="FF0000"/>
                </a:solidFill>
                <a:effectLst>
                  <a:outerShdw blurRad="38100" dist="38100" dir="2700000" algn="tl">
                    <a:srgbClr val="000000">
                      <a:alpha val="43137"/>
                    </a:srgbClr>
                  </a:outerShdw>
                </a:effectLst>
              </a:rPr>
              <a:t>tal vez no nos parezca tanto ni un imposible</a:t>
            </a:r>
          </a:p>
          <a:p>
            <a:pPr algn="ctr"/>
            <a:r>
              <a:rPr lang="es-CO" sz="1500" b="1" i="1" dirty="0">
                <a:solidFill>
                  <a:srgbClr val="FF0000"/>
                </a:solidFill>
                <a:effectLst>
                  <a:outerShdw blurRad="38100" dist="38100" dir="2700000" algn="tl">
                    <a:srgbClr val="000000">
                      <a:alpha val="43137"/>
                    </a:srgbClr>
                  </a:outerShdw>
                </a:effectLst>
              </a:rPr>
              <a:t>ser cómo Tú eres y llevar a cabo lo que Tú quieres:</a:t>
            </a:r>
          </a:p>
          <a:p>
            <a:pPr algn="ctr"/>
            <a:r>
              <a:rPr lang="es-CO" sz="1500" b="1" i="1" dirty="0">
                <a:solidFill>
                  <a:srgbClr val="FF0000"/>
                </a:solidFill>
                <a:effectLst>
                  <a:outerShdw blurRad="38100" dist="38100" dir="2700000" algn="tl">
                    <a:srgbClr val="000000">
                      <a:alpha val="43137"/>
                    </a:srgbClr>
                  </a:outerShdw>
                </a:effectLst>
              </a:rPr>
              <a:t>AMOR SIN CONDICIONES.</a:t>
            </a:r>
          </a:p>
          <a:p>
            <a:pPr algn="ctr"/>
            <a:r>
              <a:rPr lang="es-CO" sz="1500" b="1" i="1" dirty="0">
                <a:solidFill>
                  <a:srgbClr val="FF0000"/>
                </a:solidFill>
                <a:effectLst>
                  <a:outerShdw blurRad="38100" dist="38100" dir="2700000" algn="tl">
                    <a:srgbClr val="000000">
                      <a:alpha val="43137"/>
                    </a:srgbClr>
                  </a:outerShdw>
                </a:effectLst>
              </a:rPr>
              <a:t>Amén.</a:t>
            </a:r>
          </a:p>
          <a:p>
            <a:pPr algn="ctr"/>
            <a:endParaRPr lang="es-CO" sz="1500" i="1" dirty="0"/>
          </a:p>
          <a:p>
            <a:pPr algn="ctr"/>
            <a:endParaRPr lang="es-CO" sz="1500" i="1" dirty="0"/>
          </a:p>
        </p:txBody>
      </p:sp>
    </p:spTree>
    <p:extLst>
      <p:ext uri="{BB962C8B-B14F-4D97-AF65-F5344CB8AC3E}">
        <p14:creationId xmlns:p14="http://schemas.microsoft.com/office/powerpoint/2010/main" val="3272945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Parroquia\Escritorio\año del credo 2011\CREDO_2.jpg"/>
          <p:cNvPicPr>
            <a:picLocks noChangeAspect="1" noChangeArrowheads="1"/>
          </p:cNvPicPr>
          <p:nvPr/>
        </p:nvPicPr>
        <p:blipFill>
          <a:blip r:embed="rId2" cstate="print"/>
          <a:srcRect/>
          <a:stretch>
            <a:fillRect/>
          </a:stretch>
        </p:blipFill>
        <p:spPr bwMode="auto">
          <a:xfrm>
            <a:off x="755576" y="-315416"/>
            <a:ext cx="7632848" cy="828092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descr="C:\Documents and Settings\User\My Documents\_Mariasun\Fe y Vida DVD\30.000 Imágenes\Imágenes Bíblicas\Jesús 11 Eucaristía\Copia de Lava pies 13.jpg"/>
          <p:cNvPicPr>
            <a:picLocks noChangeAspect="1" noChangeArrowheads="1"/>
          </p:cNvPicPr>
          <p:nvPr/>
        </p:nvPicPr>
        <p:blipFill>
          <a:blip r:embed="rId2">
            <a:grayscl/>
          </a:blip>
          <a:srcRect/>
          <a:stretch>
            <a:fillRect/>
          </a:stretch>
        </p:blipFill>
        <p:spPr bwMode="auto">
          <a:xfrm>
            <a:off x="0" y="0"/>
            <a:ext cx="9144000" cy="6858000"/>
          </a:xfrm>
          <a:prstGeom prst="rect">
            <a:avLst/>
          </a:prstGeom>
          <a:noFill/>
          <a:ln w="9525">
            <a:noFill/>
            <a:miter lim="800000"/>
            <a:headEnd/>
            <a:tailEnd/>
          </a:ln>
        </p:spPr>
      </p:pic>
      <p:sp>
        <p:nvSpPr>
          <p:cNvPr id="13315" name="2 Título"/>
          <p:cNvSpPr>
            <a:spLocks noGrp="1"/>
          </p:cNvSpPr>
          <p:nvPr>
            <p:ph type="title"/>
          </p:nvPr>
        </p:nvSpPr>
        <p:spPr>
          <a:xfrm>
            <a:off x="285720" y="642918"/>
            <a:ext cx="8643966" cy="5534025"/>
          </a:xfrm>
        </p:spPr>
        <p:txBody>
          <a:bodyPr>
            <a:noAutofit/>
          </a:bodyPr>
          <a:lstStyle/>
          <a:p>
            <a:pPr algn="ctr"/>
            <a:r>
              <a:rPr lang="es-ES" sz="6600" b="1" i="1" dirty="0" smtClean="0">
                <a:solidFill>
                  <a:schemeClr val="bg1"/>
                </a:solidFill>
                <a:effectLst>
                  <a:outerShdw blurRad="38100" dist="38100" dir="2700000" algn="tl">
                    <a:srgbClr val="000000">
                      <a:alpha val="43137"/>
                    </a:srgbClr>
                  </a:outerShdw>
                </a:effectLst>
                <a:latin typeface="Constantia" pitchFamily="18" charset="0"/>
              </a:rPr>
              <a:t>Esta es nuestra fe. 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06" y="885183"/>
            <a:ext cx="4643470" cy="4401205"/>
          </a:xfrm>
          <a:prstGeom prst="rect">
            <a:avLst/>
          </a:prstGeom>
        </p:spPr>
        <p:txBody>
          <a:bodyPr wrap="square">
            <a:spAutoFit/>
          </a:bodyPr>
          <a:lstStyle/>
          <a:p>
            <a:pPr algn="ctr"/>
            <a:r>
              <a:rPr lang="es-CO" sz="5600" b="1" i="1" dirty="0" smtClean="0">
                <a:solidFill>
                  <a:srgbClr val="7030A0"/>
                </a:solidFill>
                <a:effectLst>
                  <a:outerShdw blurRad="38100" dist="38100" dir="2700000" algn="tl">
                    <a:srgbClr val="000000">
                      <a:alpha val="43137"/>
                    </a:srgbClr>
                  </a:outerShdw>
                </a:effectLst>
                <a:latin typeface="Constantia" pitchFamily="18" charset="0"/>
              </a:rPr>
              <a:t>TODOS:</a:t>
            </a:r>
          </a:p>
          <a:p>
            <a:endParaRPr lang="es-CO" sz="5600" b="1" i="1" dirty="0">
              <a:latin typeface="Constantia" pitchFamily="18" charset="0"/>
            </a:endParaRPr>
          </a:p>
          <a:p>
            <a:pPr algn="ctr"/>
            <a:r>
              <a:rPr lang="es-CO" sz="5600" b="1" i="1" dirty="0" smtClean="0">
                <a:latin typeface="Constantia" pitchFamily="18" charset="0"/>
              </a:rPr>
              <a:t>Padre de misericordia, escúchanos.</a:t>
            </a:r>
            <a:endParaRPr lang="es-ES" sz="5600" b="1" i="1" dirty="0">
              <a:latin typeface="Constantia"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637" y="0"/>
            <a:ext cx="4297363"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is Documentos\Mis imágenes\IMAGENES\imagesCA2LN7L1.jpg"/>
          <p:cNvPicPr>
            <a:picLocks noChangeAspect="1" noChangeArrowheads="1"/>
          </p:cNvPicPr>
          <p:nvPr/>
        </p:nvPicPr>
        <p:blipFill>
          <a:blip r:embed="rId3"/>
          <a:srcRect/>
          <a:stretch>
            <a:fillRect/>
          </a:stretch>
        </p:blipFill>
        <p:spPr bwMode="auto">
          <a:xfrm>
            <a:off x="2563988" y="642918"/>
            <a:ext cx="4436904" cy="6184775"/>
          </a:xfrm>
          <a:prstGeom prst="rect">
            <a:avLst/>
          </a:prstGeom>
          <a:ln>
            <a:noFill/>
          </a:ln>
          <a:effectLst>
            <a:softEdge rad="112500"/>
          </a:effectLst>
        </p:spPr>
      </p:pic>
      <p:sp>
        <p:nvSpPr>
          <p:cNvPr id="17410" name="Rectangle 1"/>
          <p:cNvSpPr>
            <a:spLocks noChangeArrowheads="1"/>
          </p:cNvSpPr>
          <p:nvPr/>
        </p:nvSpPr>
        <p:spPr bwMode="auto">
          <a:xfrm>
            <a:off x="71438" y="46279"/>
            <a:ext cx="9001156" cy="6740307"/>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600" b="1" i="1" dirty="0" smtClean="0">
                <a:solidFill>
                  <a:srgbClr val="7030A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ctr" eaLnBrk="0" hangingPunct="0">
              <a:tabLst>
                <a:tab pos="5943600" algn="r"/>
              </a:tabLst>
              <a:defRPr/>
            </a:pPr>
            <a:endParaRPr lang="es-ES" sz="36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marL="742950" indent="-742950" algn="just" eaLnBrk="0" hangingPunct="0">
              <a:tabLst>
                <a:tab pos="5943600" algn="r"/>
              </a:tabLst>
              <a:defRPr/>
            </a:pPr>
            <a:r>
              <a:rPr lang="es-ES" sz="3600" b="1" dirty="0" smtClean="0">
                <a:latin typeface="Constantia" pitchFamily="18" charset="0"/>
              </a:rPr>
              <a:t>El Señor Dios nos amo, como nadie amo jamás. El nos guía como estrella, cuando no existe la luz, al partir juntos el pan el nos llena de su amor, es el pan de la amistad, el pan de Dios.</a:t>
            </a:r>
          </a:p>
          <a:p>
            <a:pPr marL="742950" indent="-742950" algn="just" eaLnBrk="0" hangingPunct="0">
              <a:tabLst>
                <a:tab pos="5943600" algn="r"/>
              </a:tabLst>
              <a:defRPr/>
            </a:pPr>
            <a:r>
              <a:rPr lang="es-ES" sz="3600" b="1" dirty="0" smtClean="0">
                <a:latin typeface="Constantia" pitchFamily="18" charset="0"/>
              </a:rPr>
              <a:t>Es mi cuerpo, tomad y comed; Es mi sangre tomad y bebed, pues yo soy la vida, yo soy el amor Oh Señor, condúcenos hacia tu amor.</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85720" y="285728"/>
            <a:ext cx="8501122" cy="60007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CO" sz="3200" b="1" i="0" u="none" strike="noStrike" kern="1200" cap="none" spc="0" normalizeH="0" baseline="0" noProof="0" dirty="0" smtClean="0">
                <a:ln>
                  <a:noFill/>
                </a:ln>
                <a:effectLst/>
                <a:uLnTx/>
                <a:uFillTx/>
                <a:latin typeface="Constantia" pitchFamily="18" charset="0"/>
              </a:rPr>
              <a:t>CANTO DE ENTRADA</a:t>
            </a:r>
            <a:endParaRPr kumimoji="0" lang="es-ES" sz="3200" b="0" i="0" u="none" strike="noStrike" kern="1200" cap="none" spc="0" normalizeH="0" baseline="0" noProof="0" dirty="0" smtClean="0">
              <a:ln>
                <a:noFill/>
              </a:ln>
              <a:effectLst/>
              <a:uLnTx/>
              <a:uFillTx/>
              <a:latin typeface="Constantia" pitchFamily="18" charset="0"/>
            </a:endParaRPr>
          </a:p>
          <a:p>
            <a:pPr marL="742950" indent="-742950" algn="ctr">
              <a:spcBef>
                <a:spcPct val="20000"/>
              </a:spcBef>
              <a:defRPr/>
            </a:pPr>
            <a:r>
              <a:rPr lang="es-CO" sz="3200" b="1" i="1" dirty="0" smtClean="0">
                <a:solidFill>
                  <a:srgbClr val="7030A0"/>
                </a:solidFill>
                <a:effectLst>
                  <a:outerShdw blurRad="38100" dist="38100" dir="2700000" algn="tl">
                    <a:srgbClr val="000000">
                      <a:alpha val="43137"/>
                    </a:srgbClr>
                  </a:outerShdw>
                </a:effectLst>
                <a:latin typeface="Constantia" pitchFamily="18" charset="0"/>
              </a:rPr>
              <a:t>EL AMOR DEL SEÑOR</a:t>
            </a:r>
          </a:p>
          <a:p>
            <a:pPr marL="742950" indent="-742950" algn="just">
              <a:spcBef>
                <a:spcPct val="20000"/>
              </a:spcBef>
              <a:defRPr/>
            </a:pPr>
            <a:endParaRPr lang="es-CO" sz="3200" b="1" i="1" dirty="0" smtClean="0">
              <a:latin typeface="Constantia" pitchFamily="18" charset="0"/>
            </a:endParaRPr>
          </a:p>
          <a:p>
            <a:pPr marL="742950" indent="-742950" algn="just">
              <a:spcBef>
                <a:spcPct val="20000"/>
              </a:spcBef>
              <a:defRPr/>
            </a:pPr>
            <a:r>
              <a:rPr lang="es-CO" sz="3200" b="1" i="1" dirty="0" smtClean="0">
                <a:latin typeface="Constantia" pitchFamily="18" charset="0"/>
              </a:rPr>
              <a:t>El amor del Señor, es maravilloso, el amor del Señor es maravilloso, el amor del Señor es maravilloso, grande es el amor de Dios.</a:t>
            </a:r>
          </a:p>
          <a:p>
            <a:pPr marL="742950" indent="-742950" algn="just">
              <a:spcBef>
                <a:spcPct val="20000"/>
              </a:spcBef>
              <a:defRPr/>
            </a:pPr>
            <a:r>
              <a:rPr lang="es-CO" sz="3200" i="1" dirty="0" smtClean="0">
                <a:latin typeface="Constantia" pitchFamily="18" charset="0"/>
              </a:rPr>
              <a:t>Tan alto que no puedo estar arriba de él, tan bajo que no puedo estar debajo de él, tan ancho que no puedo estar afuera de él, </a:t>
            </a:r>
            <a:r>
              <a:rPr lang="es-CO" sz="3200" b="1" i="1" dirty="0" smtClean="0">
                <a:solidFill>
                  <a:srgbClr val="FF0000"/>
                </a:solidFill>
                <a:effectLst>
                  <a:outerShdw blurRad="38100" dist="38100" dir="2700000" algn="tl">
                    <a:srgbClr val="000000">
                      <a:alpha val="43137"/>
                    </a:srgbClr>
                  </a:outerShdw>
                </a:effectLst>
                <a:latin typeface="Constantia" pitchFamily="18" charset="0"/>
              </a:rPr>
              <a:t>¡GRANDE ES EL AMOR DE DIOS!</a:t>
            </a:r>
          </a:p>
        </p:txBody>
      </p:sp>
      <p:pic>
        <p:nvPicPr>
          <p:cNvPr id="1026" name="Picture 2" descr="D:\Mis Documentos\Mis imágenes\IMAGENES\Jesús+Cor...jpg"/>
          <p:cNvPicPr>
            <a:picLocks noChangeAspect="1" noChangeArrowheads="1"/>
          </p:cNvPicPr>
          <p:nvPr/>
        </p:nvPicPr>
        <p:blipFill>
          <a:blip r:embed="rId2"/>
          <a:srcRect/>
          <a:stretch>
            <a:fillRect/>
          </a:stretch>
        </p:blipFill>
        <p:spPr bwMode="auto">
          <a:xfrm flipH="1">
            <a:off x="6786578" y="214290"/>
            <a:ext cx="2000232" cy="19335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14314" y="282618"/>
            <a:ext cx="8786842" cy="6432530"/>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400" b="1" i="1" dirty="0" smtClean="0">
                <a:solidFill>
                  <a:srgbClr val="7030A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4400" b="1" i="1"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3600" dirty="0" smtClean="0">
                <a:latin typeface="Constantia" pitchFamily="18" charset="0"/>
                <a:cs typeface="Times New Roman" pitchFamily="18" charset="0"/>
              </a:rPr>
              <a:t>Hosanna hey, hosanna ha. Hosanna hey, hosanna hey, hosanna ha. (Bis)</a:t>
            </a:r>
          </a:p>
          <a:p>
            <a:pPr algn="ctr" eaLnBrk="0" hangingPunct="0">
              <a:tabLst>
                <a:tab pos="5943600" algn="r"/>
              </a:tabLst>
            </a:pPr>
            <a:r>
              <a:rPr lang="es-ES" sz="3600" dirty="0" smtClean="0">
                <a:latin typeface="Constantia" pitchFamily="18" charset="0"/>
                <a:cs typeface="Times New Roman" pitchFamily="18" charset="0"/>
              </a:rPr>
              <a:t> Él es el santo, es el hijo de María, Es el Dios de Israel, es el hijo de David.</a:t>
            </a:r>
          </a:p>
          <a:p>
            <a:pPr algn="ctr" eaLnBrk="0" hangingPunct="0">
              <a:tabLst>
                <a:tab pos="5943600" algn="r"/>
              </a:tabLst>
            </a:pPr>
            <a:r>
              <a:rPr lang="es-ES" sz="3600" dirty="0" smtClean="0">
                <a:latin typeface="Constantia" pitchFamily="18" charset="0"/>
                <a:cs typeface="Times New Roman" pitchFamily="18" charset="0"/>
              </a:rPr>
              <a:t>Hosanna hey…</a:t>
            </a:r>
          </a:p>
          <a:p>
            <a:pPr algn="ctr" eaLnBrk="0" hangingPunct="0">
              <a:tabLst>
                <a:tab pos="5943600" algn="r"/>
              </a:tabLst>
            </a:pPr>
            <a:r>
              <a:rPr lang="es-ES" sz="3600" dirty="0" smtClean="0">
                <a:latin typeface="Constantia" pitchFamily="18" charset="0"/>
                <a:cs typeface="Times New Roman" pitchFamily="18" charset="0"/>
              </a:rPr>
              <a:t>Vamos a él con espigas de mil trigos y  con mil ramos de olivo, siempre alegres, siempre en paz.</a:t>
            </a:r>
          </a:p>
          <a:p>
            <a:pPr algn="ctr" eaLnBrk="0" hangingPunct="0">
              <a:tabLst>
                <a:tab pos="5943600" algn="r"/>
              </a:tabLst>
            </a:pPr>
            <a:r>
              <a:rPr lang="es-ES" sz="3600" dirty="0" smtClean="0">
                <a:latin typeface="Constantia" pitchFamily="18" charset="0"/>
                <a:cs typeface="Times New Roman" pitchFamily="18" charset="0"/>
              </a:rPr>
              <a:t>Hosanna hey…</a:t>
            </a:r>
          </a:p>
        </p:txBody>
      </p:sp>
      <p:pic>
        <p:nvPicPr>
          <p:cNvPr id="3074" name="Picture 2" descr="C:\Documents and Settings\Parroquia\Mis documentos\Mis imágenes\YY8ZM.jpg"/>
          <p:cNvPicPr>
            <a:picLocks noChangeAspect="1" noChangeArrowheads="1"/>
          </p:cNvPicPr>
          <p:nvPr/>
        </p:nvPicPr>
        <p:blipFill>
          <a:blip r:embed="rId3">
            <a:clrChange>
              <a:clrFrom>
                <a:srgbClr val="FCFEFB"/>
              </a:clrFrom>
              <a:clrTo>
                <a:srgbClr val="FCFEFB">
                  <a:alpha val="0"/>
                </a:srgbClr>
              </a:clrTo>
            </a:clrChange>
          </a:blip>
          <a:srcRect/>
          <a:stretch>
            <a:fillRect/>
          </a:stretch>
        </p:blipFill>
        <p:spPr bwMode="auto">
          <a:xfrm>
            <a:off x="142844" y="71438"/>
            <a:ext cx="2308285" cy="1857364"/>
          </a:xfrm>
          <a:prstGeom prst="rect">
            <a:avLst/>
          </a:prstGeom>
          <a:noFill/>
        </p:spPr>
      </p:pic>
      <p:pic>
        <p:nvPicPr>
          <p:cNvPr id="5" name="Picture 2" descr="C:\Documents and Settings\Parroquia\Mis documentos\Mis imágenes\YY8ZM.jpg"/>
          <p:cNvPicPr>
            <a:picLocks noChangeAspect="1" noChangeArrowheads="1"/>
          </p:cNvPicPr>
          <p:nvPr/>
        </p:nvPicPr>
        <p:blipFill>
          <a:blip r:embed="rId3">
            <a:clrChange>
              <a:clrFrom>
                <a:srgbClr val="FCFEFB"/>
              </a:clrFrom>
              <a:clrTo>
                <a:srgbClr val="FCFEFB">
                  <a:alpha val="0"/>
                </a:srgbClr>
              </a:clrTo>
            </a:clrChange>
          </a:blip>
          <a:srcRect/>
          <a:stretch>
            <a:fillRect/>
          </a:stretch>
        </p:blipFill>
        <p:spPr bwMode="auto">
          <a:xfrm flipH="1">
            <a:off x="6786578" y="71414"/>
            <a:ext cx="2335185" cy="1857364"/>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ib18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1393030" y="687842"/>
            <a:ext cx="3214689" cy="4108450"/>
          </a:xfrm>
          <a:prstGeom prst="rect">
            <a:avLst/>
          </a:prstGeom>
          <a:noFill/>
          <a:ln w="9525" algn="ctr">
            <a:noFill/>
            <a:miter lim="800000"/>
            <a:headEnd/>
            <a:tailEnd/>
          </a:ln>
        </p:spPr>
      </p:pic>
      <p:sp>
        <p:nvSpPr>
          <p:cNvPr id="21507" name="2 CuadroTexto"/>
          <p:cNvSpPr txBox="1">
            <a:spLocks noChangeArrowheads="1"/>
          </p:cNvSpPr>
          <p:nvPr/>
        </p:nvSpPr>
        <p:spPr bwMode="auto">
          <a:xfrm>
            <a:off x="571500" y="4786313"/>
            <a:ext cx="8072438" cy="1754187"/>
          </a:xfrm>
          <a:prstGeom prst="rect">
            <a:avLst/>
          </a:prstGeom>
          <a:noFill/>
          <a:ln w="9525">
            <a:noFill/>
            <a:miter lim="800000"/>
            <a:headEnd/>
            <a:tailEnd/>
          </a:ln>
        </p:spPr>
        <p:txBody>
          <a:bodyPr>
            <a:spAutoFit/>
          </a:bodyPr>
          <a:lstStyle/>
          <a:p>
            <a:pPr algn="ctr"/>
            <a:r>
              <a:rPr lang="es-CO" sz="3600" b="1" i="1" dirty="0">
                <a:latin typeface="Calibri" pitchFamily="34" charset="0"/>
              </a:rPr>
              <a:t>LLEGAMOS AL MOMENTO MÁS IMPORTANTE DE LA EUCARISTÍA </a:t>
            </a:r>
          </a:p>
          <a:p>
            <a:pPr algn="ctr"/>
            <a:r>
              <a:rPr lang="es-CO" sz="3600" b="1" i="1" dirty="0">
                <a:latin typeface="Calibri" pitchFamily="34" charset="0"/>
              </a:rPr>
              <a:t>NOS PONEMOS DE RODILLAS</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87424"/>
            <a:ext cx="3530600" cy="551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1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Mis Documentos\Mis imágenes\IMAGENES\jesus_y_la_obeja_perdida.jpg"/>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2000232" y="-24"/>
            <a:ext cx="5084910" cy="6761481"/>
          </a:xfrm>
          <a:prstGeom prst="rect">
            <a:avLst/>
          </a:prstGeom>
          <a:ln>
            <a:noFill/>
          </a:ln>
          <a:effectLst>
            <a:softEdge rad="112500"/>
          </a:effectLst>
        </p:spPr>
      </p:pic>
      <p:sp>
        <p:nvSpPr>
          <p:cNvPr id="4" name="Rectangle 1"/>
          <p:cNvSpPr>
            <a:spLocks noChangeArrowheads="1"/>
          </p:cNvSpPr>
          <p:nvPr/>
        </p:nvSpPr>
        <p:spPr bwMode="auto">
          <a:xfrm>
            <a:off x="214282" y="357166"/>
            <a:ext cx="8643966" cy="6186309"/>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3600" b="1" i="1" dirty="0" smtClean="0">
                <a:solidFill>
                  <a:srgbClr val="7030A0"/>
                </a:solidFill>
                <a:effectLst>
                  <a:outerShdw blurRad="38100" dist="38100" dir="2700000" algn="tl">
                    <a:srgbClr val="000000">
                      <a:alpha val="43137"/>
                    </a:srgbClr>
                  </a:outerShdw>
                </a:effectLst>
                <a:latin typeface="Constantia" pitchFamily="18" charset="0"/>
                <a:cs typeface="Times New Roman" pitchFamily="18" charset="0"/>
              </a:rPr>
              <a:t>CORDERO</a:t>
            </a:r>
          </a:p>
          <a:p>
            <a:pPr algn="ctr" eaLnBrk="0" hangingPunct="0">
              <a:tabLst>
                <a:tab pos="5943600" algn="r"/>
              </a:tabLst>
            </a:pPr>
            <a:endParaRPr lang="es-ES" sz="36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3600" dirty="0" smtClean="0">
                <a:latin typeface="Constantia" pitchFamily="18" charset="0"/>
                <a:cs typeface="Times New Roman" pitchFamily="18" charset="0"/>
              </a:rPr>
              <a:t>La paz esté con nosotros (bis 3)  Que con nosotros siempre, siempre este la paz.</a:t>
            </a:r>
          </a:p>
          <a:p>
            <a:pPr algn="ctr" eaLnBrk="0" hangingPunct="0">
              <a:tabLst>
                <a:tab pos="5943600" algn="r"/>
              </a:tabLst>
            </a:pPr>
            <a:r>
              <a:rPr lang="es-ES" sz="3600" dirty="0" smtClean="0">
                <a:latin typeface="Constantia" pitchFamily="18" charset="0"/>
                <a:cs typeface="Times New Roman" pitchFamily="18" charset="0"/>
              </a:rPr>
              <a:t>Pedimos paz para el mundo. Cantamos paz para el mundo. Queremos paz para el mundo. Que para el mundo, siempre, siempre este la paz.</a:t>
            </a:r>
          </a:p>
          <a:p>
            <a:pPr algn="ctr" eaLnBrk="0" hangingPunct="0">
              <a:tabLst>
                <a:tab pos="5943600" algn="r"/>
              </a:tabLst>
            </a:pPr>
            <a:r>
              <a:rPr lang="es-ES" sz="3600" dirty="0" smtClean="0">
                <a:latin typeface="Constantia" pitchFamily="18" charset="0"/>
                <a:cs typeface="Times New Roman" pitchFamily="18" charset="0"/>
              </a:rPr>
              <a:t>Cordero de Dios que quitas el pecado de los hombres, ten piedad de nuestras almas y concédenos la paz.</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0" y="71414"/>
            <a:ext cx="9144000" cy="6500858"/>
          </a:xfrm>
          <a:prstGeom prst="rect">
            <a:avLst/>
          </a:prstGeom>
        </p:spPr>
        <p:txBody>
          <a:bodyPr/>
          <a:lstStyle/>
          <a:p>
            <a:pPr marL="342900" lvl="0" indent="-342900">
              <a:spcBef>
                <a:spcPct val="20000"/>
              </a:spcBef>
              <a:defRPr/>
            </a:pPr>
            <a:r>
              <a:rPr kumimoji="0" lang="es-CO" sz="2800" b="1" i="0" u="none" strike="noStrike" kern="1200" cap="none" spc="0" normalizeH="0" baseline="0" noProof="0" dirty="0" smtClean="0">
                <a:ln>
                  <a:noFill/>
                </a:ln>
                <a:solidFill>
                  <a:schemeClr val="tx1"/>
                </a:solidFill>
                <a:effectLst/>
                <a:uLnTx/>
                <a:uFillTx/>
                <a:latin typeface="Constantia" pitchFamily="18" charset="0"/>
              </a:rPr>
              <a:t>CANTO DE </a:t>
            </a:r>
            <a:r>
              <a:rPr lang="es-CO" sz="2800" b="1" dirty="0" smtClean="0">
                <a:latin typeface="Constantia" pitchFamily="18" charset="0"/>
              </a:rPr>
              <a:t>COMUNIÓN</a:t>
            </a:r>
            <a:endParaRPr kumimoji="0" lang="es-ES" sz="2800" b="0" i="0" u="none" strike="noStrike" kern="1200" cap="none" spc="0" normalizeH="0" baseline="0" noProof="0" dirty="0" smtClean="0">
              <a:ln>
                <a:noFill/>
              </a:ln>
              <a:solidFill>
                <a:schemeClr val="tx1"/>
              </a:solidFill>
              <a:effectLst/>
              <a:uLnTx/>
              <a:uFillTx/>
              <a:latin typeface="Constantia" pitchFamily="18" charset="0"/>
            </a:endParaRPr>
          </a:p>
          <a:p>
            <a:pPr marL="342900" lvl="0" indent="-342900" algn="ctr">
              <a:spcBef>
                <a:spcPct val="20000"/>
              </a:spcBef>
              <a:defRPr/>
            </a:pPr>
            <a:r>
              <a:rPr lang="es-CO" sz="3600" b="1" dirty="0" smtClean="0">
                <a:solidFill>
                  <a:srgbClr val="7030A0"/>
                </a:solidFill>
                <a:latin typeface="Constantia" pitchFamily="18" charset="0"/>
              </a:rPr>
              <a:t>AMEMONOS DE CORAZÓN</a:t>
            </a:r>
          </a:p>
          <a:p>
            <a:pPr marL="742950" indent="-742950" algn="just">
              <a:spcBef>
                <a:spcPct val="20000"/>
              </a:spcBef>
              <a:defRPr/>
            </a:pPr>
            <a:endParaRPr kumimoji="0" lang="es-CO" sz="3600" b="0" i="0" u="none" strike="noStrike" kern="1200" cap="none" spc="0" normalizeH="0" baseline="0" noProof="0" dirty="0" smtClean="0">
              <a:ln>
                <a:noFill/>
              </a:ln>
              <a:solidFill>
                <a:schemeClr val="tx1"/>
              </a:solidFill>
              <a:effectLst/>
              <a:uLnTx/>
              <a:uFillTx/>
              <a:latin typeface="Constantia" pitchFamily="18" charset="0"/>
            </a:endParaRPr>
          </a:p>
          <a:p>
            <a:pPr marL="742950" indent="-742950" algn="just">
              <a:spcBef>
                <a:spcPct val="20000"/>
              </a:spcBef>
              <a:defRPr/>
            </a:pPr>
            <a:r>
              <a:rPr kumimoji="0" lang="es-CO" sz="3600" b="1" i="1" u="none" strike="noStrike" kern="1200" cap="none" spc="0" normalizeH="0" baseline="0" noProof="0" dirty="0" smtClean="0">
                <a:ln>
                  <a:noFill/>
                </a:ln>
                <a:solidFill>
                  <a:schemeClr val="tx1"/>
                </a:solidFill>
                <a:effectLst/>
                <a:uLnTx/>
                <a:uFillTx/>
                <a:latin typeface="Constantia" pitchFamily="18" charset="0"/>
              </a:rPr>
              <a:t>Amémonos de corazón</a:t>
            </a:r>
            <a:r>
              <a:rPr lang="es-CO" sz="3600" b="1" i="1" dirty="0" smtClean="0">
                <a:latin typeface="Constantia" pitchFamily="18" charset="0"/>
              </a:rPr>
              <a:t>, no de labios ni de oídos (Bis). Para cuando Cristo venga, para cuando Cristo venga, nos encuentre bien unidos (Bis).</a:t>
            </a:r>
          </a:p>
          <a:p>
            <a:pPr marL="742950" indent="-742950" algn="just">
              <a:spcBef>
                <a:spcPct val="20000"/>
              </a:spcBef>
              <a:defRPr/>
            </a:pPr>
            <a:r>
              <a:rPr lang="es-CO" sz="3600" dirty="0" smtClean="0">
                <a:latin typeface="Constantia" pitchFamily="18" charset="0"/>
              </a:rPr>
              <a:t>1. Un mandamiento nuevo os doy, que os améis, unos a otros (bis). Como yo os he amado, como yo os he amado, os améis también vosotros (bis)</a:t>
            </a:r>
            <a:endParaRPr kumimoji="0" lang="es-CO" sz="3600" b="0" i="0" u="none" strike="noStrike" kern="1200" cap="none" spc="0" normalizeH="0" baseline="0" noProof="0" dirty="0" smtClean="0">
              <a:ln>
                <a:noFill/>
              </a:ln>
              <a:solidFill>
                <a:schemeClr val="tx1"/>
              </a:solidFill>
              <a:effectLst/>
              <a:uLnTx/>
              <a:uFillTx/>
              <a:latin typeface="Constantia" pitchFamily="18"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Constantia" pitchFamily="18" charset="0"/>
            </a:endParaRPr>
          </a:p>
        </p:txBody>
      </p:sp>
      <p:pic>
        <p:nvPicPr>
          <p:cNvPr id="3" name="Picture 2" descr="D:\Mis Documentos\Mis imágenes\Imagen\Imagen 00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58082" y="714356"/>
            <a:ext cx="1745869" cy="135732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idx="4294967295"/>
          </p:nvPr>
        </p:nvSpPr>
        <p:spPr>
          <a:xfrm>
            <a:off x="357158" y="2928955"/>
            <a:ext cx="8358246" cy="3071813"/>
          </a:xfrm>
        </p:spPr>
        <p:txBody>
          <a:bodyPr>
            <a:noAutofit/>
          </a:bodyPr>
          <a:lstStyle/>
          <a:p>
            <a:pPr algn="just">
              <a:defRPr/>
            </a:pPr>
            <a:r>
              <a:rPr lang="es-CO" sz="3600" b="1" i="1" dirty="0" smtClean="0">
                <a:latin typeface="Constantia" pitchFamily="18" charset="0"/>
              </a:rPr>
              <a:t>Amémonos de corazón, no de labios ni de oídos (Bis). Para cuando Cristo venga, para cuando Cristo venga, nos encuentre bien unidos (Bis).</a:t>
            </a: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2. Cómo puedo yo orar enojado con mi hermano (bis). Dios no escucha la oración, Dios no escucha la oración, sino me he reconciliado (bis).</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endParaRPr lang="es-CO" sz="3600" dirty="0" smtClean="0">
              <a:latin typeface="Constant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idx="4294967295"/>
          </p:nvPr>
        </p:nvSpPr>
        <p:spPr>
          <a:xfrm>
            <a:off x="357158" y="2786058"/>
            <a:ext cx="8358246" cy="3071813"/>
          </a:xfrm>
        </p:spPr>
        <p:txBody>
          <a:bodyPr>
            <a:noAutofit/>
          </a:bodyPr>
          <a:lstStyle/>
          <a:p>
            <a:pPr algn="just">
              <a:defRPr/>
            </a:pPr>
            <a:r>
              <a:rPr lang="es-CO" sz="3600" b="1" i="1" dirty="0" smtClean="0">
                <a:latin typeface="Constantia" pitchFamily="18" charset="0"/>
              </a:rPr>
              <a:t>Amémonos de corazón, no de labios ni de oídos (Bis). Para cuando Cristo venga, para cuando Cristo venga, nos encuentre bien unidos (Bis).</a:t>
            </a: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3. Tú rebaño en ti confía, esperando tu venida (bis). Para cuando Cristo venga (bis) nos reunamos con María (bis).</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endParaRPr lang="es-CO" sz="3600" dirty="0" smtClean="0">
              <a:latin typeface="Constant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472518" cy="1143000"/>
          </a:xfrm>
        </p:spPr>
        <p:txBody>
          <a:bodyPr>
            <a:noAutofit/>
          </a:bodyPr>
          <a:lstStyle/>
          <a:p>
            <a:r>
              <a:rPr lang="es-CO" sz="3000" b="1" dirty="0" smtClean="0">
                <a:solidFill>
                  <a:srgbClr val="C00000"/>
                </a:solidFill>
                <a:effectLst>
                  <a:outerShdw blurRad="38100" dist="38100" dir="2700000" algn="tl">
                    <a:srgbClr val="000000">
                      <a:alpha val="43137"/>
                    </a:srgbClr>
                  </a:outerShdw>
                </a:effectLst>
                <a:latin typeface="Constantia" pitchFamily="18" charset="0"/>
              </a:rPr>
              <a:t>FIESTA PATRONAL DE </a:t>
            </a:r>
            <a:br>
              <a:rPr lang="es-CO" sz="3000" b="1" dirty="0" smtClean="0">
                <a:solidFill>
                  <a:srgbClr val="C00000"/>
                </a:solidFill>
                <a:effectLst>
                  <a:outerShdw blurRad="38100" dist="38100" dir="2700000" algn="tl">
                    <a:srgbClr val="000000">
                      <a:alpha val="43137"/>
                    </a:srgbClr>
                  </a:outerShdw>
                </a:effectLst>
                <a:latin typeface="Constantia" pitchFamily="18" charset="0"/>
              </a:rPr>
            </a:br>
            <a:r>
              <a:rPr lang="es-CO" sz="3000" b="1" dirty="0" smtClean="0">
                <a:solidFill>
                  <a:srgbClr val="C00000"/>
                </a:solidFill>
                <a:effectLst>
                  <a:outerShdw blurRad="38100" dist="38100" dir="2700000" algn="tl">
                    <a:srgbClr val="000000">
                      <a:alpha val="43137"/>
                    </a:srgbClr>
                  </a:outerShdw>
                </a:effectLst>
                <a:latin typeface="Constantia" pitchFamily="18" charset="0"/>
              </a:rPr>
              <a:t>NUESTRA SEÑORA DE LA SALUD.</a:t>
            </a:r>
            <a:endParaRPr lang="es-ES" sz="30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3" name="2 CuadroTexto"/>
          <p:cNvSpPr txBox="1"/>
          <p:nvPr/>
        </p:nvSpPr>
        <p:spPr>
          <a:xfrm>
            <a:off x="214282" y="1142984"/>
            <a:ext cx="8786842" cy="5632311"/>
          </a:xfrm>
          <a:prstGeom prst="rect">
            <a:avLst/>
          </a:prstGeom>
          <a:noFill/>
        </p:spPr>
        <p:txBody>
          <a:bodyPr wrap="square" rtlCol="0">
            <a:spAutoFit/>
          </a:bodyPr>
          <a:lstStyle/>
          <a:p>
            <a:r>
              <a:rPr lang="es-CO" sz="2000" dirty="0" smtClean="0">
                <a:solidFill>
                  <a:prstClr val="black"/>
                </a:solidFill>
                <a:latin typeface="Constantia" pitchFamily="18" charset="0"/>
              </a:rPr>
              <a:t>Del 2 al 10 de Febrero a las 4:30 p.m.</a:t>
            </a:r>
            <a:r>
              <a:rPr lang="es-CO" sz="2000" b="1" dirty="0" smtClean="0">
                <a:solidFill>
                  <a:prstClr val="black"/>
                </a:solidFill>
                <a:latin typeface="Constantia" pitchFamily="18" charset="0"/>
              </a:rPr>
              <a:t> NOVENA EN HONOR A NUESTRA SEÑORA DE LA SALUD.</a:t>
            </a:r>
          </a:p>
          <a:p>
            <a:endParaRPr lang="es-CO" sz="2000" b="1" dirty="0" smtClean="0">
              <a:solidFill>
                <a:prstClr val="black"/>
              </a:solidFill>
              <a:latin typeface="Constantia" pitchFamily="18" charset="0"/>
            </a:endParaRPr>
          </a:p>
          <a:p>
            <a:r>
              <a:rPr lang="es-CO" sz="2000" dirty="0" smtClean="0">
                <a:solidFill>
                  <a:prstClr val="black"/>
                </a:solidFill>
                <a:latin typeface="Constantia" pitchFamily="18" charset="0"/>
              </a:rPr>
              <a:t>5:00 p.m. </a:t>
            </a:r>
            <a:r>
              <a:rPr lang="es-CO" sz="2000" b="1" dirty="0" smtClean="0">
                <a:solidFill>
                  <a:prstClr val="black"/>
                </a:solidFill>
                <a:latin typeface="Constantia" pitchFamily="18" charset="0"/>
              </a:rPr>
              <a:t>SANTA EUCARISTIA</a:t>
            </a:r>
          </a:p>
          <a:p>
            <a:endParaRPr lang="es-CO" sz="2000" b="1" dirty="0" smtClean="0">
              <a:solidFill>
                <a:prstClr val="black"/>
              </a:solidFill>
              <a:latin typeface="Constantia" pitchFamily="18" charset="0"/>
            </a:endParaRPr>
          </a:p>
          <a:p>
            <a:r>
              <a:rPr lang="es-CO" sz="2000" dirty="0" smtClean="0">
                <a:solidFill>
                  <a:prstClr val="black"/>
                </a:solidFill>
                <a:latin typeface="Constantia" pitchFamily="18" charset="0"/>
              </a:rPr>
              <a:t>Sábado 5 de Febrero. </a:t>
            </a:r>
            <a:r>
              <a:rPr lang="es-CO" sz="2000" b="1" dirty="0" smtClean="0">
                <a:solidFill>
                  <a:prstClr val="black"/>
                </a:solidFill>
                <a:latin typeface="Constantia" pitchFamily="18" charset="0"/>
              </a:rPr>
              <a:t>EUCARISTIA CON MONS. FALLA</a:t>
            </a:r>
          </a:p>
          <a:p>
            <a:endParaRPr lang="es-CO" sz="2000" b="1" dirty="0" smtClean="0">
              <a:solidFill>
                <a:prstClr val="black"/>
              </a:solidFill>
              <a:latin typeface="Constantia" pitchFamily="18" charset="0"/>
            </a:endParaRPr>
          </a:p>
          <a:p>
            <a:r>
              <a:rPr lang="es-CO" sz="2000" b="1" dirty="0" smtClean="0">
                <a:solidFill>
                  <a:prstClr val="black"/>
                </a:solidFill>
                <a:latin typeface="Constantia" pitchFamily="18" charset="0"/>
              </a:rPr>
              <a:t>TRIDUO EUCARISTICO</a:t>
            </a:r>
          </a:p>
          <a:p>
            <a:pPr lvl="4"/>
            <a:r>
              <a:rPr lang="es-CO" sz="2000" dirty="0" smtClean="0">
                <a:solidFill>
                  <a:prstClr val="black"/>
                </a:solidFill>
                <a:latin typeface="Constantia" pitchFamily="18" charset="0"/>
              </a:rPr>
              <a:t>Febrero 8 por los niños abortados</a:t>
            </a:r>
          </a:p>
          <a:p>
            <a:pPr lvl="4"/>
            <a:r>
              <a:rPr lang="es-CO" sz="2000" dirty="0" smtClean="0">
                <a:solidFill>
                  <a:prstClr val="black"/>
                </a:solidFill>
                <a:latin typeface="Constantia" pitchFamily="18" charset="0"/>
              </a:rPr>
              <a:t>Febrero 9 por los presbíteros</a:t>
            </a:r>
          </a:p>
          <a:p>
            <a:pPr lvl="4"/>
            <a:r>
              <a:rPr lang="es-CO" sz="2000" dirty="0" smtClean="0">
                <a:solidFill>
                  <a:prstClr val="black"/>
                </a:solidFill>
                <a:latin typeface="Constantia" pitchFamily="18" charset="0"/>
              </a:rPr>
              <a:t>Febrero 10 por la comunidad</a:t>
            </a:r>
          </a:p>
          <a:p>
            <a:endParaRPr lang="es-CO" sz="2000" dirty="0" smtClean="0">
              <a:solidFill>
                <a:prstClr val="black"/>
              </a:solidFill>
              <a:latin typeface="Constantia" pitchFamily="18" charset="0"/>
            </a:endParaRPr>
          </a:p>
          <a:p>
            <a:r>
              <a:rPr lang="es-CO" sz="2000" dirty="0" smtClean="0">
                <a:solidFill>
                  <a:prstClr val="black"/>
                </a:solidFill>
                <a:latin typeface="Constantia" pitchFamily="18" charset="0"/>
              </a:rPr>
              <a:t>Febrero 11: </a:t>
            </a:r>
            <a:r>
              <a:rPr lang="es-CO" sz="2000" b="1" dirty="0" smtClean="0">
                <a:solidFill>
                  <a:prstClr val="black"/>
                </a:solidFill>
                <a:latin typeface="Constantia" pitchFamily="18" charset="0"/>
              </a:rPr>
              <a:t>CELEBRACION FIESTA</a:t>
            </a:r>
          </a:p>
          <a:p>
            <a:pPr lvl="1"/>
            <a:r>
              <a:rPr lang="es-CO" sz="2000" b="1" dirty="0" smtClean="0">
                <a:solidFill>
                  <a:prstClr val="black"/>
                </a:solidFill>
                <a:latin typeface="Constantia" pitchFamily="18" charset="0"/>
              </a:rPr>
              <a:t>10:00 a.m. </a:t>
            </a:r>
            <a:r>
              <a:rPr lang="es-CO" sz="2000" dirty="0" smtClean="0">
                <a:solidFill>
                  <a:prstClr val="black"/>
                </a:solidFill>
                <a:latin typeface="Constantia" pitchFamily="18" charset="0"/>
              </a:rPr>
              <a:t>Santa Eucaristía para los enfermos Pbro. Guillermo II Jiménez</a:t>
            </a:r>
          </a:p>
          <a:p>
            <a:pPr lvl="1"/>
            <a:r>
              <a:rPr lang="es-CO" sz="2000" b="1" dirty="0" smtClean="0">
                <a:solidFill>
                  <a:prstClr val="black"/>
                </a:solidFill>
                <a:latin typeface="Constantia" pitchFamily="18" charset="0"/>
              </a:rPr>
              <a:t>4:00 p.m. </a:t>
            </a:r>
            <a:r>
              <a:rPr lang="es-CO" sz="2000" dirty="0" smtClean="0">
                <a:solidFill>
                  <a:prstClr val="black"/>
                </a:solidFill>
                <a:latin typeface="Constantia" pitchFamily="18" charset="0"/>
              </a:rPr>
              <a:t>serenata a la Santísima Virgen</a:t>
            </a:r>
          </a:p>
          <a:p>
            <a:pPr lvl="1"/>
            <a:r>
              <a:rPr lang="es-CO" sz="2000" b="1" dirty="0" smtClean="0">
                <a:solidFill>
                  <a:prstClr val="black"/>
                </a:solidFill>
                <a:latin typeface="Constantia" pitchFamily="18" charset="0"/>
              </a:rPr>
              <a:t>5:00 p.m. </a:t>
            </a:r>
            <a:r>
              <a:rPr lang="es-CO" sz="2000" dirty="0" smtClean="0">
                <a:solidFill>
                  <a:prstClr val="black"/>
                </a:solidFill>
                <a:latin typeface="Constantia" pitchFamily="18" charset="0"/>
              </a:rPr>
              <a:t>Solemne Eucaristías.</a:t>
            </a:r>
          </a:p>
          <a:p>
            <a:pPr lvl="1"/>
            <a:endParaRPr lang="es-CO" sz="2000" b="1" dirty="0" smtClean="0">
              <a:solidFill>
                <a:prstClr val="black"/>
              </a:solidFill>
              <a:latin typeface="Constantia" pitchFamily="18" charset="0"/>
            </a:endParaRPr>
          </a:p>
          <a:p>
            <a:pPr lvl="1" algn="ctr"/>
            <a:r>
              <a:rPr lang="es-CO" sz="2000" b="1" dirty="0" smtClean="0">
                <a:solidFill>
                  <a:prstClr val="black"/>
                </a:solidFill>
                <a:latin typeface="Constantia" pitchFamily="18" charset="0"/>
              </a:rPr>
              <a:t>CONSAGRACIÓN DE LOS HOGARES A LA SANTISIMA VIRGEN</a:t>
            </a:r>
            <a:endParaRPr lang="es-ES" sz="2000" b="1" dirty="0">
              <a:solidFill>
                <a:prstClr val="black"/>
              </a:solidFill>
              <a:latin typeface="Constantia" pitchFamily="18" charset="0"/>
            </a:endParaRPr>
          </a:p>
        </p:txBody>
      </p:sp>
      <p:pic>
        <p:nvPicPr>
          <p:cNvPr id="4" name="Picture 2" descr="http://by124w.bay124.mail.live.com/att/GetAttachment.aspx?tnail=0&amp;messageId=18795406-892d-49f3-8d53-97300547ce4b&amp;Aux=44|0|8CBEEED96EB9CD0|"/>
          <p:cNvPicPr>
            <a:picLocks noChangeAspect="1" noChangeArrowheads="1"/>
          </p:cNvPicPr>
          <p:nvPr/>
        </p:nvPicPr>
        <p:blipFill>
          <a:blip r:embed="rId2"/>
          <a:srcRect/>
          <a:stretch>
            <a:fillRect/>
          </a:stretch>
        </p:blipFill>
        <p:spPr bwMode="auto">
          <a:xfrm>
            <a:off x="6572264" y="1785926"/>
            <a:ext cx="2214578" cy="3349755"/>
          </a:xfrm>
          <a:prstGeom prst="rect">
            <a:avLst/>
          </a:prstGeom>
          <a:ln>
            <a:noFill/>
          </a:ln>
          <a:effectLst>
            <a:softEdge rad="112500"/>
          </a:effectLst>
        </p:spPr>
      </p:pic>
      <p:pic>
        <p:nvPicPr>
          <p:cNvPr id="1026" name="Picture 2" descr="C:\Users\Padre Wilson\Desktop\enero 2011\AFICHE_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325"/>
            <a:ext cx="9144000" cy="640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85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Parroquia\Mis documentos\Mis imágenes\ICTUS.JPG"/>
          <p:cNvPicPr>
            <a:picLocks noChangeAspect="1" noChangeArrowheads="1"/>
          </p:cNvPicPr>
          <p:nvPr/>
        </p:nvPicPr>
        <p:blipFill>
          <a:blip r:embed="rId2"/>
          <a:srcRect/>
          <a:stretch>
            <a:fillRect/>
          </a:stretch>
        </p:blipFill>
        <p:spPr bwMode="auto">
          <a:xfrm>
            <a:off x="-32078" y="0"/>
            <a:ext cx="9208156"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42844" y="228959"/>
            <a:ext cx="8929750" cy="5116725"/>
          </a:xfrm>
          <a:prstGeom prst="rect">
            <a:avLst/>
          </a:prstGeom>
          <a:noFill/>
          <a:ln w="9525">
            <a:noFill/>
            <a:miter lim="800000"/>
            <a:headEnd/>
            <a:tailEnd/>
          </a:ln>
        </p:spPr>
        <p:txBody>
          <a:bodyPr wrap="square" tIns="152352" bIns="38088" anchor="ctr">
            <a:spAutoFit/>
          </a:bodyPr>
          <a:lstStyle/>
          <a:p>
            <a:pPr algn="ctr" eaLnBrk="0" hangingPunct="0"/>
            <a:r>
              <a:rPr lang="es-ES" sz="4000" b="1" i="1" dirty="0">
                <a:solidFill>
                  <a:srgbClr val="7030A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GRUPOS PARROQUIALES</a:t>
            </a:r>
            <a:r>
              <a:rPr lang="es-ES" sz="4000" i="1" dirty="0">
                <a:solidFill>
                  <a:srgbClr val="7030A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just" eaLnBrk="0" hangingPunct="0"/>
            <a:endParaRPr lang="es-ES" sz="4000" i="1" dirty="0">
              <a:latin typeface="Constantia" pitchFamily="18" charset="0"/>
              <a:ea typeface="Calibri" pitchFamily="34" charset="0"/>
              <a:cs typeface="Times New Roman" pitchFamily="18" charset="0"/>
            </a:endParaRPr>
          </a:p>
          <a:p>
            <a:pPr algn="ctr" eaLnBrk="0" hangingPunct="0"/>
            <a:r>
              <a:rPr lang="es-ES" sz="4000" b="1" i="1" dirty="0" smtClean="0">
                <a:latin typeface="Constantia" pitchFamily="18" charset="0"/>
                <a:ea typeface="Calibri" pitchFamily="34" charset="0"/>
                <a:cs typeface="Times New Roman" pitchFamily="18" charset="0"/>
              </a:rPr>
              <a:t>Alabanza</a:t>
            </a:r>
            <a:r>
              <a:rPr lang="es-ES" sz="4000" b="1" i="1" dirty="0">
                <a:latin typeface="Constantia" pitchFamily="18" charset="0"/>
                <a:ea typeface="Calibri" pitchFamily="34" charset="0"/>
                <a:cs typeface="Times New Roman" pitchFamily="18" charset="0"/>
              </a:rPr>
              <a:t>: </a:t>
            </a:r>
            <a:r>
              <a:rPr lang="es-ES" sz="4000" i="1" dirty="0">
                <a:latin typeface="Constantia" pitchFamily="18" charset="0"/>
                <a:ea typeface="Calibri" pitchFamily="34" charset="0"/>
                <a:cs typeface="Times New Roman" pitchFamily="18" charset="0"/>
              </a:rPr>
              <a:t>miércoles 7:30 p.m.</a:t>
            </a:r>
            <a:r>
              <a:rPr lang="es-ES" sz="4000" i="1" dirty="0">
                <a:solidFill>
                  <a:srgbClr val="336600"/>
                </a:solidFill>
                <a:latin typeface="Constantia" pitchFamily="18" charset="0"/>
                <a:ea typeface="Calibri" pitchFamily="34" charset="0"/>
                <a:cs typeface="Times New Roman" pitchFamily="18" charset="0"/>
              </a:rPr>
              <a:t> </a:t>
            </a:r>
          </a:p>
          <a:p>
            <a:pPr algn="ctr" eaLnBrk="0" hangingPunct="0"/>
            <a:r>
              <a:rPr lang="es-ES" sz="4000" b="1" i="1" dirty="0">
                <a:latin typeface="Constantia" pitchFamily="18" charset="0"/>
                <a:ea typeface="Calibri" pitchFamily="34" charset="0"/>
                <a:cs typeface="Times New Roman" pitchFamily="18" charset="0"/>
              </a:rPr>
              <a:t>Grupo la gran misión: </a:t>
            </a:r>
            <a:r>
              <a:rPr lang="es-ES" sz="4000" i="1" dirty="0">
                <a:latin typeface="Constantia" pitchFamily="18" charset="0"/>
                <a:ea typeface="Calibri" pitchFamily="34" charset="0"/>
                <a:cs typeface="Times New Roman" pitchFamily="18" charset="0"/>
              </a:rPr>
              <a:t>jueves </a:t>
            </a:r>
            <a:r>
              <a:rPr lang="es-ES" sz="4000" i="1" dirty="0" smtClean="0">
                <a:latin typeface="Constantia" pitchFamily="18" charset="0"/>
                <a:ea typeface="Calibri" pitchFamily="34" charset="0"/>
                <a:cs typeface="Times New Roman" pitchFamily="18" charset="0"/>
              </a:rPr>
              <a:t>6:00 </a:t>
            </a:r>
            <a:r>
              <a:rPr lang="es-ES" sz="4000" i="1" dirty="0">
                <a:latin typeface="Constantia" pitchFamily="18" charset="0"/>
                <a:ea typeface="Calibri" pitchFamily="34" charset="0"/>
                <a:cs typeface="Times New Roman" pitchFamily="18" charset="0"/>
              </a:rPr>
              <a:t>p.m</a:t>
            </a:r>
            <a:r>
              <a:rPr lang="es-ES" sz="4000" i="1" dirty="0" smtClean="0">
                <a:latin typeface="Constantia" pitchFamily="18" charset="0"/>
                <a:ea typeface="Calibri" pitchFamily="34" charset="0"/>
                <a:cs typeface="Times New Roman" pitchFamily="18" charset="0"/>
              </a:rPr>
              <a:t>.</a:t>
            </a:r>
          </a:p>
          <a:p>
            <a:pPr algn="ctr" eaLnBrk="0" hangingPunct="0"/>
            <a:r>
              <a:rPr lang="es-ES" sz="4000" b="1" i="1" dirty="0" smtClean="0">
                <a:latin typeface="Constantia" pitchFamily="18" charset="0"/>
                <a:ea typeface="Calibri" pitchFamily="34" charset="0"/>
                <a:cs typeface="Times New Roman" pitchFamily="18" charset="0"/>
              </a:rPr>
              <a:t>Grupo juvenil: </a:t>
            </a:r>
            <a:r>
              <a:rPr lang="es-ES" sz="4000" i="1" dirty="0" smtClean="0">
                <a:latin typeface="Constantia" pitchFamily="18" charset="0"/>
                <a:ea typeface="Calibri" pitchFamily="34" charset="0"/>
                <a:cs typeface="Times New Roman" pitchFamily="18" charset="0"/>
              </a:rPr>
              <a:t>viernes 6:00 p.m.</a:t>
            </a:r>
          </a:p>
          <a:p>
            <a:pPr algn="just" eaLnBrk="0" hangingPunct="0"/>
            <a:r>
              <a:rPr lang="es-ES" sz="4000" i="1" dirty="0" smtClean="0">
                <a:latin typeface="Constantia" pitchFamily="18" charset="0"/>
                <a:ea typeface="Calibri" pitchFamily="34" charset="0"/>
                <a:cs typeface="Times New Roman" pitchFamily="18" charset="0"/>
              </a:rPr>
              <a:t> </a:t>
            </a:r>
          </a:p>
          <a:p>
            <a:pPr algn="just" eaLnBrk="0" hangingPunct="0"/>
            <a:endParaRPr lang="es-ES" sz="4000" b="1" i="1" dirty="0" smtClean="0">
              <a:solidFill>
                <a:srgbClr val="C00000"/>
              </a:solidFill>
              <a:latin typeface="Constantia" pitchFamily="18" charset="0"/>
              <a:ea typeface="Calibri" pitchFamily="34" charset="0"/>
              <a:cs typeface="Times New Roman" pitchFamily="18" charset="0"/>
            </a:endParaRPr>
          </a:p>
          <a:p>
            <a:pPr algn="just" eaLnBrk="0" hangingPunct="0"/>
            <a:r>
              <a:rPr lang="es-ES" sz="4000" b="1" i="1" dirty="0" smtClean="0">
                <a:solidFill>
                  <a:srgbClr val="FF0000"/>
                </a:solidFill>
                <a:latin typeface="Constantia" pitchFamily="18" charset="0"/>
                <a:ea typeface="Calibri" pitchFamily="34" charset="0"/>
                <a:cs typeface="Times New Roman" pitchFamily="18" charset="0"/>
              </a:rPr>
              <a:t>			  </a:t>
            </a:r>
            <a:r>
              <a:rPr lang="es-CO" sz="4000" b="1" i="1" dirty="0" smtClean="0">
                <a:solidFill>
                  <a:srgbClr val="0070C0"/>
                </a:solidFill>
                <a:latin typeface="Constantia" pitchFamily="18" charset="0"/>
                <a:ea typeface="Calibri" pitchFamily="34" charset="0"/>
                <a:cs typeface="Times New Roman" pitchFamily="18" charset="0"/>
              </a:rPr>
              <a:t>¡TE ESPERAMOS!</a:t>
            </a:r>
            <a:endParaRPr lang="es-ES" sz="4000" b="1" i="1" dirty="0">
              <a:solidFill>
                <a:srgbClr val="0070C0"/>
              </a:solidFill>
              <a:latin typeface="Constantia" pitchFamily="18" charset="0"/>
              <a:ea typeface="Calibri" pitchFamily="34" charset="0"/>
              <a:cs typeface="Times New Roman" pitchFamily="18" charset="0"/>
            </a:endParaRPr>
          </a:p>
        </p:txBody>
      </p:sp>
      <p:pic>
        <p:nvPicPr>
          <p:cNvPr id="5122" name="Picture 2" descr="D:\Mis Documentos\Mis imágenes\IMAGENES\jesus-hijo-de-dios.jpg"/>
          <p:cNvPicPr>
            <a:picLocks noChangeAspect="1" noChangeArrowheads="1"/>
          </p:cNvPicPr>
          <p:nvPr/>
        </p:nvPicPr>
        <p:blipFill>
          <a:blip r:embed="rId3"/>
          <a:srcRect/>
          <a:stretch>
            <a:fillRect/>
          </a:stretch>
        </p:blipFill>
        <p:spPr bwMode="auto">
          <a:xfrm>
            <a:off x="285720" y="3643314"/>
            <a:ext cx="2454802" cy="3056625"/>
          </a:xfrm>
          <a:prstGeom prst="rect">
            <a:avLst/>
          </a:prstGeom>
          <a:ln>
            <a:noFill/>
          </a:ln>
          <a:effectLst>
            <a:softEdge rad="112500"/>
          </a:effectLst>
        </p:spPr>
      </p:pic>
      <p:pic>
        <p:nvPicPr>
          <p:cNvPr id="8194" name="Picture 2" descr="Image Hosted by ImageShack.u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174" y="5204642"/>
            <a:ext cx="1852986" cy="16533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sz="half" idx="1"/>
          </p:nvPr>
        </p:nvSpPr>
        <p:spPr/>
        <p:txBody>
          <a:bodyPr/>
          <a:lstStyle/>
          <a:p>
            <a:endParaRPr lang="es-CO"/>
          </a:p>
        </p:txBody>
      </p:sp>
      <p:sp>
        <p:nvSpPr>
          <p:cNvPr id="4" name="3 Marcador de contenido"/>
          <p:cNvSpPr>
            <a:spLocks noGrp="1"/>
          </p:cNvSpPr>
          <p:nvPr>
            <p:ph sz="half" idx="2"/>
          </p:nvPr>
        </p:nvSpPr>
        <p:spPr/>
        <p:txBody>
          <a:bodyPr/>
          <a:lstStyle/>
          <a:p>
            <a:endParaRPr lang="es-CO"/>
          </a:p>
        </p:txBody>
      </p:sp>
      <p:pic>
        <p:nvPicPr>
          <p:cNvPr id="1026" name="Picture 2" descr="http://arquidiocesiscali.org/apc-aa-files/38383838383838383838663838383838/Presentaci_n1_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61"/>
            <a:ext cx="9144000" cy="6827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19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500430" y="1500174"/>
            <a:ext cx="5572132" cy="4401205"/>
          </a:xfrm>
          <a:prstGeom prst="rect">
            <a:avLst/>
          </a:prstGeom>
          <a:noFill/>
          <a:ln w="9525">
            <a:noFill/>
            <a:miter lim="800000"/>
            <a:headEnd/>
            <a:tailEnd/>
          </a:ln>
          <a:effectLst/>
        </p:spPr>
        <p:txBody>
          <a:bodyPr wrap="square" anchor="ctr">
            <a:spAutoFit/>
          </a:bodyPr>
          <a:lstStyle/>
          <a:p>
            <a:pPr algn="ctr"/>
            <a:r>
              <a:rPr lang="es-CO" sz="2800" dirty="0" smtClean="0">
                <a:latin typeface="Constantia" pitchFamily="18" charset="0"/>
              </a:rPr>
              <a:t>Señor ten piedad, señor ten piedad, señor ten piedad, ten piedad.</a:t>
            </a:r>
          </a:p>
          <a:p>
            <a:pPr algn="ctr"/>
            <a:endParaRPr lang="es-ES" sz="2800" dirty="0" smtClean="0">
              <a:latin typeface="Constantia" pitchFamily="18" charset="0"/>
            </a:endParaRPr>
          </a:p>
          <a:p>
            <a:pPr algn="ctr"/>
            <a:r>
              <a:rPr lang="es-CO" sz="2800" dirty="0" smtClean="0">
                <a:latin typeface="Constantia" pitchFamily="18" charset="0"/>
              </a:rPr>
              <a:t>Cristo ten piedad, ten piedad, Cristo ten piedad, ten piedad, Cristo ten piedad, ten piedad, ten piedad.</a:t>
            </a:r>
          </a:p>
          <a:p>
            <a:pPr algn="ctr"/>
            <a:endParaRPr lang="es-ES" sz="2800" dirty="0" smtClean="0">
              <a:latin typeface="Constantia" pitchFamily="18" charset="0"/>
            </a:endParaRPr>
          </a:p>
          <a:p>
            <a:pPr algn="ctr"/>
            <a:r>
              <a:rPr lang="es-CO" sz="2800" dirty="0" smtClean="0">
                <a:latin typeface="Constantia" pitchFamily="18" charset="0"/>
              </a:rPr>
              <a:t>Señor ten piedad, señor ten piedad, señor ten piedad, ten piedad.</a:t>
            </a:r>
            <a:endParaRPr lang="es-ES" sz="2800" dirty="0">
              <a:latin typeface="Constantia" pitchFamily="18" charset="0"/>
            </a:endParaRPr>
          </a:p>
        </p:txBody>
      </p:sp>
      <p:pic>
        <p:nvPicPr>
          <p:cNvPr id="5" name="Picture 2" descr="C:\Documents and Settings\Parroquia\Mis documentos\Mis imágenes\IMAGENES\getsemani-2.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214282" y="1315764"/>
            <a:ext cx="3357586" cy="46850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Parroquia\Mis documentos\Mis imágenes\PENTECOSTES\led.bmp"/>
          <p:cNvPicPr>
            <a:picLocks noChangeAspect="1" noChangeArrowheads="1"/>
          </p:cNvPicPr>
          <p:nvPr/>
        </p:nvPicPr>
        <p:blipFill>
          <a:blip r:embed="rId2">
            <a:lum bright="70000" contrast="-70000"/>
          </a:blip>
          <a:srcRect/>
          <a:stretch>
            <a:fillRect/>
          </a:stretch>
        </p:blipFill>
        <p:spPr bwMode="auto">
          <a:xfrm>
            <a:off x="1857356" y="41431"/>
            <a:ext cx="5715040" cy="6747438"/>
          </a:xfrm>
          <a:prstGeom prst="rect">
            <a:avLst/>
          </a:prstGeom>
          <a:ln>
            <a:noFill/>
          </a:ln>
          <a:effectLst>
            <a:softEdge rad="112500"/>
          </a:effectLst>
        </p:spPr>
      </p:pic>
      <p:sp>
        <p:nvSpPr>
          <p:cNvPr id="6146" name="1 CuadroTexto"/>
          <p:cNvSpPr txBox="1">
            <a:spLocks noChangeArrowheads="1"/>
          </p:cNvSpPr>
          <p:nvPr/>
        </p:nvSpPr>
        <p:spPr bwMode="auto">
          <a:xfrm>
            <a:off x="214282" y="285728"/>
            <a:ext cx="8715404" cy="6247864"/>
          </a:xfrm>
          <a:prstGeom prst="rect">
            <a:avLst/>
          </a:prstGeom>
          <a:noFill/>
          <a:ln w="9525">
            <a:noFill/>
            <a:miter lim="800000"/>
            <a:headEnd/>
            <a:tailEnd/>
          </a:ln>
        </p:spPr>
        <p:txBody>
          <a:bodyPr wrap="square">
            <a:spAutoFit/>
          </a:bodyPr>
          <a:lstStyle/>
          <a:p>
            <a:pPr lvl="0" algn="ctr"/>
            <a:r>
              <a:rPr lang="es-CO" sz="3600" b="1" i="1" dirty="0" smtClean="0">
                <a:solidFill>
                  <a:srgbClr val="7030A0"/>
                </a:solidFill>
                <a:effectLst>
                  <a:outerShdw blurRad="38100" dist="38100" dir="2700000" algn="tl">
                    <a:srgbClr val="000000">
                      <a:alpha val="43137"/>
                    </a:srgbClr>
                  </a:outerShdw>
                </a:effectLst>
                <a:latin typeface="Constantia" pitchFamily="18" charset="0"/>
              </a:rPr>
              <a:t>Gloria</a:t>
            </a:r>
            <a:r>
              <a:rPr lang="es-CO" sz="2800" dirty="0" smtClean="0">
                <a:latin typeface="Constantia" pitchFamily="18" charset="0"/>
              </a:rPr>
              <a:t> a Dios, gloria a Dios, gloria al Padre. (bis)</a:t>
            </a:r>
            <a:endParaRPr lang="es-ES" sz="2800" dirty="0" smtClean="0">
              <a:latin typeface="Constantia" pitchFamily="18" charset="0"/>
            </a:endParaRPr>
          </a:p>
          <a:p>
            <a:pPr algn="ctr"/>
            <a:r>
              <a:rPr lang="es-CO" sz="2800" dirty="0" smtClean="0">
                <a:latin typeface="Constantia" pitchFamily="18" charset="0"/>
              </a:rPr>
              <a:t> </a:t>
            </a:r>
            <a:endParaRPr lang="es-ES" sz="2800" dirty="0" smtClean="0">
              <a:latin typeface="Constantia" pitchFamily="18" charset="0"/>
            </a:endParaRPr>
          </a:p>
          <a:p>
            <a:pPr algn="ctr"/>
            <a:r>
              <a:rPr lang="es-CO" sz="2800" b="1" dirty="0" smtClean="0">
                <a:latin typeface="Constantia" pitchFamily="18" charset="0"/>
              </a:rPr>
              <a:t>A Él le sea la gloria (bis)</a:t>
            </a:r>
            <a:endParaRPr lang="es-ES" sz="2800" dirty="0" smtClean="0">
              <a:latin typeface="Constantia" pitchFamily="18" charset="0"/>
            </a:endParaRPr>
          </a:p>
          <a:p>
            <a:pPr algn="ctr"/>
            <a:r>
              <a:rPr lang="es-CO" sz="2800" b="1" dirty="0" smtClean="0">
                <a:latin typeface="Constantia" pitchFamily="18" charset="0"/>
              </a:rPr>
              <a:t>Aleluya, amén (3)</a:t>
            </a:r>
            <a:endParaRPr lang="es-ES" sz="2800" dirty="0" smtClean="0">
              <a:latin typeface="Constantia" pitchFamily="18" charset="0"/>
            </a:endParaRPr>
          </a:p>
          <a:p>
            <a:pPr algn="ctr"/>
            <a:r>
              <a:rPr lang="es-CO" sz="2800" dirty="0" smtClean="0">
                <a:latin typeface="Constantia" pitchFamily="18" charset="0"/>
              </a:rPr>
              <a:t> </a:t>
            </a:r>
            <a:endParaRPr lang="es-ES" sz="2800" dirty="0" smtClean="0">
              <a:latin typeface="Constantia" pitchFamily="18" charset="0"/>
            </a:endParaRPr>
          </a:p>
          <a:p>
            <a:pPr lvl="0" algn="ctr"/>
            <a:r>
              <a:rPr lang="es-CO" sz="2800" dirty="0" smtClean="0">
                <a:latin typeface="Constantia" pitchFamily="18" charset="0"/>
              </a:rPr>
              <a:t>Gloria a Dios, gloria a Dios, gloria al Hijo. (bis)</a:t>
            </a:r>
            <a:endParaRPr lang="es-ES" sz="2800" dirty="0" smtClean="0">
              <a:latin typeface="Constantia" pitchFamily="18" charset="0"/>
            </a:endParaRPr>
          </a:p>
          <a:p>
            <a:pPr algn="ctr"/>
            <a:r>
              <a:rPr lang="es-CO" sz="2800" dirty="0" smtClean="0">
                <a:latin typeface="Constantia" pitchFamily="18" charset="0"/>
              </a:rPr>
              <a:t> </a:t>
            </a:r>
            <a:endParaRPr lang="es-ES" sz="2800" dirty="0" smtClean="0">
              <a:latin typeface="Constantia" pitchFamily="18" charset="0"/>
            </a:endParaRPr>
          </a:p>
          <a:p>
            <a:pPr algn="ctr"/>
            <a:r>
              <a:rPr lang="es-CO" sz="2800" b="1" dirty="0" smtClean="0">
                <a:latin typeface="Constantia" pitchFamily="18" charset="0"/>
              </a:rPr>
              <a:t>A Él le sea la gloria (bis)</a:t>
            </a:r>
            <a:endParaRPr lang="es-ES" sz="2800" dirty="0" smtClean="0">
              <a:latin typeface="Constantia" pitchFamily="18" charset="0"/>
            </a:endParaRPr>
          </a:p>
          <a:p>
            <a:pPr algn="ctr"/>
            <a:r>
              <a:rPr lang="es-CO" sz="2800" b="1" dirty="0" smtClean="0">
                <a:latin typeface="Constantia" pitchFamily="18" charset="0"/>
              </a:rPr>
              <a:t>Aleluya, amén (3)</a:t>
            </a:r>
            <a:endParaRPr lang="es-ES" sz="2800" dirty="0" smtClean="0">
              <a:latin typeface="Constantia" pitchFamily="18" charset="0"/>
            </a:endParaRPr>
          </a:p>
          <a:p>
            <a:pPr algn="ctr"/>
            <a:r>
              <a:rPr lang="es-CO" sz="2800" dirty="0" smtClean="0">
                <a:latin typeface="Constantia" pitchFamily="18" charset="0"/>
              </a:rPr>
              <a:t> </a:t>
            </a:r>
            <a:endParaRPr lang="es-ES" sz="2800" dirty="0" smtClean="0">
              <a:latin typeface="Constantia" pitchFamily="18" charset="0"/>
            </a:endParaRPr>
          </a:p>
          <a:p>
            <a:pPr lvl="0" algn="ctr"/>
            <a:r>
              <a:rPr lang="es-CO" sz="2800" dirty="0" smtClean="0">
                <a:latin typeface="Constantia" pitchFamily="18" charset="0"/>
              </a:rPr>
              <a:t>Gloria a Dios, gloria a Dios, Espíritu Santo. (bis)</a:t>
            </a:r>
            <a:endParaRPr lang="es-ES" sz="2800" dirty="0" smtClean="0">
              <a:latin typeface="Constantia" pitchFamily="18" charset="0"/>
            </a:endParaRPr>
          </a:p>
          <a:p>
            <a:pPr algn="ctr"/>
            <a:r>
              <a:rPr lang="es-CO" sz="2800" dirty="0" smtClean="0">
                <a:latin typeface="Constantia" pitchFamily="18" charset="0"/>
              </a:rPr>
              <a:t> </a:t>
            </a:r>
            <a:endParaRPr lang="es-ES" sz="2800" dirty="0" smtClean="0">
              <a:latin typeface="Constantia" pitchFamily="18" charset="0"/>
            </a:endParaRPr>
          </a:p>
          <a:p>
            <a:pPr algn="ctr"/>
            <a:r>
              <a:rPr lang="es-CO" sz="2800" b="1" dirty="0" smtClean="0">
                <a:latin typeface="Constantia" pitchFamily="18" charset="0"/>
              </a:rPr>
              <a:t>A Él le sea la gloria (bis)</a:t>
            </a:r>
            <a:endParaRPr lang="es-ES" sz="2800" dirty="0" smtClean="0">
              <a:latin typeface="Constantia" pitchFamily="18" charset="0"/>
            </a:endParaRPr>
          </a:p>
          <a:p>
            <a:pPr algn="ctr"/>
            <a:r>
              <a:rPr lang="es-CO" sz="2800" b="1" dirty="0" smtClean="0">
                <a:latin typeface="Constantia" pitchFamily="18" charset="0"/>
              </a:rPr>
              <a:t>Aleluya, amén (3)</a:t>
            </a:r>
            <a:endParaRPr lang="es-ES" sz="2800" dirty="0">
              <a:latin typeface="Constantia"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285720" y="642918"/>
            <a:ext cx="8358246" cy="4708981"/>
          </a:xfrm>
          <a:prstGeom prst="rect">
            <a:avLst/>
          </a:prstGeom>
          <a:noFill/>
          <a:ln w="9525">
            <a:noFill/>
            <a:miter lim="800000"/>
            <a:headEnd/>
            <a:tailEnd/>
          </a:ln>
        </p:spPr>
        <p:txBody>
          <a:bodyPr wrap="square">
            <a:spAutoFit/>
          </a:bodyPr>
          <a:lstStyle/>
          <a:p>
            <a:pPr algn="ctr"/>
            <a:r>
              <a:rPr lang="es-ES" sz="6000" b="1" i="1" dirty="0" smtClean="0">
                <a:solidFill>
                  <a:srgbClr val="7030A0"/>
                </a:solidFill>
                <a:effectLst>
                  <a:outerShdw blurRad="38100" dist="38100" dir="2700000" algn="tl">
                    <a:srgbClr val="000000">
                      <a:alpha val="43137"/>
                    </a:srgbClr>
                  </a:outerShdw>
                </a:effectLst>
                <a:latin typeface="Constantia" pitchFamily="18" charset="0"/>
              </a:rPr>
              <a:t>Lectura Del libro del levítico (19, 1-2. 17-18)</a:t>
            </a:r>
            <a:r>
              <a:rPr lang="es-ES" sz="6000" b="1" i="1" dirty="0" smtClean="0">
                <a:solidFill>
                  <a:srgbClr val="C00000"/>
                </a:solidFill>
                <a:latin typeface="Constantia" pitchFamily="18" charset="0"/>
              </a:rPr>
              <a:t/>
            </a:r>
            <a:br>
              <a:rPr lang="es-ES" sz="6000" b="1" i="1" dirty="0" smtClean="0">
                <a:solidFill>
                  <a:srgbClr val="C00000"/>
                </a:solidFill>
                <a:latin typeface="Constantia" pitchFamily="18" charset="0"/>
              </a:rPr>
            </a:br>
            <a:endParaRPr lang="es-ES" sz="6000" b="1" i="1" dirty="0" smtClean="0">
              <a:solidFill>
                <a:srgbClr val="C00000"/>
              </a:solidFill>
              <a:latin typeface="Constantia" pitchFamily="18" charset="0"/>
            </a:endParaRPr>
          </a:p>
          <a:p>
            <a:pPr algn="ctr"/>
            <a:r>
              <a:rPr lang="es-ES" sz="6000" i="1" dirty="0" smtClean="0">
                <a:latin typeface="Constantia" pitchFamily="18" charset="0"/>
              </a:rPr>
              <a:t>Amarás a tu prójimo como a ti mismo.</a:t>
            </a:r>
            <a:endParaRPr lang="es-ES" sz="4800" i="1"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357158" y="875300"/>
            <a:ext cx="8286808" cy="4339650"/>
          </a:xfrm>
          <a:prstGeom prst="rect">
            <a:avLst/>
          </a:prstGeom>
          <a:noFill/>
          <a:ln w="9525">
            <a:noFill/>
            <a:miter lim="800000"/>
            <a:headEnd/>
            <a:tailEnd/>
          </a:ln>
        </p:spPr>
        <p:txBody>
          <a:bodyPr wrap="square">
            <a:spAutoFit/>
          </a:bodyPr>
          <a:lstStyle/>
          <a:p>
            <a:pPr algn="ctr"/>
            <a:r>
              <a:rPr lang="es-CO" sz="4800" b="1" i="1" dirty="0" smtClean="0">
                <a:solidFill>
                  <a:srgbClr val="7030A0"/>
                </a:solidFill>
                <a:effectLst>
                  <a:outerShdw blurRad="38100" dist="38100" dir="2700000" algn="tl">
                    <a:srgbClr val="000000">
                      <a:alpha val="43137"/>
                    </a:srgbClr>
                  </a:outerShdw>
                </a:effectLst>
                <a:latin typeface="Constantia" pitchFamily="18" charset="0"/>
              </a:rPr>
              <a:t>Al Salmo respondemos todos:</a:t>
            </a:r>
          </a:p>
          <a:p>
            <a:pPr algn="ctr"/>
            <a:endParaRPr lang="es-CO" sz="4800" i="1" dirty="0" smtClean="0">
              <a:solidFill>
                <a:srgbClr val="C00000"/>
              </a:solidFill>
              <a:latin typeface="Constantia" pitchFamily="18" charset="0"/>
            </a:endParaRPr>
          </a:p>
          <a:p>
            <a:pPr algn="ctr"/>
            <a:r>
              <a:rPr lang="es-ES" sz="6600" i="1" dirty="0" smtClean="0">
                <a:latin typeface="Constantia" pitchFamily="18" charset="0"/>
              </a:rPr>
              <a:t>El Señor es compasivo y misericordioso.</a:t>
            </a:r>
            <a:endParaRPr lang="es-CO" sz="4800" i="1" dirty="0">
              <a:latin typeface="Constantia"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14282" y="389352"/>
            <a:ext cx="8715436" cy="4801314"/>
          </a:xfrm>
          <a:prstGeom prst="rect">
            <a:avLst/>
          </a:prstGeom>
          <a:noFill/>
          <a:ln w="9525">
            <a:noFill/>
            <a:miter lim="800000"/>
            <a:headEnd/>
            <a:tailEnd/>
          </a:ln>
        </p:spPr>
        <p:txBody>
          <a:bodyPr wrap="square">
            <a:spAutoFit/>
          </a:bodyPr>
          <a:lstStyle/>
          <a:p>
            <a:pPr algn="ctr"/>
            <a:r>
              <a:rPr lang="es-CO" sz="4800" b="1" i="1" dirty="0" smtClean="0">
                <a:solidFill>
                  <a:srgbClr val="7030A0"/>
                </a:solidFill>
                <a:effectLst>
                  <a:outerShdw blurRad="38100" dist="38100" dir="2700000" algn="tl">
                    <a:srgbClr val="000000">
                      <a:alpha val="43137"/>
                    </a:srgbClr>
                  </a:outerShdw>
                </a:effectLst>
                <a:latin typeface="Constantia" pitchFamily="18" charset="0"/>
              </a:rPr>
              <a:t>Lectura </a:t>
            </a:r>
            <a:r>
              <a:rPr lang="es-ES" sz="4800" b="1" i="1" dirty="0" smtClean="0">
                <a:solidFill>
                  <a:srgbClr val="7030A0"/>
                </a:solidFill>
                <a:effectLst>
                  <a:outerShdw blurRad="38100" dist="38100" dir="2700000" algn="tl">
                    <a:srgbClr val="000000">
                      <a:alpha val="43137"/>
                    </a:srgbClr>
                  </a:outerShdw>
                </a:effectLst>
                <a:latin typeface="Constantia" pitchFamily="18" charset="0"/>
              </a:rPr>
              <a:t> De la Carta del apóstol san Pablo a los Corintios (3, 16-23)</a:t>
            </a:r>
          </a:p>
          <a:p>
            <a:pPr algn="ctr"/>
            <a:r>
              <a:rPr lang="es-ES" sz="5400" i="1" dirty="0" smtClean="0">
                <a:latin typeface="Constantia" pitchFamily="18" charset="0"/>
              </a:rPr>
              <a:t/>
            </a:r>
            <a:br>
              <a:rPr lang="es-ES" sz="5400" i="1" dirty="0" smtClean="0">
                <a:latin typeface="Constantia" pitchFamily="18" charset="0"/>
              </a:rPr>
            </a:br>
            <a:r>
              <a:rPr lang="es-ES" sz="5400" i="1" dirty="0" smtClean="0">
                <a:latin typeface="Constantia" pitchFamily="18" charset="0"/>
              </a:rPr>
              <a:t>todo es vuestro, vosotros de Cristo, y Cristo de Dios.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428596" y="3714752"/>
            <a:ext cx="8358246" cy="2800767"/>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4400" b="1" dirty="0" smtClean="0">
                <a:solidFill>
                  <a:srgbClr val="7030A0"/>
                </a:solidFill>
                <a:latin typeface="Constantia" pitchFamily="18" charset="0"/>
                <a:cs typeface="Times New Roman" pitchFamily="18" charset="0"/>
              </a:rPr>
              <a:t>Jesucristo es el mismo ayer y hoy Aleluya, aleluya.</a:t>
            </a:r>
          </a:p>
          <a:p>
            <a:pPr algn="ctr" eaLnBrk="0" hangingPunct="0">
              <a:tabLst>
                <a:tab pos="5943600" algn="r"/>
              </a:tabLst>
              <a:defRPr/>
            </a:pPr>
            <a:r>
              <a:rPr lang="es-ES" sz="4400" b="1" dirty="0" smtClean="0">
                <a:solidFill>
                  <a:srgbClr val="7030A0"/>
                </a:solidFill>
                <a:latin typeface="Constantia" pitchFamily="18" charset="0"/>
                <a:cs typeface="Times New Roman" pitchFamily="18" charset="0"/>
              </a:rPr>
              <a:t>Jesucristo es el mismo ayer y hoy Y por los siglos le cantare.  </a:t>
            </a:r>
          </a:p>
        </p:txBody>
      </p:sp>
      <p:pic>
        <p:nvPicPr>
          <p:cNvPr id="2050" name="Picture 2" descr="C:\Documents and Settings\Parroquia\Mis documentos\Mis imágenes\IMAGENES\imagenes53814a.jpg"/>
          <p:cNvPicPr>
            <a:picLocks noChangeAspect="1" noChangeArrowheads="1"/>
          </p:cNvPicPr>
          <p:nvPr/>
        </p:nvPicPr>
        <p:blipFill>
          <a:blip r:embed="rId2"/>
          <a:srcRect/>
          <a:stretch>
            <a:fillRect/>
          </a:stretch>
        </p:blipFill>
        <p:spPr bwMode="auto">
          <a:xfrm>
            <a:off x="3143240" y="214290"/>
            <a:ext cx="2976570" cy="3326317"/>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2.bp.blogspot.com/_nw7vil9kjNs/SjvR10TtjdI/AAAAAAAAMAE/sli8muhM7Pw/s400/biblia+sola.gif">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03526" y="4869160"/>
            <a:ext cx="2064618" cy="1707258"/>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ChangeArrowheads="1"/>
          </p:cNvSpPr>
          <p:nvPr/>
        </p:nvSpPr>
        <p:spPr bwMode="auto">
          <a:xfrm>
            <a:off x="142844" y="642918"/>
            <a:ext cx="8715375" cy="4647426"/>
          </a:xfrm>
          <a:prstGeom prst="rect">
            <a:avLst/>
          </a:prstGeom>
          <a:noFill/>
          <a:ln w="9525">
            <a:noFill/>
            <a:miter lim="800000"/>
            <a:headEnd/>
            <a:tailEnd/>
          </a:ln>
        </p:spPr>
        <p:txBody>
          <a:bodyPr wrap="square">
            <a:spAutoFit/>
          </a:bodyPr>
          <a:lstStyle/>
          <a:p>
            <a:pPr algn="ctr"/>
            <a:r>
              <a:rPr lang="es-ES" sz="4400" b="1" i="1" dirty="0" smtClean="0">
                <a:solidFill>
                  <a:srgbClr val="7030A0"/>
                </a:solidFill>
                <a:effectLst>
                  <a:outerShdw blurRad="38100" dist="38100" dir="2700000" algn="tl">
                    <a:srgbClr val="000000">
                      <a:alpha val="43137"/>
                    </a:srgbClr>
                  </a:outerShdw>
                </a:effectLst>
                <a:latin typeface="Constantia" pitchFamily="18" charset="0"/>
              </a:rPr>
              <a:t>Lectura del Santo Evangelio de nuestro Señor Jesucristo según san Mateo  (5, 38-48)</a:t>
            </a:r>
          </a:p>
          <a:p>
            <a:pPr algn="ctr"/>
            <a:endParaRPr lang="es-ES" sz="4400" b="1" i="1" dirty="0" smtClean="0">
              <a:solidFill>
                <a:schemeClr val="accent3">
                  <a:lumMod val="50000"/>
                </a:schemeClr>
              </a:solidFill>
              <a:effectLst>
                <a:outerShdw blurRad="38100" dist="38100" dir="2700000" algn="tl">
                  <a:srgbClr val="000000">
                    <a:alpha val="43137"/>
                  </a:srgbClr>
                </a:outerShdw>
              </a:effectLst>
              <a:latin typeface="Constantia" pitchFamily="18" charset="0"/>
            </a:endParaRPr>
          </a:p>
          <a:p>
            <a:pPr algn="ctr"/>
            <a:r>
              <a:rPr lang="es-ES" sz="6000" i="1" dirty="0" smtClean="0">
                <a:latin typeface="Constantia" pitchFamily="18" charset="0"/>
              </a:rPr>
              <a:t>Amad a vuestros enemigos.</a:t>
            </a:r>
            <a:endParaRPr lang="es-ES" sz="6000" b="1" i="1" dirty="0" smtClean="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ezcl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zclas">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none" lIns="91440" tIns="45720" rIns="91440" bIns="45720" anchor="t" compatLnSpc="1"/>
      <a:lstStyle>
        <a:defPPr marL="0" marR="0" indent="0" algn="ctr" defTabSz="914400" rtl="0" eaLnBrk="1" fontAlgn="base" latinLnBrk="0" hangingPunct="1">
          <a:lnSpc>
            <a:spcPct val="100000"/>
          </a:lnSpc>
          <a:spcBef>
            <a:spcPct val="0"/>
          </a:spcBef>
          <a:spcAft>
            <a:spcPct val="0"/>
          </a:spcAft>
          <a:buNone/>
          <a:tabLst/>
          <a:defRPr kumimoji="0" lang="es-ES" sz="1100" b="0" i="0" u="none" strike="noStrike" baseline="0">
            <a:solidFill>
              <a:schemeClr val="tx1">
                <a:alpha val="100000"/>
              </a:schemeClr>
            </a:solidFill>
            <a:effectLst/>
            <a:latin typeface="Arial"/>
          </a:defRPr>
        </a:defPPr>
      </a:lstStyle>
    </a:spDef>
    <a:ln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none" lIns="91440" tIns="45720" rIns="91440" bIns="45720" anchor="t" compatLnSpc="1"/>
      <a:lstStyle>
        <a:defPPr marL="0" marR="0" indent="0" algn="ctr" defTabSz="914400" rtl="0" eaLnBrk="1" fontAlgn="base" latinLnBrk="0" hangingPunct="1">
          <a:lnSpc>
            <a:spcPct val="100000"/>
          </a:lnSpc>
          <a:spcBef>
            <a:spcPct val="0"/>
          </a:spcBef>
          <a:spcAft>
            <a:spcPct val="0"/>
          </a:spcAft>
          <a:buNone/>
          <a:tabLst/>
          <a:defRPr kumimoji="0" lang="es-ES" sz="1100" b="0" i="0" u="none" strike="noStrike" baseline="0">
            <a:solidFill>
              <a:schemeClr val="tx1">
                <a:alpha val="100000"/>
              </a:schemeClr>
            </a:solidFill>
            <a:effectLst/>
            <a:latin typeface="Arial"/>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ezcla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3324</TotalTime>
  <Words>1203</Words>
  <Application>Microsoft Office PowerPoint</Application>
  <PresentationFormat>Presentación en pantalla (4:3)</PresentationFormat>
  <Paragraphs>152</Paragraphs>
  <Slides>29</Slides>
  <Notes>6</Notes>
  <HiddenSlides>0</HiddenSlides>
  <MMClips>0</MMClips>
  <ScaleCrop>false</ScaleCrop>
  <HeadingPairs>
    <vt:vector size="4" baseType="variant">
      <vt:variant>
        <vt:lpstr>Tema</vt:lpstr>
      </vt:variant>
      <vt:variant>
        <vt:i4>4</vt:i4>
      </vt:variant>
      <vt:variant>
        <vt:lpstr>Títulos de diapositiva</vt:lpstr>
      </vt:variant>
      <vt:variant>
        <vt:i4>29</vt:i4>
      </vt:variant>
    </vt:vector>
  </HeadingPairs>
  <TitlesOfParts>
    <vt:vector size="33" baseType="lpstr">
      <vt:lpstr>Tema de Office</vt:lpstr>
      <vt:lpstr>1_Tema de Office</vt:lpstr>
      <vt:lpstr>2_Tema de Office</vt:lpstr>
      <vt:lpstr>Mezclas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Esta es nuestra fe. Esta es la fe de la Iglesia, que nos gloriamos de profesar en Cristo Jesús, nuestro Señor. </vt:lpstr>
      <vt:lpstr>Presentación de PowerPoint</vt:lpstr>
      <vt:lpstr>Presentación de PowerPoint</vt:lpstr>
      <vt:lpstr>Presentación de PowerPoint</vt:lpstr>
      <vt:lpstr>Presentación de PowerPoint</vt:lpstr>
      <vt:lpstr>Presentación de PowerPoint</vt:lpstr>
      <vt:lpstr>Presentación de PowerPoint</vt:lpstr>
      <vt:lpstr>Amémonos de corazón, no de labios ni de oídos (Bis). Para cuando Cristo venga, para cuando Cristo venga, nos encuentre bien unidos (Bis).  2. Cómo puedo yo orar enojado con mi hermano (bis). Dios no escucha la oración, Dios no escucha la oración, sino me he reconciliado (bis).     </vt:lpstr>
      <vt:lpstr>Amémonos de corazón, no de labios ni de oídos (Bis). Para cuando Cristo venga, para cuando Cristo venga, nos encuentre bien unidos (Bis).  3. Tú rebaño en ti confía, esperando tu venida (bis). Para cuando Cristo venga (bis) nos reunamos con María (bis).     </vt:lpstr>
      <vt:lpstr>FIESTA PATRONAL DE  NUESTRA SEÑORA DE LA SALUD.</vt:lpstr>
      <vt:lpstr>Presentación de PowerPoint</vt:lpstr>
      <vt:lpstr>Presentación de PowerPoint</vt:lpstr>
      <vt:lpstr>Presentación de PowerPoint</vt:lpstr>
    </vt:vector>
  </TitlesOfParts>
  <Company>Nuestra señora de la salud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Padre Wilson</cp:lastModifiedBy>
  <cp:revision>383</cp:revision>
  <dcterms:created xsi:type="dcterms:W3CDTF">2010-03-24T14:53:39Z</dcterms:created>
  <dcterms:modified xsi:type="dcterms:W3CDTF">2011-02-17T10:11:38Z</dcterms:modified>
</cp:coreProperties>
</file>