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  <p:sldMasterId id="2147483756" r:id="rId6"/>
  </p:sldMasterIdLst>
  <p:notesMasterIdLst>
    <p:notesMasterId r:id="rId35"/>
  </p:notesMasterIdLst>
  <p:sldIdLst>
    <p:sldId id="257" r:id="rId7"/>
    <p:sldId id="258" r:id="rId8"/>
    <p:sldId id="260" r:id="rId9"/>
    <p:sldId id="298" r:id="rId10"/>
    <p:sldId id="299" r:id="rId11"/>
    <p:sldId id="261" r:id="rId12"/>
    <p:sldId id="262" r:id="rId13"/>
    <p:sldId id="264" r:id="rId14"/>
    <p:sldId id="265" r:id="rId15"/>
    <p:sldId id="266" r:id="rId16"/>
    <p:sldId id="311" r:id="rId17"/>
    <p:sldId id="312" r:id="rId18"/>
    <p:sldId id="313" r:id="rId19"/>
    <p:sldId id="308" r:id="rId20"/>
    <p:sldId id="300" r:id="rId21"/>
    <p:sldId id="304" r:id="rId22"/>
    <p:sldId id="305" r:id="rId23"/>
    <p:sldId id="272" r:id="rId24"/>
    <p:sldId id="285" r:id="rId25"/>
    <p:sldId id="274" r:id="rId26"/>
    <p:sldId id="307" r:id="rId27"/>
    <p:sldId id="275" r:id="rId28"/>
    <p:sldId id="302" r:id="rId29"/>
    <p:sldId id="303" r:id="rId30"/>
    <p:sldId id="309" r:id="rId31"/>
    <p:sldId id="301" r:id="rId32"/>
    <p:sldId id="310" r:id="rId33"/>
    <p:sldId id="314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D95E7-22F0-4E13-A266-2F3FEFEED06D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C12E-1EEB-4336-8091-4851A47F24A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6962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C12E-1EEB-4336-8091-4851A47F24A6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19</a:t>
            </a:fld>
            <a:endParaRPr lang="es-C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20</a:t>
            </a:fld>
            <a:endParaRPr lang="es-C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22</a:t>
            </a:fld>
            <a:endParaRPr lang="es-C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23</a:t>
            </a:fld>
            <a:endParaRPr lang="es-C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49A2-D35C-4B7E-B0E5-8AFC701710B6}" type="slidenum">
              <a:rPr lang="es-CO" smtClean="0"/>
              <a:pPr/>
              <a:t>26</a:t>
            </a:fld>
            <a:endParaRPr lang="es-C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4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177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54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8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78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130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37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4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46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94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55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367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95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60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8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230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27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2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97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30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866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96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06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073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914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01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54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4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761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7594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349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78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86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9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05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21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21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2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804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740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770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019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482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77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6553200" y="6400800"/>
            <a:ext cx="2667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MX" sz="1100" b="1" i="1" smtClean="0">
                <a:solidFill>
                  <a:prstClr val="white"/>
                </a:solidFill>
                <a:latin typeface="DomCasual BT" charset="0"/>
                <a:cs typeface="Arial" pitchFamily="34" charset="0"/>
              </a:rPr>
              <a:t>PROYECTAR LTDA</a:t>
            </a:r>
            <a:r>
              <a:rPr lang="es-ES_tradnl" sz="1100" b="1" i="1" smtClean="0">
                <a:solidFill>
                  <a:prstClr val="white"/>
                </a:solidFill>
                <a:cs typeface="Arial" pitchFamily="34" charset="0"/>
              </a:rPr>
              <a:t>.</a:t>
            </a:r>
            <a:endParaRPr lang="es-ES" sz="1200" b="1" i="1" smtClean="0">
              <a:solidFill>
                <a:prstClr val="white"/>
              </a:solidFill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</a:pPr>
            <a:r>
              <a:rPr lang="es-MX" sz="1100" b="1" i="1" smtClean="0">
                <a:solidFill>
                  <a:prstClr val="white"/>
                </a:solidFill>
                <a:latin typeface="Arial Narrow" pitchFamily="34" charset="0"/>
                <a:cs typeface="Times New Roman" pitchFamily="18" charset="0"/>
              </a:rPr>
              <a:t>Evaluación Salchicha Llanera</a:t>
            </a:r>
            <a:r>
              <a:rPr lang="es-ES" sz="1100" b="1" i="1" smtClean="0">
                <a:solidFill>
                  <a:prstClr val="white"/>
                </a:solidFill>
                <a:latin typeface="Times New Roman" pitchFamily="18" charset="0"/>
              </a:rPr>
              <a:t> </a:t>
            </a:r>
            <a:endParaRPr lang="es-ES" sz="2400" b="1" i="1" smtClean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3" name="2 Rectángulo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s-ES">
                <a:solidFill>
                  <a:srgbClr val="EEECE1"/>
                </a:solidFill>
              </a:rPr>
              <a:t>‹Nº›</a:t>
            </a:r>
          </a:p>
        </p:txBody>
      </p:sp>
      <p:sp>
        <p:nvSpPr>
          <p:cNvPr id="4" name="4 Rectángulo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s-ES">
                <a:solidFill>
                  <a:srgbClr val="EEECE1"/>
                </a:solidFill>
              </a:rPr>
              <a:t>1</a:t>
            </a:r>
          </a:p>
        </p:txBody>
      </p:sp>
      <p:sp>
        <p:nvSpPr>
          <p:cNvPr id="5" name="5 Rectángulo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B4F62B-0B75-4677-A704-CA587A9025FF}" type="slidenum">
              <a:rPr lang="es-CO">
                <a:solidFill>
                  <a:srgbClr val="EEECE1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EEECE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49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051 Rectángulo"/>
          <p:cNvSpPr>
            <a:spLocks noChangeArrowheads="1"/>
          </p:cNvSpPr>
          <p:nvPr/>
        </p:nvSpPr>
        <p:spPr bwMode="auto">
          <a:xfrm>
            <a:off x="3211513" y="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3" name="2053 Rectángulo"/>
          <p:cNvSpPr>
            <a:spLocks noChangeArrowheads="1"/>
          </p:cNvSpPr>
          <p:nvPr userDrawn="1"/>
        </p:nvSpPr>
        <p:spPr bwMode="auto">
          <a:xfrm>
            <a:off x="8577263" y="6484938"/>
            <a:ext cx="450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F7B4F1D-D31F-470D-BB42-FC96B3A2402E}" type="slidenum">
              <a:rPr lang="es-ES" sz="1200" b="1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200" b="1" smtClean="0">
              <a:solidFill>
                <a:prstClr val="black"/>
              </a:solidFill>
            </a:endParaRPr>
          </a:p>
        </p:txBody>
      </p:sp>
      <p:grpSp>
        <p:nvGrpSpPr>
          <p:cNvPr id="4" name="13 Grupo"/>
          <p:cNvGrpSpPr>
            <a:grpSpLocks/>
          </p:cNvGrpSpPr>
          <p:nvPr userDrawn="1"/>
        </p:nvGrpSpPr>
        <p:grpSpPr bwMode="auto">
          <a:xfrm>
            <a:off x="0" y="0"/>
            <a:ext cx="9144000" cy="857250"/>
            <a:chOff x="0" y="0"/>
            <a:chExt cx="9144000" cy="857250"/>
          </a:xfrm>
        </p:grpSpPr>
        <p:sp>
          <p:nvSpPr>
            <p:cNvPr id="5" name="14 Documento"/>
            <p:cNvSpPr/>
            <p:nvPr/>
          </p:nvSpPr>
          <p:spPr>
            <a:xfrm>
              <a:off x="0" y="0"/>
              <a:ext cx="9144000" cy="785794"/>
            </a:xfrm>
            <a:prstGeom prst="flowChartDocument">
              <a:avLst/>
            </a:prstGeom>
            <a:gradFill>
              <a:gsLst>
                <a:gs pos="41000">
                  <a:srgbClr val="0076A3">
                    <a:alpha val="49000"/>
                  </a:srgbClr>
                </a:gs>
                <a:gs pos="2000">
                  <a:schemeClr val="accent3">
                    <a:lumMod val="20000"/>
                    <a:lumOff val="80000"/>
                  </a:schemeClr>
                </a:gs>
                <a:gs pos="60000">
                  <a:srgbClr val="2C6CA0">
                    <a:alpha val="67000"/>
                  </a:srgbClr>
                </a:gs>
                <a:gs pos="97000">
                  <a:srgbClr val="FFFFF3">
                    <a:alpha val="55000"/>
                  </a:srgbClr>
                </a:gs>
                <a:gs pos="100000">
                  <a:srgbClr val="2C6CA0">
                    <a:alpha val="0"/>
                  </a:srgbClr>
                </a:gs>
              </a:gsLst>
              <a:lin ang="13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5 Rectángulo"/>
            <p:cNvSpPr/>
            <p:nvPr/>
          </p:nvSpPr>
          <p:spPr>
            <a:xfrm>
              <a:off x="0" y="0"/>
              <a:ext cx="9144000" cy="642938"/>
            </a:xfrm>
            <a:prstGeom prst="rect">
              <a:avLst/>
            </a:prstGeom>
            <a:gradFill>
              <a:gsLst>
                <a:gs pos="99000">
                  <a:srgbClr val="CCECFF"/>
                </a:gs>
                <a:gs pos="0">
                  <a:schemeClr val="accent3">
                    <a:lumMod val="20000"/>
                    <a:lumOff val="80000"/>
                  </a:schemeClr>
                </a:gs>
                <a:gs pos="28000">
                  <a:srgbClr val="2C6CA0">
                    <a:alpha val="67000"/>
                  </a:srgbClr>
                </a:gs>
                <a:gs pos="97000">
                  <a:srgbClr val="FFFFF3">
                    <a:alpha val="55000"/>
                  </a:srgbClr>
                </a:gs>
                <a:gs pos="100000">
                  <a:srgbClr val="2C6CA0">
                    <a:alpha val="0"/>
                  </a:srgb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" name="6 Documento"/>
            <p:cNvSpPr/>
            <p:nvPr/>
          </p:nvSpPr>
          <p:spPr>
            <a:xfrm>
              <a:off x="0" y="0"/>
              <a:ext cx="9144000" cy="857250"/>
            </a:xfrm>
            <a:prstGeom prst="flowChartDocument">
              <a:avLst/>
            </a:prstGeom>
            <a:solidFill>
              <a:srgbClr val="0076A3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8" name="7 Datos"/>
            <p:cNvSpPr/>
            <p:nvPr/>
          </p:nvSpPr>
          <p:spPr>
            <a:xfrm>
              <a:off x="142875" y="0"/>
              <a:ext cx="6215063" cy="642938"/>
            </a:xfrm>
            <a:prstGeom prst="flowChartInputOutpu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0" y="0"/>
              <a:ext cx="9144000" cy="642918"/>
            </a:xfrm>
            <a:prstGeom prst="rect">
              <a:avLst/>
            </a:prstGeom>
            <a:gradFill>
              <a:gsLst>
                <a:gs pos="41000">
                  <a:srgbClr val="0076A3">
                    <a:alpha val="49000"/>
                  </a:srgbClr>
                </a:gs>
                <a:gs pos="0">
                  <a:schemeClr val="accent3">
                    <a:lumMod val="20000"/>
                    <a:lumOff val="80000"/>
                  </a:schemeClr>
                </a:gs>
                <a:gs pos="28000">
                  <a:srgbClr val="2C6CA0">
                    <a:alpha val="67000"/>
                  </a:srgbClr>
                </a:gs>
                <a:gs pos="97000">
                  <a:srgbClr val="FFFFF3">
                    <a:alpha val="55000"/>
                  </a:srgbClr>
                </a:gs>
                <a:gs pos="100000">
                  <a:srgbClr val="2C6CA0">
                    <a:alpha val="0"/>
                  </a:srgb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80963"/>
            <a:ext cx="7858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8 Rectángulo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CO">
                <a:solidFill>
                  <a:prstClr val="black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8052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F6B97-E0AC-489E-B3AD-ED37991B3AD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4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/>
              <a:pPr/>
              <a:t>22/02/2011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1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21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B1BD-E06F-431F-91FB-222B2CF9A1B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23/02/2011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88289-8869-43BF-A2FE-DE0F052BAD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2049 Marcador de fecha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7025" y="6264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1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>
                <a:solidFill>
                  <a:prstClr val="black"/>
                </a:solidFill>
                <a:latin typeface="Tahoma" pitchFamily="34" charset="0"/>
              </a:rPr>
              <a:t>‹Nº›</a:t>
            </a:r>
          </a:p>
        </p:txBody>
      </p:sp>
      <p:sp>
        <p:nvSpPr>
          <p:cNvPr id="2051" name="2050 Marcador de pie de página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O">
                <a:solidFill>
                  <a:prstClr val="black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1028" name="2051 Rectángulo"/>
          <p:cNvSpPr>
            <a:spLocks noChangeArrowheads="1"/>
          </p:cNvSpPr>
          <p:nvPr/>
        </p:nvSpPr>
        <p:spPr bwMode="auto">
          <a:xfrm>
            <a:off x="3211513" y="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 smtClean="0">
              <a:solidFill>
                <a:srgbClr val="000000"/>
              </a:solidFill>
            </a:endParaRPr>
          </a:p>
        </p:txBody>
      </p:sp>
      <p:sp>
        <p:nvSpPr>
          <p:cNvPr id="1029" name="2053 Rectángulo"/>
          <p:cNvSpPr>
            <a:spLocks noChangeArrowheads="1"/>
          </p:cNvSpPr>
          <p:nvPr/>
        </p:nvSpPr>
        <p:spPr bwMode="auto">
          <a:xfrm>
            <a:off x="7812088" y="44450"/>
            <a:ext cx="450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F9007D8B-043C-4DEA-BBAF-306F9DF0DC6A}" type="slidenum">
              <a:rPr lang="es-ES" sz="1200" b="1" smtClean="0">
                <a:solidFill>
                  <a:prstClr val="black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z="1200" b="1" smtClean="0">
              <a:solidFill>
                <a:prstClr val="black"/>
              </a:solidFill>
            </a:endParaRPr>
          </a:p>
        </p:txBody>
      </p:sp>
      <p:sp>
        <p:nvSpPr>
          <p:cNvPr id="1030" name="2055 Conector recto"/>
          <p:cNvSpPr>
            <a:spLocks noChangeShapeType="1"/>
          </p:cNvSpPr>
          <p:nvPr/>
        </p:nvSpPr>
        <p:spPr bwMode="auto">
          <a:xfrm>
            <a:off x="1260475" y="728663"/>
            <a:ext cx="6977063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O" sz="1100" i="1" smtClean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3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latin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latin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latin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33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600" b="1">
          <a:solidFill>
            <a:srgbClr val="990033">
              <a:alpha val="100000"/>
            </a:srgb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600" b="1">
          <a:solidFill>
            <a:srgbClr val="990033">
              <a:alpha val="100000"/>
            </a:srgb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600" b="1">
          <a:solidFill>
            <a:srgbClr val="990033">
              <a:alpha val="100000"/>
            </a:srgb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600" b="1">
          <a:solidFill>
            <a:srgbClr val="990033">
              <a:alpha val="100000"/>
            </a:srgbClr>
          </a:solidFill>
          <a:latin typeface="Arial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900">
          <a:solidFill>
            <a:srgbClr val="000099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900">
          <a:solidFill>
            <a:srgbClr val="000099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900">
          <a:solidFill>
            <a:srgbClr val="000099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900">
          <a:solidFill>
            <a:srgbClr val="000099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900">
          <a:solidFill>
            <a:srgbClr val="000099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900">
          <a:solidFill>
            <a:srgbClr val="000099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900">
          <a:solidFill>
            <a:srgbClr val="000099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900">
          <a:solidFill>
            <a:srgbClr val="000099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lr>
          <a:schemeClr val="accent1">
            <a:alpha val="100000"/>
          </a:schemeClr>
        </a:buClr>
        <a:buSzPct val="50000"/>
        <a:buFont typeface="Wingdings"/>
        <a:buChar char="n"/>
        <a:defRPr sz="2900">
          <a:solidFill>
            <a:srgbClr val="000099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4"/>
            <a:ext cx="3286148" cy="4970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1753644" y="357166"/>
            <a:ext cx="739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PARROQUIA </a:t>
            </a:r>
          </a:p>
          <a:p>
            <a:pPr algn="ctr"/>
            <a:r>
              <a:rPr lang="es-CO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</a:t>
            </a:r>
            <a:endParaRPr lang="es-E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85786" y="2143116"/>
            <a:ext cx="478634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4400" b="1" i="1" dirty="0" smtClean="0">
                <a:latin typeface="Constantia" pitchFamily="18" charset="0"/>
              </a:rPr>
              <a:t>La palabra de Dios es viva y eficaz; juzga los deseos e intenciones del corazón. </a:t>
            </a:r>
          </a:p>
        </p:txBody>
      </p:sp>
      <p:pic>
        <p:nvPicPr>
          <p:cNvPr id="8" name="Picture 2" descr="C:\Documents and Settings\Parroquia\Escritorio\año del credo 2011\logo 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72414" cy="202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 descr="http://1.bp.blogspot.com/_7cLsrf3V1iY/Snmv3rhnaGI/AAAAAAAAAHI/U9isfUikhzI/s400/prohibido+celul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5357826"/>
            <a:ext cx="1071571" cy="12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28596" y="1285860"/>
            <a:ext cx="821537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del Santo  Evangelio de nuestro Señor  Jesucristo según san Mateo (6, 24 - 34)</a:t>
            </a:r>
          </a:p>
          <a:p>
            <a:pPr algn="ctr"/>
            <a:endParaRPr lang="es-ES" sz="4400" b="1" i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r>
              <a:rPr lang="es-ES" sz="6000" i="1" dirty="0" smtClean="0">
                <a:latin typeface="Constantia" pitchFamily="18" charset="0"/>
              </a:rPr>
              <a:t>No os agobiéis por el mañana.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NbGuDrMKJ5I/TWRqvDZD78I/AAAAAAAAV0A/RJ4nkX4jUb8/s1600/cibernau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8"/>
            <a:ext cx="9144000" cy="684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95936" y="188640"/>
            <a:ext cx="4680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No podéis servir a Dios y al dinero </a:t>
            </a:r>
            <a:endParaRPr lang="es-CO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94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-D2EZ8eclt0/TWQ1uFXd_gI/AAAAAAAAVyo/PW0ox0Q8ntI/s1600/Camina-con-Je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9189020" cy="706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851920" y="188640"/>
            <a:ext cx="5220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CO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BUSQUEN PRIMERO EL REINO Y LA JUSTICIA</a:t>
            </a:r>
          </a:p>
        </p:txBody>
      </p:sp>
    </p:spTree>
    <p:extLst>
      <p:ext uri="{BB962C8B-B14F-4D97-AF65-F5344CB8AC3E}">
        <p14:creationId xmlns:p14="http://schemas.microsoft.com/office/powerpoint/2010/main" val="2583043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-j9iEYd-aXMM/TWRCNUsvIZI/AAAAAAAAVzA/p01HdwYCLnY/s1600/mie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6"/>
            <a:ext cx="8970628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469317" y="3360737"/>
            <a:ext cx="62869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CADA </a:t>
            </a:r>
            <a:r>
              <a:rPr lang="es-CO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 TIENE </a:t>
            </a:r>
            <a:endParaRPr lang="es-CO" sz="6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CO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 </a:t>
            </a:r>
            <a:r>
              <a:rPr lang="es-CO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AFÁN </a:t>
            </a:r>
          </a:p>
        </p:txBody>
      </p:sp>
    </p:spTree>
    <p:extLst>
      <p:ext uri="{BB962C8B-B14F-4D97-AF65-F5344CB8AC3E}">
        <p14:creationId xmlns:p14="http://schemas.microsoft.com/office/powerpoint/2010/main" val="174918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.bp.blogspot.com/-PBUeF__8Xik/TV_-RdlNbPI/AAAAAAAAVvo/w_JnxNzeV4E/s1600/am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36526"/>
            <a:ext cx="9252520" cy="699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189063" cy="6231707"/>
          </a:xfrm>
          <a:prstGeom prst="rect">
            <a:avLst/>
          </a:prstGeom>
          <a:noFill/>
        </p:spPr>
      </p:pic>
      <p:pic>
        <p:nvPicPr>
          <p:cNvPr id="2051" name="Picture 3" descr="C:\Documents and Settings\Parroquia\Escritorio\año del credo 2011\CREDO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85728"/>
            <a:ext cx="4210233" cy="6215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Parroquia\Escritorio\año del credo 2011\CRED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315416"/>
            <a:ext cx="7632848" cy="8280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8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Documents and Settings\User\My Documents\_Mariasun\Fe y Vida DVD\30.000 Imágenes\Imágenes Bíblicas\Jesús 11 Eucaristía\Copia de Lava pies 13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2 Título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66" cy="5534025"/>
          </a:xfrm>
        </p:spPr>
        <p:txBody>
          <a:bodyPr>
            <a:noAutofit/>
          </a:bodyPr>
          <a:lstStyle/>
          <a:p>
            <a:pPr algn="ctr"/>
            <a:r>
              <a:rPr lang="es-ES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Esta es nuestra fe. Esta es la fe de la Iglesia, que nos gloriamos de profesar en Cristo Jesús, nuestro Señor. </a:t>
            </a:r>
          </a:p>
        </p:txBody>
      </p:sp>
    </p:spTree>
    <p:extLst>
      <p:ext uri="{BB962C8B-B14F-4D97-AF65-F5344CB8AC3E}">
        <p14:creationId xmlns:p14="http://schemas.microsoft.com/office/powerpoint/2010/main" val="4290052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871543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TODOS:</a:t>
            </a:r>
          </a:p>
          <a:p>
            <a:endParaRPr lang="es-CO" sz="7200" b="1" i="1" dirty="0">
              <a:latin typeface="Constantia" pitchFamily="18" charset="0"/>
            </a:endParaRPr>
          </a:p>
          <a:p>
            <a:pPr algn="ctr"/>
            <a:r>
              <a:rPr lang="es-CO" sz="8000" b="1" i="1" dirty="0" smtClean="0">
                <a:latin typeface="Constantia" pitchFamily="18" charset="0"/>
              </a:rPr>
              <a:t>Padre providente, escúchanos. </a:t>
            </a:r>
            <a:endParaRPr lang="es-ES" sz="8000" b="1" i="1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IMAGENES\ofertorio4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16406" y="1285860"/>
            <a:ext cx="416854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285720" y="0"/>
            <a:ext cx="86439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OFERTORIO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smtClean="0">
                <a:latin typeface="Constantia" pitchFamily="18" charset="0"/>
              </a:rPr>
              <a:t>No me habéis vosotros elegido, fui yo mismo quien los elegí, ya no os llamo siervos si no amigos, permaneceréis siempre junto a mi.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endParaRPr lang="es-ES" sz="3600" b="1" smtClean="0">
              <a:latin typeface="Constantia" pitchFamily="18" charset="0"/>
            </a:endParaRP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smtClean="0">
                <a:latin typeface="Constantia" pitchFamily="18" charset="0"/>
              </a:rPr>
              <a:t>Tomad y comed este es mi cuerpo que se entrega por vuestra salud.</a:t>
            </a:r>
          </a:p>
          <a:p>
            <a:pPr marL="742950" indent="-742950" algn="ctr" eaLnBrk="0" hangingPunct="0">
              <a:tabLst>
                <a:tab pos="5943600" algn="r"/>
              </a:tabLst>
              <a:defRPr/>
            </a:pPr>
            <a:r>
              <a:rPr lang="es-ES" sz="3600" b="1" smtClean="0">
                <a:latin typeface="Constantia" pitchFamily="18" charset="0"/>
              </a:rPr>
              <a:t>Tomad y bebed esta es mi sangre que yo derrame por vosotros en la cruz.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285720" y="285728"/>
            <a:ext cx="8501122" cy="6000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tantia" pitchFamily="18" charset="0"/>
              </a:rPr>
              <a:t>CANTO DE ENTRADA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tantia" pitchFamily="18" charset="0"/>
            </a:endParaRPr>
          </a:p>
          <a:p>
            <a:pPr marL="742950" indent="-742950" algn="ctr">
              <a:spcBef>
                <a:spcPct val="20000"/>
              </a:spcBef>
              <a:defRPr/>
            </a:pPr>
            <a:r>
              <a:rPr lang="es-CO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CRISTO ESTA CONMIGO</a:t>
            </a:r>
          </a:p>
          <a:p>
            <a:pPr marL="742950" indent="-742950" algn="just">
              <a:spcBef>
                <a:spcPct val="20000"/>
              </a:spcBef>
              <a:defRPr/>
            </a:pPr>
            <a:r>
              <a:rPr lang="es-CO" sz="3200" b="1" i="1" dirty="0" smtClean="0">
                <a:latin typeface="Constantia" pitchFamily="18" charset="0"/>
              </a:rPr>
              <a:t>Cristo esta conmigo, junto a mi va el Señor, me acompaña siempre, en mi vida, hasta el fin. </a:t>
            </a:r>
          </a:p>
          <a:p>
            <a:pPr marL="742950" indent="-742950" algn="just">
              <a:spcBef>
                <a:spcPct val="20000"/>
              </a:spcBef>
              <a:buAutoNum type="arabicPeriod"/>
              <a:defRPr/>
            </a:pPr>
            <a:r>
              <a:rPr lang="es-CO" sz="3200" i="1" dirty="0" smtClean="0">
                <a:latin typeface="Constantia" pitchFamily="18" charset="0"/>
              </a:rPr>
              <a:t>Ya no temo, Señor la tristeza, ya no temo, Señor la soledad. Porque eres, Señor, mi alegría, tengo siempre tu amistad. </a:t>
            </a:r>
          </a:p>
          <a:p>
            <a:pPr marL="742950" indent="-742950" algn="just">
              <a:spcBef>
                <a:spcPct val="20000"/>
              </a:spcBef>
              <a:buAutoNum type="arabicPeriod"/>
              <a:defRPr/>
            </a:pPr>
            <a:r>
              <a:rPr lang="es-CO" sz="3200" i="1" dirty="0" smtClean="0">
                <a:latin typeface="Constantia" pitchFamily="18" charset="0"/>
              </a:rPr>
              <a:t>Ya no temo, Señor, a la noche, ya no temo, Señor, la oscuridad. Porque brilla tu luz en las sombras, ya no hay noche, Tú eres la luz. </a:t>
            </a:r>
            <a:endParaRPr lang="es-ES" sz="32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282" y="357166"/>
            <a:ext cx="8786842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SANTO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3600" dirty="0" smtClean="0">
                <a:latin typeface="Constantia" pitchFamily="18" charset="0"/>
                <a:cs typeface="Times New Roman" pitchFamily="18" charset="0"/>
              </a:rPr>
              <a:t>Santo, Santo, Santo, Santo es el Señor, Dios del universo Santo es el Señor. (bis)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36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CO" sz="3600" dirty="0" smtClean="0">
                <a:latin typeface="Constantia" pitchFamily="18" charset="0"/>
                <a:cs typeface="Times New Roman" pitchFamily="18" charset="0"/>
              </a:rPr>
              <a:t>Hosanna en el cielo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CO" sz="3600" dirty="0" smtClean="0">
                <a:latin typeface="Constantia" pitchFamily="18" charset="0"/>
                <a:cs typeface="Times New Roman" pitchFamily="18" charset="0"/>
              </a:rPr>
              <a:t>Hosanna en la tierra, bendito el que viene en nombre del señor (bis)</a:t>
            </a:r>
            <a:endParaRPr lang="es-ES" sz="3600" dirty="0"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" name="Picture 2" descr="C:\Documents and Settings\Parroquia\Mis documentos\Mis imágenes\IMAGENES\hablemosdeangeles_1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1500198" cy="1515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dib18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393030" y="687842"/>
            <a:ext cx="3214689" cy="410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571500" y="4786313"/>
            <a:ext cx="80724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CO" sz="3600" b="1" i="1" dirty="0">
                <a:solidFill>
                  <a:prstClr val="black"/>
                </a:solidFill>
              </a:rPr>
              <a:t>LLEGAMOS AL MOMENTO MÁS IMPORTANTE DE LA EUCARISTÍA </a:t>
            </a:r>
          </a:p>
          <a:p>
            <a:pPr algn="ctr"/>
            <a:r>
              <a:rPr lang="es-CO" sz="3600" b="1" i="1" dirty="0">
                <a:solidFill>
                  <a:prstClr val="black"/>
                </a:solidFill>
              </a:rPr>
              <a:t>NOS PONEMOS DE RODILLAS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387424"/>
            <a:ext cx="3530600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155718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Parroquia\Mis documentos\Mis imágenes\IMAGENES\jesus_y_la_obeja_perdida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2214546" y="428604"/>
            <a:ext cx="4369551" cy="5810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500042"/>
            <a:ext cx="864396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</a:pPr>
            <a:r>
              <a:rPr lang="es-ES" sz="4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CORDERO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Oh cordero que quitas el pecado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Ten piedad de mi, ten piedad de mi.</a:t>
            </a:r>
          </a:p>
          <a:p>
            <a:pPr algn="ctr" eaLnBrk="0" hangingPunct="0">
              <a:tabLst>
                <a:tab pos="5943600" algn="r"/>
              </a:tabLst>
            </a:pPr>
            <a:endParaRPr lang="es-ES" sz="4000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Oh cordero que quitas el pecado </a:t>
            </a:r>
          </a:p>
          <a:p>
            <a:pPr algn="ctr" eaLnBrk="0" hangingPunct="0">
              <a:tabLst>
                <a:tab pos="5943600" algn="r"/>
              </a:tabLst>
            </a:pPr>
            <a:r>
              <a:rPr lang="es-ES" sz="4000" dirty="0" smtClean="0">
                <a:latin typeface="Constantia" pitchFamily="18" charset="0"/>
                <a:cs typeface="Times New Roman" pitchFamily="18" charset="0"/>
              </a:rPr>
              <a:t>Danos la paz, danos la paz.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2 Marcador de contenido"/>
          <p:cNvSpPr>
            <a:spLocks noGrp="1"/>
          </p:cNvSpPr>
          <p:nvPr>
            <p:ph idx="1"/>
          </p:nvPr>
        </p:nvSpPr>
        <p:spPr>
          <a:xfrm>
            <a:off x="214282" y="285772"/>
            <a:ext cx="8643998" cy="6286500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CO" sz="3400" b="1" dirty="0" smtClean="0">
                <a:latin typeface="Constantia" pitchFamily="18" charset="0"/>
              </a:rPr>
              <a:t>CANTO DE COMUNIÓN</a:t>
            </a:r>
            <a:endParaRPr lang="es-ES" sz="3400" b="1" dirty="0" smtClean="0">
              <a:latin typeface="Constantia" pitchFamily="18" charset="0"/>
            </a:endParaRPr>
          </a:p>
          <a:p>
            <a:pPr algn="ctr">
              <a:buFontTx/>
              <a:buNone/>
            </a:pPr>
            <a:r>
              <a:rPr lang="es-CO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COMO NO CREER EN DIOS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endParaRPr lang="es-ES" sz="3400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3400" dirty="0" smtClean="0">
                <a:latin typeface="Constantia" pitchFamily="18" charset="0"/>
              </a:rPr>
              <a:t>Yo te llevo desde niño muy adentro, te encontraba en el pájaro y la flor, en la lluvia en la tierra y el silencio, y en mis sueños cada noche estabas tú. Desde entonces quiero darte siempre gracias porque puedo darme cuenta de tu amor, beberé de tu cuerpo y de tu sangre, y por siempre te daré mi corazón. </a:t>
            </a:r>
            <a:r>
              <a:rPr lang="es-ES" sz="3400" b="1" dirty="0" smtClean="0">
                <a:latin typeface="Constantia" pitchFamily="18" charset="0"/>
              </a:rPr>
              <a:t> </a:t>
            </a:r>
          </a:p>
          <a:p>
            <a:pPr algn="ctr">
              <a:buFontTx/>
              <a:buNone/>
            </a:pPr>
            <a:endParaRPr lang="es-CO" sz="3400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314" y="304642"/>
            <a:ext cx="878684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b="1" i="1" dirty="0" smtClean="0">
                <a:latin typeface="Constantia" pitchFamily="18" charset="0"/>
              </a:rPr>
              <a:t>Cómo no creer en Dios, si me ha dado los hijos y la vida. Cómo no creer en Dios, si me ha dado la madre muy querida. Cómo no creer en Dios, si lo siento en mi pecho a cada instante, en la risa de un niño por la calle o en la tierna caricia de una madre. Cómo no…. 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endParaRPr lang="es-ES" sz="2800" b="1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dirty="0" smtClean="0">
                <a:latin typeface="Constantia" pitchFamily="18" charset="0"/>
              </a:rPr>
              <a:t>Cómo no creer en Dios, si está en las viñas y en el manso trigo. Cómo no creer en Dios, si me dio la mano abierta de un amigo. Cómo no creer en Dios, si me ha dado la tristeza y la alegría, de saber que hay un mañana cada día, por la fe, la esperanza y el amor.</a:t>
            </a: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endParaRPr lang="es-ES" sz="2800" b="1" i="1" dirty="0" smtClean="0">
              <a:latin typeface="Constantia" pitchFamily="18" charset="0"/>
            </a:endParaRPr>
          </a:p>
          <a:p>
            <a:pPr marL="742950" indent="-742950" algn="just" eaLnBrk="0" hangingPunct="0">
              <a:buNone/>
              <a:tabLst>
                <a:tab pos="5943600" algn="r"/>
              </a:tabLst>
              <a:defRPr/>
            </a:pPr>
            <a:r>
              <a:rPr lang="es-ES" sz="2800" b="1" i="1" dirty="0" smtClean="0">
                <a:latin typeface="Constantia" pitchFamily="18" charset="0"/>
              </a:rPr>
              <a:t>Cómo no…  creer en Dios.</a:t>
            </a:r>
            <a:endParaRPr lang="es-ES" sz="2800" i="1" dirty="0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472518" cy="1143000"/>
          </a:xfrm>
        </p:spPr>
        <p:txBody>
          <a:bodyPr>
            <a:noAutofit/>
          </a:bodyPr>
          <a:lstStyle/>
          <a:p>
            <a:r>
              <a:rPr lang="es-CO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FIESTA PATRONAL DE </a:t>
            </a:r>
            <a:br>
              <a:rPr lang="es-CO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</a:br>
            <a:r>
              <a:rPr lang="es-CO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NUESTRA SEÑORA DE LA SALUD.</a:t>
            </a:r>
            <a:endParaRPr lang="es-E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14282" y="1142984"/>
            <a:ext cx="87868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Del 2 al 10 de Febrero a las 4:30 p.m.</a:t>
            </a:r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 NOVENA EN HONOR A NUESTRA SEÑORA DE LA SALUD.</a:t>
            </a:r>
          </a:p>
          <a:p>
            <a:endParaRPr lang="es-CO" sz="2000" b="1" dirty="0" smtClean="0">
              <a:solidFill>
                <a:prstClr val="black"/>
              </a:solidFill>
              <a:latin typeface="Constantia" pitchFamily="18" charset="0"/>
            </a:endParaRPr>
          </a:p>
          <a:p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5:00 p.m. </a:t>
            </a:r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SANTA EUCARISTIA</a:t>
            </a:r>
          </a:p>
          <a:p>
            <a:endParaRPr lang="es-CO" sz="2000" b="1" dirty="0" smtClean="0">
              <a:solidFill>
                <a:prstClr val="black"/>
              </a:solidFill>
              <a:latin typeface="Constantia" pitchFamily="18" charset="0"/>
            </a:endParaRPr>
          </a:p>
          <a:p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Sábado 5 de Febrero. </a:t>
            </a:r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EUCARISTIA CON MONS. FALLA</a:t>
            </a:r>
          </a:p>
          <a:p>
            <a:endParaRPr lang="es-CO" sz="2000" b="1" dirty="0" smtClean="0">
              <a:solidFill>
                <a:prstClr val="black"/>
              </a:solidFill>
              <a:latin typeface="Constantia" pitchFamily="18" charset="0"/>
            </a:endParaRPr>
          </a:p>
          <a:p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TRIDUO EUCARISTICO</a:t>
            </a:r>
          </a:p>
          <a:p>
            <a:pPr lvl="4"/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Febrero 8 por los niños abortados</a:t>
            </a:r>
          </a:p>
          <a:p>
            <a:pPr lvl="4"/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Febrero 9 por los presbíteros</a:t>
            </a:r>
          </a:p>
          <a:p>
            <a:pPr lvl="4"/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Febrero 10 por la comunidad</a:t>
            </a:r>
          </a:p>
          <a:p>
            <a:endParaRPr lang="es-CO" sz="2000" dirty="0" smtClean="0">
              <a:solidFill>
                <a:prstClr val="black"/>
              </a:solidFill>
              <a:latin typeface="Constantia" pitchFamily="18" charset="0"/>
            </a:endParaRPr>
          </a:p>
          <a:p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Febrero 11: </a:t>
            </a:r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CELEBRACION FIESTA</a:t>
            </a:r>
          </a:p>
          <a:p>
            <a:pPr lvl="1"/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10:00 a.m. </a:t>
            </a:r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Santa Eucaristía para los enfermos Pbro. Guillermo II Jiménez</a:t>
            </a:r>
          </a:p>
          <a:p>
            <a:pPr lvl="1"/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4:00 p.m. </a:t>
            </a:r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serenata a la Santísima Virgen</a:t>
            </a:r>
          </a:p>
          <a:p>
            <a:pPr lvl="1"/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5:00 p.m. </a:t>
            </a:r>
            <a:r>
              <a:rPr lang="es-CO" sz="2000" dirty="0" smtClean="0">
                <a:solidFill>
                  <a:prstClr val="black"/>
                </a:solidFill>
                <a:latin typeface="Constantia" pitchFamily="18" charset="0"/>
              </a:rPr>
              <a:t>Solemne Eucaristías.</a:t>
            </a:r>
          </a:p>
          <a:p>
            <a:pPr lvl="1"/>
            <a:endParaRPr lang="es-CO" sz="2000" b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lvl="1" algn="ctr"/>
            <a:r>
              <a:rPr lang="es-CO" sz="2000" b="1" dirty="0" smtClean="0">
                <a:solidFill>
                  <a:prstClr val="black"/>
                </a:solidFill>
                <a:latin typeface="Constantia" pitchFamily="18" charset="0"/>
              </a:rPr>
              <a:t>CONSAGRACIÓN DE LOS HOGARES A LA SANTISIMA VIRGEN</a:t>
            </a:r>
            <a:endParaRPr lang="es-ES" sz="2000" b="1" dirty="0">
              <a:solidFill>
                <a:prstClr val="black"/>
              </a:solidFill>
              <a:latin typeface="Constantia" pitchFamily="18" charset="0"/>
            </a:endParaRPr>
          </a:p>
        </p:txBody>
      </p:sp>
      <p:pic>
        <p:nvPicPr>
          <p:cNvPr id="4" name="Picture 2" descr="http://by124w.bay124.mail.live.com/att/GetAttachment.aspx?tnail=0&amp;messageId=18795406-892d-49f3-8d53-97300547ce4b&amp;Aux=44|0|8CBEEED96EB9CD0|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785926"/>
            <a:ext cx="2214578" cy="3349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adre Wilson\Desktop\enero 2011\AFICHE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325"/>
            <a:ext cx="9144000" cy="64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8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Parroquia\Mis documentos\Mis imágenes\PENTECOSTES\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818913"/>
            <a:ext cx="2293412" cy="2707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142844" y="228959"/>
            <a:ext cx="8929750" cy="493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152352" bIns="38088" anchor="ctr">
            <a:spAutoFit/>
          </a:bodyPr>
          <a:lstStyle/>
          <a:p>
            <a:pPr algn="ctr" eaLnBrk="0" hangingPunct="0"/>
            <a:r>
              <a:rPr lang="es-ES" sz="4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GRUPOS PARROQUIALES</a:t>
            </a:r>
            <a:r>
              <a:rPr lang="es-ES" sz="40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 eaLnBrk="0" hangingPunct="0"/>
            <a:endParaRPr lang="es-ES" sz="3600" i="1" dirty="0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s-ES" sz="36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Alabanza</a:t>
            </a:r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miércoles 7:30 p.m.</a:t>
            </a:r>
            <a:r>
              <a:rPr lang="es-ES" sz="3600" i="1" dirty="0">
                <a:solidFill>
                  <a:srgbClr val="3366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es-ES" sz="3600" b="1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la gran misión: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jueves 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6:00 </a:t>
            </a:r>
            <a:r>
              <a:rPr lang="es-ES" sz="3600" i="1" dirty="0">
                <a:latin typeface="Constantia" pitchFamily="18" charset="0"/>
                <a:ea typeface="Calibri" pitchFamily="34" charset="0"/>
                <a:cs typeface="Times New Roman" pitchFamily="18" charset="0"/>
              </a:rPr>
              <a:t>p.m</a:t>
            </a:r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ctr" eaLnBrk="0" hangingPunct="0"/>
            <a:r>
              <a:rPr lang="es-ES" sz="4000" b="1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Grupo juvenil: </a:t>
            </a:r>
            <a:r>
              <a:rPr lang="es-ES" sz="40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viernes 6:00 p.m.</a:t>
            </a:r>
          </a:p>
          <a:p>
            <a:pPr algn="just" eaLnBrk="0" hangingPunct="0"/>
            <a:r>
              <a:rPr lang="es-ES" sz="3600" i="1" dirty="0" smtClean="0">
                <a:latin typeface="Constant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/>
            <a:endParaRPr lang="es-ES" sz="3600" b="1" i="1" dirty="0" smtClean="0">
              <a:solidFill>
                <a:srgbClr val="C0000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/>
            <a:r>
              <a:rPr lang="es-ES" sz="3600" b="1" i="1" dirty="0" smtClean="0">
                <a:solidFill>
                  <a:srgbClr val="FF000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s-CO" sz="4800" b="1" i="1" dirty="0" smtClean="0">
                <a:solidFill>
                  <a:srgbClr val="0070C0"/>
                </a:solidFill>
                <a:latin typeface="Constantia" pitchFamily="18" charset="0"/>
                <a:ea typeface="Calibri" pitchFamily="34" charset="0"/>
                <a:cs typeface="Times New Roman" pitchFamily="18" charset="0"/>
              </a:rPr>
              <a:t>¡TE ESPERAMOS!</a:t>
            </a:r>
            <a:endParaRPr lang="es-ES" sz="4800" b="1" i="1" dirty="0">
              <a:solidFill>
                <a:srgbClr val="0070C0"/>
              </a:solidFill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 descr="http://arquidiocesiscali.org/apc-aa-files/38383838383838383838663838383838/Presentaci_n1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61"/>
            <a:ext cx="9144000" cy="68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 descr="http://4.bp.blogspot.com/-nYyMQF7a8QI/TWREKtZb6aI/AAAAAAAAVzI/TlHffRB20po/s1600/logo-cuaresma-2011-espac3b1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1149"/>
            <a:ext cx="9144000" cy="71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66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00298" y="762073"/>
            <a:ext cx="635798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 de mi, oh Señor ten piedad, ten piedad de mi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piedad, Jesucristo ten piedad (BIS)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dirty="0" smtClean="0">
              <a:latin typeface="Constant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Ten piedad de mi, oh Señor ten piedad, ten piedad de mi (BIS)</a:t>
            </a:r>
          </a:p>
        </p:txBody>
      </p:sp>
      <p:pic>
        <p:nvPicPr>
          <p:cNvPr id="1026" name="Picture 2" descr="C:\Documents and Settings\Parroquia\Mis documentos\Mis imágenes\IMAGENES\174719b1gszf8nfu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929066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214282" y="285728"/>
            <a:ext cx="871540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</a:t>
            </a:r>
            <a:r>
              <a:rPr lang="es-CO" sz="2800" b="1" dirty="0" smtClean="0">
                <a:solidFill>
                  <a:srgbClr val="0070C0"/>
                </a:solidFill>
                <a:latin typeface="Constantia" pitchFamily="18" charset="0"/>
              </a:rPr>
              <a:t>.</a:t>
            </a:r>
          </a:p>
          <a:p>
            <a:pPr algn="just"/>
            <a:endParaRPr lang="es-ES" sz="2800" dirty="0" smtClean="0">
              <a:latin typeface="Constantia" pitchFamily="18" charset="0"/>
            </a:endParaRPr>
          </a:p>
          <a:p>
            <a:pPr algn="just"/>
            <a:r>
              <a:rPr lang="es-ES" sz="2800" dirty="0" smtClean="0">
                <a:latin typeface="Constantia" pitchFamily="18" charset="0"/>
              </a:rPr>
              <a:t>Es el Dios de los ejércitos en quien yo confiare y con címbalos de gozo al Señor ensalzare, el despide los relámpagos mas nunca temeré el es mi protector.</a:t>
            </a:r>
          </a:p>
          <a:p>
            <a:pPr algn="just"/>
            <a:endParaRPr lang="es-CO" sz="2800" b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C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Señor.</a:t>
            </a:r>
          </a:p>
          <a:p>
            <a:pPr algn="just"/>
            <a:endParaRPr lang="es-CO" sz="2800" b="1" dirty="0" smtClean="0">
              <a:solidFill>
                <a:schemeClr val="accent1"/>
              </a:solidFill>
              <a:latin typeface="Constantia" pitchFamily="18" charset="0"/>
            </a:endParaRPr>
          </a:p>
          <a:p>
            <a:pPr algn="just"/>
            <a:r>
              <a:rPr lang="es-ES" sz="2800" dirty="0" smtClean="0">
                <a:latin typeface="Constantia" pitchFamily="18" charset="0"/>
              </a:rPr>
              <a:t>Señor nuestro Jesucristo eres cordero de Dios, el pecado de este mundo con tu sangre se borro, recibe nuestra alabanza gratitud y bendición, Altísimo Señor.</a:t>
            </a:r>
            <a:endParaRPr lang="es-CO" sz="2800" b="1" dirty="0" smtClean="0">
              <a:solidFill>
                <a:schemeClr val="accent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CuadroTexto"/>
          <p:cNvSpPr txBox="1">
            <a:spLocks noChangeArrowheads="1"/>
          </p:cNvSpPr>
          <p:nvPr/>
        </p:nvSpPr>
        <p:spPr bwMode="auto">
          <a:xfrm>
            <a:off x="214282" y="1428736"/>
            <a:ext cx="87154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Señor.</a:t>
            </a:r>
          </a:p>
          <a:p>
            <a:pPr algn="just"/>
            <a:endParaRPr lang="es-ES" sz="2800" dirty="0" smtClean="0">
              <a:latin typeface="Constantia" pitchFamily="18" charset="0"/>
            </a:endParaRPr>
          </a:p>
          <a:p>
            <a:pPr algn="just"/>
            <a:r>
              <a:rPr lang="es-ES" sz="2800" dirty="0" smtClean="0">
                <a:latin typeface="Constantia" pitchFamily="18" charset="0"/>
              </a:rPr>
              <a:t>El espíritu divino a la tierra Cristo envió, como viento huracanado, como fuego abrazador septiforme donde el cielo y consuelo en la aflicción, poder renovador.</a:t>
            </a:r>
          </a:p>
          <a:p>
            <a:pPr algn="just"/>
            <a:endParaRPr lang="es-CO" sz="2800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algn="ctr"/>
            <a:r>
              <a:rPr lang="es-CO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Gloria, gloria, aleluya, gloria, gloria aleluya, gloria, gloria, aleluya Jesús es el Señor.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228600"/>
            <a:ext cx="342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es-ES" sz="2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</a:br>
            <a:endParaRPr lang="es-ES" sz="2000" dirty="0"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6147" name="3 Rectángulo"/>
          <p:cNvSpPr>
            <a:spLocks noChangeArrowheads="1"/>
          </p:cNvSpPr>
          <p:nvPr/>
        </p:nvSpPr>
        <p:spPr bwMode="auto">
          <a:xfrm>
            <a:off x="214282" y="1214422"/>
            <a:ext cx="86439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it-IT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Del libro de Isaías (49, 14-15)</a:t>
            </a:r>
            <a:r>
              <a:rPr lang="es-ES" sz="6600" b="1" i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es-ES" sz="6600" b="1" i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es-ES" sz="6600" b="1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Yo no te olvidaré.</a:t>
            </a:r>
            <a:endParaRPr lang="es-ES" sz="54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CuadroTexto"/>
          <p:cNvSpPr txBox="1">
            <a:spLocks noChangeArrowheads="1"/>
          </p:cNvSpPr>
          <p:nvPr/>
        </p:nvSpPr>
        <p:spPr bwMode="auto">
          <a:xfrm>
            <a:off x="357158" y="642918"/>
            <a:ext cx="828680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Al Salmo respondemos todos:</a:t>
            </a:r>
          </a:p>
          <a:p>
            <a:pPr algn="ctr"/>
            <a:endParaRPr lang="es-CO" sz="4800" i="1" dirty="0" smtClean="0">
              <a:solidFill>
                <a:srgbClr val="C00000"/>
              </a:solidFill>
              <a:latin typeface="Constantia" pitchFamily="18" charset="0"/>
            </a:endParaRPr>
          </a:p>
          <a:p>
            <a:pPr algn="ctr"/>
            <a:r>
              <a:rPr lang="es-ES" sz="6600" i="1" dirty="0" smtClean="0">
                <a:latin typeface="Constantia" pitchFamily="18" charset="0"/>
              </a:rPr>
              <a:t>Descansa sólo en Dios, alma mía.</a:t>
            </a:r>
            <a:endParaRPr lang="es-CO" sz="4800" i="1" dirty="0"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57158" y="571480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O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Lectura </a:t>
            </a:r>
            <a:r>
              <a:rPr lang="es-ES" sz="4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 De la Carta del apóstol san Pablo a los Corintios (4, 1 - 5)</a:t>
            </a:r>
          </a:p>
          <a:p>
            <a:pPr algn="ctr"/>
            <a:r>
              <a:rPr lang="es-ES" sz="5400" i="1" dirty="0" smtClean="0">
                <a:latin typeface="Constantia" pitchFamily="18" charset="0"/>
              </a:rPr>
              <a:t/>
            </a:r>
            <a:br>
              <a:rPr lang="es-ES" sz="5400" i="1" dirty="0" smtClean="0">
                <a:latin typeface="Constantia" pitchFamily="18" charset="0"/>
              </a:rPr>
            </a:br>
            <a:r>
              <a:rPr lang="es-ES" sz="5400" i="1" dirty="0" smtClean="0">
                <a:latin typeface="Constantia" pitchFamily="18" charset="0"/>
              </a:rPr>
              <a:t>El Señor pondrá al descubierto los designios del corazón.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71438" y="3495636"/>
            <a:ext cx="907259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Aleluya, aleluya, aleluya, aleluya, aleluya, aleluya, el Señor es nuestro Dios.</a:t>
            </a:r>
          </a:p>
          <a:p>
            <a:pPr algn="ctr" eaLnBrk="0" hangingPunct="0">
              <a:tabLst>
                <a:tab pos="5943600" algn="r"/>
              </a:tabLst>
              <a:defRPr/>
            </a:pPr>
            <a:endParaRPr lang="es-ES" sz="3600" b="1" dirty="0" smtClean="0">
              <a:latin typeface="Constantia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5943600" algn="r"/>
              </a:tabLst>
              <a:defRPr/>
            </a:pPr>
            <a:r>
              <a:rPr lang="es-ES" sz="3600" b="1" dirty="0" smtClean="0">
                <a:latin typeface="Constantia" pitchFamily="18" charset="0"/>
                <a:cs typeface="Times New Roman" pitchFamily="18" charset="0"/>
              </a:rPr>
              <a:t>Aleluya, aleluya, aleluya, aleluya, aleluya, aleluya, demos gracias al Señor.</a:t>
            </a:r>
          </a:p>
        </p:txBody>
      </p:sp>
      <p:pic>
        <p:nvPicPr>
          <p:cNvPr id="2" name="Picture 2" descr="C:\Documents and Settings\Parroquia\Mis documentos\Mis imágenes\PENTECOSTES\untitled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7853" y="142852"/>
            <a:ext cx="2730031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zcl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zcl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anchor="t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s-ES" sz="11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anchor="t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None/>
          <a:tabLst/>
          <a:defRPr kumimoji="0" lang="es-ES" sz="1100" b="0" i="0" u="none" strike="noStrike" baseline="0">
            <a:solidFill>
              <a:schemeClr val="tx1">
                <a:alpha val="100000"/>
              </a:schemeClr>
            </a:solidFill>
            <a:effectLst/>
            <a:latin typeface="Arial"/>
          </a:defRPr>
        </a:defPPr>
      </a:lstStyle>
    </a:lnDef>
  </a:objectDefaults>
  <a:extraClrSchemeLst>
    <a:extraClrScheme>
      <a:clrScheme name="Mezcla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zcla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zcla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946</Words>
  <Application>Microsoft Office PowerPoint</Application>
  <PresentationFormat>Presentación en pantalla (4:3)</PresentationFormat>
  <Paragraphs>109</Paragraphs>
  <Slides>28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Tema de Office</vt:lpstr>
      <vt:lpstr>1_Tema de Office</vt:lpstr>
      <vt:lpstr>2_Tema de Office</vt:lpstr>
      <vt:lpstr>3_Tema de Office</vt:lpstr>
      <vt:lpstr>4_Tema de Office</vt:lpstr>
      <vt:lpstr>Mezclas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 es nuestra fe. Esta es la fe de la Iglesia, que nos gloriamos de profesar en Cristo Jesús, nuestro Señor.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FIESTA PATRONAL DE  NUESTRA SEÑORA DE LA SALUD.</vt:lpstr>
      <vt:lpstr>Presentación de PowerPoint</vt:lpstr>
      <vt:lpstr>Presentación de PowerPoint</vt:lpstr>
      <vt:lpstr>Presentación de PowerPoint</vt:lpstr>
    </vt:vector>
  </TitlesOfParts>
  <Company>Nuestra señora de la salud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Parroquia</dc:creator>
  <cp:lastModifiedBy>Padre Wilson</cp:lastModifiedBy>
  <cp:revision>378</cp:revision>
  <dcterms:created xsi:type="dcterms:W3CDTF">2010-03-24T14:53:39Z</dcterms:created>
  <dcterms:modified xsi:type="dcterms:W3CDTF">2011-02-23T06:07:21Z</dcterms:modified>
</cp:coreProperties>
</file>