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7" r:id="rId2"/>
    <p:sldId id="258" r:id="rId3"/>
    <p:sldId id="260" r:id="rId4"/>
    <p:sldId id="298" r:id="rId5"/>
    <p:sldId id="299" r:id="rId6"/>
    <p:sldId id="261" r:id="rId7"/>
    <p:sldId id="262" r:id="rId8"/>
    <p:sldId id="264" r:id="rId9"/>
    <p:sldId id="265" r:id="rId10"/>
    <p:sldId id="266" r:id="rId11"/>
    <p:sldId id="303" r:id="rId12"/>
    <p:sldId id="304" r:id="rId13"/>
    <p:sldId id="301" r:id="rId14"/>
    <p:sldId id="305" r:id="rId15"/>
    <p:sldId id="271" r:id="rId16"/>
    <p:sldId id="272" r:id="rId17"/>
    <p:sldId id="285" r:id="rId18"/>
    <p:sldId id="274" r:id="rId19"/>
    <p:sldId id="297" r:id="rId20"/>
    <p:sldId id="275" r:id="rId21"/>
    <p:sldId id="294" r:id="rId22"/>
    <p:sldId id="296" r:id="rId23"/>
    <p:sldId id="300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D95E7-22F0-4E13-A266-2F3FEFEED06D}" type="datetimeFigureOut">
              <a:rPr lang="es-ES" smtClean="0"/>
              <a:pPr/>
              <a:t>05/03/2011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C12E-1EEB-4336-8091-4851A47F24A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C12E-1EEB-4336-8091-4851A47F24A6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17</a:t>
            </a:fld>
            <a:endParaRPr lang="es-C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18</a:t>
            </a:fld>
            <a:endParaRPr lang="es-C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20</a:t>
            </a:fld>
            <a:endParaRPr lang="es-C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21</a:t>
            </a:fld>
            <a:endParaRPr lang="es-C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23</a:t>
            </a:fld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05/03/2011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05/03/2011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05/03/2011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05/03/2011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05/03/2011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05/03/2011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05/03/2011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05/03/2011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05/03/2011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05/03/2011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05/03/2011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B1BD-E06F-431F-91FB-222B2CF9A1B8}" type="datetimeFigureOut">
              <a:rPr lang="es-ES" smtClean="0"/>
              <a:pPr/>
              <a:t>05/03/2011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y124w.bay124.mail.live.com/att/GetAttachment.aspx?tnail=0&amp;messageId=18795406-892d-49f3-8d53-97300547ce4b&amp;Aux=44|0|8CBEEED96EB9CD0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286148" cy="497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785786" y="357166"/>
            <a:ext cx="739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PARROQUIA </a:t>
            </a:r>
          </a:p>
          <a:p>
            <a:pPr algn="ctr"/>
            <a:r>
              <a:rPr lang="es-CO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NUESTRA SEÑORA DE LA SALUD</a:t>
            </a:r>
            <a:endParaRPr lang="es-E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2910" y="2143116"/>
            <a:ext cx="43577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 i="1" dirty="0" smtClean="0">
                <a:latin typeface="Constantia" pitchFamily="18" charset="0"/>
              </a:rPr>
              <a:t>YO SOY LA VID, VOSOTROS LOS SARMIENTOS DICE EL SEÑOR: EL QUE PERMANECE EN MI Y YO EN ÉL, ÉSE DA FRUTO ABUNDANTE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00034" y="500042"/>
            <a:ext cx="821537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del Santo  Evangelio de nuestro Señor  Jesucristo según San Mateo (7, 21-27)</a:t>
            </a:r>
          </a:p>
          <a:p>
            <a:pPr algn="ctr"/>
            <a:endParaRPr lang="es-ES" sz="44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es-ES" sz="6000" i="1" dirty="0" smtClean="0">
                <a:latin typeface="Constantia" pitchFamily="18" charset="0"/>
              </a:rPr>
              <a:t>La casa edificado sobre la roca y la casa edificada sobre arena.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2.bp.blogspot.com/-Cfr2PKOCy1Q/TXBLghGVZKI/AAAAAAAAWBo/eRSsPJb60LU/s1600/20051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728667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CO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¿Hablo de Dios o hablo más de mi?</a:t>
            </a:r>
            <a:endParaRPr lang="es-CO" sz="6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1.bp.blogspot.com/-0RVgUA3_V0Q/TXAq004Pk3I/AAAAAAAAWBA/Hd8_GILL-0Q/s1600/alab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06" y="0"/>
            <a:ext cx="9128893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57158" y="0"/>
            <a:ext cx="8786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FIELES A ESCUCHAR </a:t>
            </a:r>
          </a:p>
          <a:p>
            <a:r>
              <a:rPr lang="es-CO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SU  PALABRA</a:t>
            </a:r>
            <a:endParaRPr lang="es-CO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4.bp.blogspot.com/-MCO9J9h1KX0/TXAoJtZPBeI/AAAAAAAAWAo/zmC9Gc46yWM/s1600/insegurid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36584"/>
            <a:ext cx="3857620" cy="2721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W8Ve50NAc-g/TXFZyHRy6lI/AAAAAAAAWC4/9NeApuWBLnI/s1600/20110306%2BTU%2BPALABRA%2BES%2BLA%2BROCA%2BQUE%2BNOS%2BSAL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57412"/>
            <a:ext cx="9382125" cy="9525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643042" y="928670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MI CASA SOBRE </a:t>
            </a:r>
          </a:p>
          <a:p>
            <a:r>
              <a:rPr lang="es-CO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LA ROCA</a:t>
            </a:r>
            <a:endParaRPr lang="es-CO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4.bp.blogspot.com/-2w4jpHO_oHg/TXApytRnMMI/AAAAAAAAWA4/wBoMH8ke8NA/s1600/cam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0332"/>
            <a:ext cx="9144000" cy="715264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-214338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Meditemos </a:t>
            </a:r>
          </a:p>
          <a:p>
            <a:pPr marL="742950" indent="-742950" algn="just">
              <a:buAutoNum type="arabicPeriod"/>
            </a:pPr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¿Busco hablar mucho de Dios o hablo a Dios?</a:t>
            </a:r>
          </a:p>
          <a:p>
            <a:pPr marL="742950" indent="-742950" algn="just">
              <a:buAutoNum type="arabicPeriod"/>
            </a:pPr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¿Sobre quién construyo mi vida?</a:t>
            </a:r>
          </a:p>
          <a:p>
            <a:pPr marL="742950" indent="-742950" algn="just">
              <a:buAutoNum type="arabicPeriod"/>
            </a:pPr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¿A quién le doy importancia en mi vida (a las cosas pasajeras o caprichos o las cosas de Dios)?</a:t>
            </a:r>
          </a:p>
          <a:p>
            <a:pPr marL="742950" indent="-742950" algn="just">
              <a:buAutoNum type="arabicPeriod"/>
            </a:pPr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son las tormentas o vientos de mi vida?</a:t>
            </a:r>
          </a:p>
          <a:p>
            <a:pPr marL="742950" indent="-742950" algn="ctr"/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 semanal</a:t>
            </a:r>
          </a:p>
          <a:p>
            <a:pPr marL="742950" indent="-742950" algn="ctr"/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Buscar a Dios en mi vida y fortalecer mi fe </a:t>
            </a:r>
            <a:endParaRPr lang="es-CO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Título"/>
          <p:cNvSpPr>
            <a:spLocks noGrp="1"/>
          </p:cNvSpPr>
          <p:nvPr>
            <p:ph type="title"/>
          </p:nvPr>
        </p:nvSpPr>
        <p:spPr>
          <a:xfrm>
            <a:off x="857224" y="642918"/>
            <a:ext cx="7772400" cy="5534025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nuestra fe. </a:t>
            </a:r>
            <a:b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la fe de la Iglesia, que nos gloriamos de profesar en Cristo Jesús, nuestro Señor.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85728"/>
            <a:ext cx="87154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TODOS:</a:t>
            </a:r>
          </a:p>
          <a:p>
            <a:endParaRPr lang="es-CO" sz="7200" b="1" i="1" dirty="0">
              <a:latin typeface="Constantia" pitchFamily="18" charset="0"/>
            </a:endParaRPr>
          </a:p>
          <a:p>
            <a:pPr algn="ctr"/>
            <a:r>
              <a:rPr lang="es-CO" sz="8000" b="1" i="1" dirty="0" smtClean="0">
                <a:latin typeface="Constantia" pitchFamily="18" charset="0"/>
              </a:rPr>
              <a:t>Enséñanos a hacer tu voluntad Señor.</a:t>
            </a:r>
            <a:endParaRPr lang="es-ES" sz="80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14282" y="181532"/>
            <a:ext cx="87154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OFERTORIO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</a:rPr>
              <a:t>Te presentamos el vino y el pan, 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</a:rPr>
              <a:t>bendito seas por siempre Señor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</a:rPr>
              <a:t>Bendito seas Señor por este pan que nos diste, Fruto de la tierra y del trabajo de los hombres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</a:rPr>
              <a:t>Bendito seas Señor el vino tu nos lo diste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</a:rPr>
              <a:t>Fruto de la vid y del trabajo de los hombres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85752" y="170519"/>
            <a:ext cx="8786842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SANTO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400" dirty="0" smtClean="0">
                <a:latin typeface="Constantia" pitchFamily="18" charset="0"/>
                <a:cs typeface="Times New Roman" pitchFamily="18" charset="0"/>
              </a:rPr>
              <a:t>Santo (3) dicen los querubines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400" dirty="0" smtClean="0">
                <a:latin typeface="Constantia" pitchFamily="18" charset="0"/>
                <a:cs typeface="Times New Roman" pitchFamily="18" charset="0"/>
              </a:rPr>
              <a:t>Santo (3) es nuestro rey Yahvé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400" dirty="0" smtClean="0">
                <a:latin typeface="Constantia" pitchFamily="18" charset="0"/>
                <a:cs typeface="Times New Roman" pitchFamily="18" charset="0"/>
              </a:rPr>
              <a:t>Santo es el que nos redime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400" dirty="0" smtClean="0">
                <a:latin typeface="Constantia" pitchFamily="18" charset="0"/>
                <a:cs typeface="Times New Roman" pitchFamily="18" charset="0"/>
              </a:rPr>
              <a:t>Porque mi Dios es santo la tierra llena de su gloria es (bis)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400" b="1" dirty="0" smtClean="0">
                <a:latin typeface="Constantia" pitchFamily="18" charset="0"/>
                <a:cs typeface="Times New Roman" pitchFamily="18" charset="0"/>
              </a:rPr>
              <a:t>Cielo y tierra pasarán más tus palabras no pasarán (bis) No, no, no, no pasaran. (Bis) 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400" dirty="0" smtClean="0">
                <a:latin typeface="Constantia" pitchFamily="18" charset="0"/>
                <a:cs typeface="Times New Roman" pitchFamily="18" charset="0"/>
              </a:rPr>
              <a:t>Bendito el que viene en nombre del Señor Da gloria a Jesucristo, el hijo de David,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400" dirty="0" smtClean="0">
                <a:latin typeface="Constantia" pitchFamily="18" charset="0"/>
                <a:cs typeface="Times New Roman" pitchFamily="18" charset="0"/>
              </a:rPr>
              <a:t>Hosanna en las alturas a nuestro salvador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400" dirty="0" smtClean="0">
                <a:latin typeface="Constantia" pitchFamily="18" charset="0"/>
                <a:cs typeface="Times New Roman" pitchFamily="18" charset="0"/>
              </a:rPr>
              <a:t>Bendito el que viene en nombre del Señor.</a:t>
            </a:r>
          </a:p>
        </p:txBody>
      </p:sp>
      <p:pic>
        <p:nvPicPr>
          <p:cNvPr id="2" name="Picture 2" descr="C:\Documents and Settings\Parroquia\Mis documentos\Mis imágenes\IMAGENES\hablemosdeangeles_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500198" cy="15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2 CuadroTexto"/>
          <p:cNvSpPr txBox="1">
            <a:spLocks noChangeArrowheads="1"/>
          </p:cNvSpPr>
          <p:nvPr/>
        </p:nvSpPr>
        <p:spPr bwMode="auto">
          <a:xfrm>
            <a:off x="571500" y="4786313"/>
            <a:ext cx="8072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600" b="1" i="1" dirty="0">
                <a:latin typeface="Calibri" pitchFamily="34" charset="0"/>
              </a:rPr>
              <a:t>LLEGAMOS AL MOMENTO MÁS IMPORTANTE DE LA EUCARISTÍA </a:t>
            </a:r>
          </a:p>
          <a:p>
            <a:pPr algn="ctr"/>
            <a:r>
              <a:rPr lang="es-CO" sz="3600" b="1" i="1" dirty="0">
                <a:latin typeface="Calibri" pitchFamily="34" charset="0"/>
              </a:rPr>
              <a:t>NOS PONEMOS DE RODILLAS</a:t>
            </a:r>
          </a:p>
        </p:txBody>
      </p:sp>
      <p:pic>
        <p:nvPicPr>
          <p:cNvPr id="1026" name="Picture 2" descr="http://3.bp.blogspot.com/-RMXf74ZMkWg/TW_SLdAwKgI/AAAAAAAAWAI/bvXhy2M35Oc/s1600/or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96333" cy="4648183"/>
          </a:xfrm>
          <a:prstGeom prst="rect">
            <a:avLst/>
          </a:prstGeom>
          <a:noFill/>
        </p:spPr>
      </p:pic>
      <p:pic>
        <p:nvPicPr>
          <p:cNvPr id="21506" name="Picture 5" descr="dib18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00100" y="357166"/>
            <a:ext cx="7286675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71438" y="142852"/>
            <a:ext cx="8929718" cy="650085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</a:rPr>
              <a:t>CANTO DE ENTRADA</a:t>
            </a: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  <a:p>
            <a:pPr marL="742950" indent="-742950" algn="ctr">
              <a:spcBef>
                <a:spcPct val="20000"/>
              </a:spcBef>
              <a:defRPr/>
            </a:pPr>
            <a:r>
              <a:rPr lang="es-CO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JUNTOS CANTANDO LA ALEGRIA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000" b="1" i="1" dirty="0" smtClean="0">
                <a:latin typeface="Constantia" pitchFamily="18" charset="0"/>
              </a:rPr>
              <a:t>Juntos cantando la alegría de vernos unidos en la fe y el amor, juntos sintiendo en nuestras vidas la alegre presencia del Señor.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000" b="1" i="1" dirty="0" smtClean="0">
                <a:latin typeface="Constantia" pitchFamily="18" charset="0"/>
              </a:rPr>
              <a:t>1.  </a:t>
            </a:r>
            <a:r>
              <a:rPr lang="es-CO" sz="3000" i="1" dirty="0" smtClean="0">
                <a:latin typeface="Constantia" pitchFamily="18" charset="0"/>
              </a:rPr>
              <a:t>Somos la iglesia peregrina que Él fundó, somos un pueblo que camina sin cesar, entre cansancios y esperanzas hacia Dios, nuestro amigo Jesús nos llevará. 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000" b="1" i="1" dirty="0" smtClean="0">
                <a:latin typeface="Constantia" pitchFamily="18" charset="0"/>
              </a:rPr>
              <a:t>2. </a:t>
            </a:r>
            <a:r>
              <a:rPr lang="es-CO" sz="3000" i="1" dirty="0" smtClean="0">
                <a:latin typeface="Constantia" pitchFamily="18" charset="0"/>
              </a:rPr>
              <a:t>Hay una fe que nos alumbra con su luz, una esperanza que empapó nuestro esperar, aunque la noche nos envuelva en su inquietud, nuestro amigo Jesús nos guiará. </a:t>
            </a:r>
            <a:endParaRPr lang="es-ES" sz="3000" i="1" dirty="0" smtClean="0">
              <a:latin typeface="Constantia" pitchFamily="18" charset="0"/>
            </a:endParaRPr>
          </a:p>
          <a:p>
            <a:pPr marL="742950" indent="-742950" algn="just">
              <a:spcBef>
                <a:spcPct val="20000"/>
              </a:spcBef>
              <a:defRPr/>
            </a:pPr>
            <a:endParaRPr lang="es-ES" sz="3000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arroquia\Mis documentos\Mis imágenes\IMAGENES\jesus_y_la_obeja_perdida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214546" y="428604"/>
            <a:ext cx="4369551" cy="581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500042"/>
            <a:ext cx="864396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 de Dios que quitas el pecado del mundo,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Ten piedad, Señor ten piedad (Bis)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 de Dios que quitas el pecado del mundo,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Dadnos hoy tu paz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Dádnosla, Danos la paz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285720" y="285728"/>
            <a:ext cx="8429684" cy="62865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s-CO" sz="3200" b="1" dirty="0" smtClean="0">
                <a:latin typeface="Constantia" pitchFamily="18" charset="0"/>
              </a:rPr>
              <a:t>CANTO DE COMUNIÓN</a:t>
            </a:r>
            <a:endParaRPr lang="es-ES" sz="3200" b="1" dirty="0" smtClean="0">
              <a:latin typeface="Constantia" pitchFamily="18" charset="0"/>
            </a:endParaRPr>
          </a:p>
          <a:p>
            <a:pPr algn="ctr">
              <a:buFontTx/>
              <a:buNone/>
            </a:pPr>
            <a:r>
              <a:rPr lang="es-CO" sz="36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SI YO NO TENGO AMOR</a:t>
            </a:r>
          </a:p>
          <a:p>
            <a:pPr marL="742950" indent="-742950" algn="ctr" eaLnBrk="0" hangingPunct="0">
              <a:buNone/>
              <a:tabLst>
                <a:tab pos="5943600" algn="r"/>
              </a:tabLst>
              <a:defRPr/>
            </a:pPr>
            <a:r>
              <a:rPr lang="es-ES" sz="3200" b="1" i="1" dirty="0" smtClean="0">
                <a:latin typeface="Constantia" pitchFamily="18" charset="0"/>
              </a:rPr>
              <a:t>  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ES" sz="3200" b="1" i="1" dirty="0" smtClean="0">
                <a:latin typeface="Constantia" pitchFamily="18" charset="0"/>
              </a:rPr>
              <a:t>Si yo no tengo amor, yo nada soy (bis)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endParaRPr lang="es-ES" b="1" i="1" dirty="0" smtClean="0">
              <a:latin typeface="Constantia" pitchFamily="18" charset="0"/>
            </a:endParaRPr>
          </a:p>
          <a:p>
            <a:pPr marL="742950" indent="-742950" algn="just" eaLnBrk="0" hangingPunct="0">
              <a:buAutoNum type="arabicPeriod"/>
              <a:tabLst>
                <a:tab pos="5943600" algn="r"/>
              </a:tabLst>
              <a:defRPr/>
            </a:pPr>
            <a:r>
              <a:rPr lang="es-ES" sz="3200" i="1" dirty="0" smtClean="0">
                <a:latin typeface="Constantia" pitchFamily="18" charset="0"/>
              </a:rPr>
              <a:t>El amor es comprensivo, el amor es servicial, el amor no tiene envidia, el amor no busca el mal.</a:t>
            </a:r>
          </a:p>
          <a:p>
            <a:pPr marL="742950" indent="-742950" algn="just" eaLnBrk="0" hangingPunct="0">
              <a:buAutoNum type="arabicPeriod"/>
              <a:tabLst>
                <a:tab pos="5943600" algn="r"/>
              </a:tabLst>
              <a:defRPr/>
            </a:pPr>
            <a:r>
              <a:rPr lang="es-ES" i="1" dirty="0" smtClean="0">
                <a:latin typeface="Constantia" pitchFamily="18" charset="0"/>
              </a:rPr>
              <a:t>El amor nunca se irrita, el amor no es descortés, el amor no es egoísta, el amor nunca es doblez.</a:t>
            </a:r>
            <a:endParaRPr lang="es-ES" sz="3200" i="1" dirty="0" smtClean="0">
              <a:latin typeface="Constantia" pitchFamily="18" charset="0"/>
            </a:endParaRPr>
          </a:p>
          <a:p>
            <a:pPr algn="ctr">
              <a:buFontTx/>
              <a:buNone/>
            </a:pPr>
            <a:endParaRPr lang="es-CO" sz="3200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14290"/>
            <a:ext cx="84296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s-ES" sz="3200" i="1" dirty="0" smtClean="0">
                <a:latin typeface="Constantia" pitchFamily="18" charset="0"/>
              </a:rPr>
              <a:t>3. El amor disculpa todo, el amor es caridad, no se alegra de lo injusto, solo goza en la verdad.</a:t>
            </a:r>
          </a:p>
          <a:p>
            <a:pPr marL="360363" indent="-360363" algn="just"/>
            <a:endParaRPr lang="es-ES" sz="3200" i="1" dirty="0" smtClean="0">
              <a:latin typeface="Constantia" pitchFamily="18" charset="0"/>
            </a:endParaRPr>
          </a:p>
          <a:p>
            <a:pPr marL="360363" indent="-360363" algn="ctr"/>
            <a:r>
              <a:rPr lang="es-ES" sz="3200" b="1" i="1" dirty="0" smtClean="0">
                <a:latin typeface="Constantia" pitchFamily="18" charset="0"/>
              </a:rPr>
              <a:t>Si yo no tengo amor, yo nada soy (bis)</a:t>
            </a:r>
          </a:p>
          <a:p>
            <a:pPr marL="360363" indent="-360363" algn="just"/>
            <a:endParaRPr lang="es-ES" sz="3200" i="1" dirty="0" smtClean="0">
              <a:latin typeface="Constantia" pitchFamily="18" charset="0"/>
            </a:endParaRPr>
          </a:p>
          <a:p>
            <a:pPr marL="360363" indent="-360363" algn="just"/>
            <a:r>
              <a:rPr lang="es-ES" sz="3200" i="1" dirty="0" smtClean="0">
                <a:latin typeface="Constantia" pitchFamily="18" charset="0"/>
              </a:rPr>
              <a:t>4. El amor soporta todo, el amor todo lo cree, el amor todo lo espera, el amor es siempre fiel. </a:t>
            </a:r>
          </a:p>
          <a:p>
            <a:pPr marL="360363" indent="-360363" algn="just"/>
            <a:endParaRPr lang="es-ES" sz="3200" i="1" dirty="0" smtClean="0">
              <a:latin typeface="Constantia" pitchFamily="18" charset="0"/>
            </a:endParaRPr>
          </a:p>
          <a:p>
            <a:pPr marL="360363" indent="-360363" algn="ctr"/>
            <a:r>
              <a:rPr lang="es-ES" sz="3200" b="1" i="1" dirty="0" smtClean="0">
                <a:latin typeface="Constantia" pitchFamily="18" charset="0"/>
              </a:rPr>
              <a:t>Si yo no tengo amor, yo nada soy (bis)</a:t>
            </a:r>
          </a:p>
          <a:p>
            <a:pPr marL="360363" indent="-360363" algn="just"/>
            <a:endParaRPr lang="es-ES" sz="3200" i="1" dirty="0" smtClean="0">
              <a:latin typeface="Constantia" pitchFamily="18" charset="0"/>
            </a:endParaRPr>
          </a:p>
          <a:p>
            <a:pPr marL="360363" indent="-360363" algn="just"/>
            <a:r>
              <a:rPr lang="es-ES" sz="3200" i="1" dirty="0" smtClean="0">
                <a:latin typeface="Constantia" pitchFamily="18" charset="0"/>
              </a:rPr>
              <a:t>5. Nuestra fe, nuestra esperanza, frente a Dios terminaran, el amor es algo eterno, nunca, nunca pasara.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arroquia\Mis documentos\Mis imágenes\PENTECOSTES\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18" y="4749388"/>
            <a:ext cx="1785982" cy="21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0"/>
            <a:ext cx="8929750" cy="653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algn="ctr" eaLnBrk="0" hangingPunct="0"/>
            <a:r>
              <a:rPr lang="es-ES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AVISOS PARROQUIALES</a:t>
            </a:r>
            <a:r>
              <a:rPr lang="es-ES" sz="4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s-ES" sz="4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es-ES" sz="3600" i="1" dirty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3600" b="1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Alabanza</a:t>
            </a:r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miércoles 7:30 p.m.</a:t>
            </a:r>
            <a:r>
              <a:rPr lang="es-ES" sz="3600" i="1" dirty="0">
                <a:solidFill>
                  <a:srgbClr val="3366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la gran misión: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jueves </a:t>
            </a:r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6:00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p.m</a:t>
            </a:r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s-ES" sz="3600" b="1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juvenil: </a:t>
            </a:r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viernes 6:00 p.m.</a:t>
            </a:r>
          </a:p>
          <a:p>
            <a:pPr algn="ctr" eaLnBrk="0" hangingPunct="0"/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CORO: viernes 7:00 p.m.</a:t>
            </a:r>
          </a:p>
          <a:p>
            <a:pPr algn="ctr" eaLnBrk="0" hangingPunct="0"/>
            <a:r>
              <a:rPr lang="es-ES" sz="3600" i="1" dirty="0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Felicitamos y agradecemos </a:t>
            </a:r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a todas las personas que nos </a:t>
            </a:r>
            <a:r>
              <a:rPr lang="es-ES" sz="3600" b="1" i="1" u="sng" dirty="0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colaboraron</a:t>
            </a:r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 con el taller-seminario </a:t>
            </a:r>
          </a:p>
          <a:p>
            <a:pPr algn="ctr" eaLnBrk="0" hangingPunct="0"/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En el colegio San José. </a:t>
            </a:r>
            <a:endParaRPr lang="es-CO" sz="4800" b="1" i="1" dirty="0" smtClean="0">
              <a:solidFill>
                <a:srgbClr val="00206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CO" sz="4800" b="1" i="1" dirty="0" smtClean="0">
                <a:solidFill>
                  <a:srgbClr val="00206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TE ESPERAMOS!!!</a:t>
            </a:r>
            <a:endParaRPr lang="es-ES" sz="4800" b="1" i="1" dirty="0">
              <a:solidFill>
                <a:srgbClr val="00206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71736" y="357166"/>
            <a:ext cx="635798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Señor ten piedad, Señor ten piedad, Señor ten piedad, ten piedad.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Cristo ten piedad, Cristo ten piedad, Cristo ten piedad, ten piedad.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Señor ten piedad, Señor ten piedad, Señor ten piedad, ten piedad.</a:t>
            </a:r>
          </a:p>
        </p:txBody>
      </p:sp>
      <p:pic>
        <p:nvPicPr>
          <p:cNvPr id="1026" name="Picture 2" descr="C:\Documents and Settings\Parroquia\Mis documentos\Mis imágenes\IMAGENES\174719b1gszf8nfu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929066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214282" y="285728"/>
            <a:ext cx="87154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Gloria, gloria, aleluya, gloria, gloria aleluya, gloria, gloria, aleluya Jesús es el Señor</a:t>
            </a: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  <a:p>
            <a:pPr algn="just"/>
            <a:endParaRPr lang="es-ES" sz="2800" dirty="0" smtClean="0">
              <a:latin typeface="Constantia" pitchFamily="18" charset="0"/>
            </a:endParaRPr>
          </a:p>
          <a:p>
            <a:pPr algn="just"/>
            <a:r>
              <a:rPr lang="es-ES" sz="2800" dirty="0" smtClean="0">
                <a:latin typeface="Constantia" pitchFamily="18" charset="0"/>
              </a:rPr>
              <a:t>Es el Dios de los ejércitos en quien yo confiare y con címbalos de gozo al Señor ensalzare, el despide los relámpagos mas nunca temeré el es mi protector.</a:t>
            </a:r>
          </a:p>
          <a:p>
            <a:pPr algn="just"/>
            <a:endParaRPr lang="es-CO" sz="28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Gloria, gloria, aleluya, gloria, gloria aleluya, gloria, gloria, aleluya Jesús es el Señor.</a:t>
            </a:r>
          </a:p>
          <a:p>
            <a:pPr algn="just"/>
            <a:endParaRPr lang="es-CO" sz="2800" b="1" dirty="0" smtClean="0">
              <a:solidFill>
                <a:schemeClr val="accent1"/>
              </a:solidFill>
              <a:latin typeface="Constantia" pitchFamily="18" charset="0"/>
            </a:endParaRPr>
          </a:p>
          <a:p>
            <a:pPr algn="just"/>
            <a:r>
              <a:rPr lang="es-ES" sz="2800" dirty="0" smtClean="0">
                <a:latin typeface="Constantia" pitchFamily="18" charset="0"/>
              </a:rPr>
              <a:t>Señor nuestro Jesucristo eres cordero de Dios, el pecado de este mundo con tu sangre se borro, recibe nuestra alabanza gratitud y bendición, Altísimo Señor.</a:t>
            </a:r>
            <a:endParaRPr lang="es-CO" sz="2800" b="1" dirty="0" smtClean="0">
              <a:solidFill>
                <a:schemeClr val="accent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214282" y="1428736"/>
            <a:ext cx="87154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Gloria, gloria, aleluya, gloria, gloria aleluya, gloria, gloria, aleluya Jesús es el Señor.</a:t>
            </a:r>
          </a:p>
          <a:p>
            <a:pPr algn="just"/>
            <a:endParaRPr lang="es-ES" sz="2800" dirty="0" smtClean="0">
              <a:latin typeface="Constantia" pitchFamily="18" charset="0"/>
            </a:endParaRPr>
          </a:p>
          <a:p>
            <a:pPr algn="just"/>
            <a:r>
              <a:rPr lang="es-ES" sz="2800" dirty="0" smtClean="0">
                <a:latin typeface="Constantia" pitchFamily="18" charset="0"/>
              </a:rPr>
              <a:t>El espíritu divino a la tierra Cristo envió, como viento huracanado, como fuego abrazador septiforme donde el cielo y consuelo en la aflicción, poder renovador.</a:t>
            </a:r>
          </a:p>
          <a:p>
            <a:pPr algn="just"/>
            <a:endParaRPr lang="es-CO" sz="2800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Gloria, gloria, aleluya, gloria, gloria aleluya, gloria, gloria, aleluya Jesús es el Señor.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20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214282" y="368457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6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it-IT" sz="6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Del libro del Deuteronomio </a:t>
            </a:r>
          </a:p>
          <a:p>
            <a:pPr algn="ctr"/>
            <a:r>
              <a:rPr lang="it-IT" sz="6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(11, 18. 26-28.32) </a:t>
            </a:r>
            <a:r>
              <a:rPr lang="es-ES" sz="60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es-ES" sz="60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endParaRPr lang="es-ES" sz="6000" b="1" i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es-ES" sz="6000" i="1" dirty="0" smtClean="0">
                <a:latin typeface="Constantia" pitchFamily="18" charset="0"/>
              </a:rPr>
              <a:t>Mirad: Os pongo delante bendición y maldición.</a:t>
            </a:r>
            <a:endParaRPr lang="es-ES" sz="48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357158" y="642918"/>
            <a:ext cx="828680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 Salmo respondemos todos:</a:t>
            </a:r>
          </a:p>
          <a:p>
            <a:pPr algn="ctr"/>
            <a:endParaRPr lang="es-CO" sz="48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6600" i="1" dirty="0" smtClean="0">
                <a:latin typeface="Constantia" pitchFamily="18" charset="0"/>
              </a:rPr>
              <a:t>Sé la roca de mi refugio, Señor.</a:t>
            </a:r>
            <a:endParaRPr lang="es-CO" sz="48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5720" y="928670"/>
            <a:ext cx="850112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es-ES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De la Carta del apóstol san Pablo a los Romanos (3, 21-25a. 28)</a:t>
            </a:r>
          </a:p>
          <a:p>
            <a:pPr algn="ctr"/>
            <a:r>
              <a:rPr lang="es-ES" sz="5400" i="1" dirty="0" smtClean="0">
                <a:latin typeface="Constantia" pitchFamily="18" charset="0"/>
              </a:rPr>
              <a:t/>
            </a:r>
            <a:br>
              <a:rPr lang="es-ES" sz="5400" i="1" dirty="0" smtClean="0">
                <a:latin typeface="Constantia" pitchFamily="18" charset="0"/>
              </a:rPr>
            </a:br>
            <a:r>
              <a:rPr lang="es-ES" sz="5400" i="1" dirty="0" smtClean="0">
                <a:latin typeface="Constantia" pitchFamily="18" charset="0"/>
              </a:rPr>
              <a:t>El hombre es justificado por la fe, sin las obras de la ley.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42876" y="3495636"/>
            <a:ext cx="87868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2800" b="1" dirty="0" smtClean="0">
                <a:latin typeface="Constantia" pitchFamily="18" charset="0"/>
                <a:cs typeface="Times New Roman" pitchFamily="18" charset="0"/>
              </a:rPr>
              <a:t>Por los poetas que nacen, por las flores del camino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2800" b="1" dirty="0" smtClean="0">
                <a:latin typeface="Constantia" pitchFamily="18" charset="0"/>
                <a:cs typeface="Times New Roman" pitchFamily="18" charset="0"/>
              </a:rPr>
              <a:t>Por el rezo de las madres, por la sonrisa de un niño.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2800" b="1" dirty="0" smtClean="0">
                <a:latin typeface="Constantia" pitchFamily="18" charset="0"/>
                <a:cs typeface="Times New Roman" pitchFamily="18" charset="0"/>
              </a:rPr>
              <a:t>Por la gente que se quiere, por el agua de los ríos,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2800" b="1" dirty="0" smtClean="0">
                <a:latin typeface="Constantia" pitchFamily="18" charset="0"/>
                <a:cs typeface="Times New Roman" pitchFamily="18" charset="0"/>
              </a:rPr>
              <a:t>Por la libertad del hombre, por tu hermano y por el mío.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2800" b="1" dirty="0" smtClean="0">
                <a:latin typeface="Constantia" pitchFamily="18" charset="0"/>
                <a:cs typeface="Times New Roman" pitchFamily="18" charset="0"/>
              </a:rPr>
              <a:t>Aleluya, aleluya (Bis) </a:t>
            </a:r>
          </a:p>
        </p:txBody>
      </p:sp>
      <p:pic>
        <p:nvPicPr>
          <p:cNvPr id="2" name="Picture 2" descr="C:\Documents and Settings\Parroquia\Mis documentos\Mis imágenes\PENTECOSTES\untitle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853" y="142852"/>
            <a:ext cx="273003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3392</TotalTime>
  <Words>966</Words>
  <Application>Microsoft Office PowerPoint</Application>
  <PresentationFormat>Presentación en pantalla (4:3)</PresentationFormat>
  <Paragraphs>116</Paragraphs>
  <Slides>23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Esta es nuestra fe.  Esta es la fe de la Iglesia, que nos gloriamos de profesar en Cristo Jesús, nuestro Señor. 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>Nuestra señora de la salud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Parroquia</dc:creator>
  <cp:lastModifiedBy>Padre_wilson</cp:lastModifiedBy>
  <cp:revision>388</cp:revision>
  <dcterms:created xsi:type="dcterms:W3CDTF">2010-03-24T14:53:39Z</dcterms:created>
  <dcterms:modified xsi:type="dcterms:W3CDTF">2011-03-05T21:28:23Z</dcterms:modified>
</cp:coreProperties>
</file>