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7" r:id="rId2"/>
    <p:sldId id="258" r:id="rId3"/>
    <p:sldId id="260" r:id="rId4"/>
    <p:sldId id="261" r:id="rId5"/>
    <p:sldId id="262" r:id="rId6"/>
    <p:sldId id="264" r:id="rId7"/>
    <p:sldId id="299" r:id="rId8"/>
    <p:sldId id="266" r:id="rId9"/>
    <p:sldId id="305" r:id="rId10"/>
    <p:sldId id="303" r:id="rId11"/>
    <p:sldId id="304" r:id="rId12"/>
    <p:sldId id="306" r:id="rId13"/>
    <p:sldId id="302" r:id="rId14"/>
    <p:sldId id="271" r:id="rId15"/>
    <p:sldId id="272" r:id="rId16"/>
    <p:sldId id="285" r:id="rId17"/>
    <p:sldId id="274" r:id="rId18"/>
    <p:sldId id="298" r:id="rId19"/>
    <p:sldId id="275" r:id="rId20"/>
    <p:sldId id="300" r:id="rId21"/>
    <p:sldId id="301" r:id="rId22"/>
    <p:sldId id="278"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12/03/2011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8</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16</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17</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19</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20</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21</a:t>
            </a:fld>
            <a:endParaRPr lang="es-C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22</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FBF7B1BD-E06F-431F-91FB-222B2CF9A1B8}" type="datetimeFigureOut">
              <a:rPr lang="es-ES" smtClean="0"/>
              <a:pPr/>
              <a:t>12/03/2011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BF7B1BD-E06F-431F-91FB-222B2CF9A1B8}" type="datetimeFigureOut">
              <a:rPr lang="es-ES" smtClean="0"/>
              <a:pPr/>
              <a:t>12/03/2011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BF7B1BD-E06F-431F-91FB-222B2CF9A1B8}" type="datetimeFigureOut">
              <a:rPr lang="es-ES" smtClean="0"/>
              <a:pPr/>
              <a:t>12/03/2011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BF7B1BD-E06F-431F-91FB-222B2CF9A1B8}" type="datetimeFigureOut">
              <a:rPr lang="es-ES" smtClean="0"/>
              <a:pPr/>
              <a:t>12/03/2011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12/03/2011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FBF7B1BD-E06F-431F-91FB-222B2CF9A1B8}" type="datetimeFigureOut">
              <a:rPr lang="es-ES" smtClean="0"/>
              <a:pPr/>
              <a:t>12/03/2011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FBF7B1BD-E06F-431F-91FB-222B2CF9A1B8}" type="datetimeFigureOut">
              <a:rPr lang="es-ES" smtClean="0"/>
              <a:pPr/>
              <a:t>12/03/2011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FBF7B1BD-E06F-431F-91FB-222B2CF9A1B8}" type="datetimeFigureOut">
              <a:rPr lang="es-ES" smtClean="0"/>
              <a:pPr/>
              <a:t>12/03/2011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12/03/2011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12/03/2011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12/03/2011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12/03/2011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642910" y="214290"/>
            <a:ext cx="1086248" cy="1643050"/>
          </a:xfrm>
          <a:prstGeom prst="rect">
            <a:avLst/>
          </a:prstGeom>
          <a:ln>
            <a:noFill/>
          </a:ln>
          <a:effectLst>
            <a:softEdge rad="112500"/>
          </a:effectLst>
        </p:spPr>
      </p:pic>
      <p:sp>
        <p:nvSpPr>
          <p:cNvPr id="6" name="5 CuadroTexto"/>
          <p:cNvSpPr txBox="1"/>
          <p:nvPr/>
        </p:nvSpPr>
        <p:spPr>
          <a:xfrm>
            <a:off x="1753644" y="357166"/>
            <a:ext cx="7390356" cy="1200329"/>
          </a:xfrm>
          <a:prstGeom prst="rect">
            <a:avLst/>
          </a:prstGeom>
          <a:noFill/>
        </p:spPr>
        <p:txBody>
          <a:bodyPr wrap="none" rtlCol="0">
            <a:spAutoFit/>
          </a:bodyPr>
          <a:lstStyle/>
          <a:p>
            <a:pPr algn="ctr"/>
            <a:r>
              <a:rPr lang="es-CO" sz="3600" b="1" dirty="0" smtClean="0">
                <a:solidFill>
                  <a:srgbClr val="00206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002060"/>
                </a:solidFill>
                <a:effectLst>
                  <a:outerShdw blurRad="38100" dist="38100" dir="2700000" algn="tl">
                    <a:srgbClr val="000000">
                      <a:alpha val="43137"/>
                    </a:srgbClr>
                  </a:outerShdw>
                </a:effectLst>
                <a:latin typeface="Constantia" pitchFamily="18" charset="0"/>
              </a:rPr>
              <a:t>NUESTRA SEÑORA DE LA SALUD</a:t>
            </a:r>
            <a:endParaRPr lang="es-ES" sz="3600" b="1" dirty="0">
              <a:solidFill>
                <a:srgbClr val="00206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500034" y="1857364"/>
            <a:ext cx="42862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400" b="1" i="1" dirty="0" smtClean="0">
                <a:latin typeface="Constantia" pitchFamily="18" charset="0"/>
              </a:rPr>
              <a:t>No solo de pan vive el hombre, sino de toda palabra que sale de la boca de Dios.</a:t>
            </a:r>
          </a:p>
        </p:txBody>
      </p:sp>
      <p:pic>
        <p:nvPicPr>
          <p:cNvPr id="8" name="Picture 2" descr="C:\Documents and Settings\Parroquia\Escritorio\año del credo 2011\logo original.jpg"/>
          <p:cNvPicPr>
            <a:picLocks noChangeAspect="1" noChangeArrowheads="1"/>
          </p:cNvPicPr>
          <p:nvPr/>
        </p:nvPicPr>
        <p:blipFill>
          <a:blip r:embed="rId3" cstate="print"/>
          <a:srcRect/>
          <a:stretch>
            <a:fillRect/>
          </a:stretch>
        </p:blipFill>
        <p:spPr bwMode="auto">
          <a:xfrm>
            <a:off x="5072066" y="1643050"/>
            <a:ext cx="3632158" cy="50006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Bv9dJPXMUcs/TXvfyv7hEzI/AAAAAAAAWG4/MqloNAs-K7o/s1600/a_icuar_a.jpg"/>
          <p:cNvPicPr>
            <a:picLocks noChangeAspect="1" noChangeArrowheads="1"/>
          </p:cNvPicPr>
          <p:nvPr/>
        </p:nvPicPr>
        <p:blipFill>
          <a:blip r:embed="rId2"/>
          <a:srcRect/>
          <a:stretch>
            <a:fillRect/>
          </a:stretch>
        </p:blipFill>
        <p:spPr bwMode="auto">
          <a:xfrm>
            <a:off x="0" y="-40846"/>
            <a:ext cx="9001156" cy="6837638"/>
          </a:xfrm>
          <a:prstGeom prst="rect">
            <a:avLst/>
          </a:prstGeom>
          <a:noFill/>
        </p:spPr>
      </p:pic>
      <p:sp>
        <p:nvSpPr>
          <p:cNvPr id="3" name="2 CuadroTexto"/>
          <p:cNvSpPr txBox="1"/>
          <p:nvPr/>
        </p:nvSpPr>
        <p:spPr>
          <a:xfrm>
            <a:off x="214282" y="0"/>
            <a:ext cx="4143404" cy="3477875"/>
          </a:xfrm>
          <a:prstGeom prst="rect">
            <a:avLst/>
          </a:prstGeom>
          <a:noFill/>
        </p:spPr>
        <p:txBody>
          <a:bodyPr wrap="square" rtlCol="0">
            <a:spAutoFit/>
          </a:bodyPr>
          <a:lstStyle/>
          <a:p>
            <a:r>
              <a:rPr lang="es-CO" sz="4400" dirty="0" smtClean="0">
                <a:solidFill>
                  <a:srgbClr val="FF0000"/>
                </a:solidFill>
              </a:rPr>
              <a:t>2. El templo: “arrójate y que los ángeles te reciban”.</a:t>
            </a:r>
          </a:p>
          <a:p>
            <a:r>
              <a:rPr lang="es-CO" sz="4400" dirty="0" smtClean="0">
                <a:solidFill>
                  <a:srgbClr val="FF0000"/>
                </a:solidFill>
              </a:rPr>
              <a:t>Tentar a Dios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2.bp.blogspot.com/-dVQBfyMmZ8w/TXvkeXGnLrI/AAAAAAAAWHQ/Iqq6S3VLHIU/s1600/ego.jpg"/>
          <p:cNvPicPr>
            <a:picLocks noChangeAspect="1" noChangeArrowheads="1"/>
          </p:cNvPicPr>
          <p:nvPr/>
        </p:nvPicPr>
        <p:blipFill>
          <a:blip r:embed="rId2"/>
          <a:srcRect/>
          <a:stretch>
            <a:fillRect/>
          </a:stretch>
        </p:blipFill>
        <p:spPr bwMode="auto">
          <a:xfrm>
            <a:off x="63500" y="-136526"/>
            <a:ext cx="9038188" cy="6994526"/>
          </a:xfrm>
          <a:prstGeom prst="rect">
            <a:avLst/>
          </a:prstGeom>
          <a:noFill/>
        </p:spPr>
      </p:pic>
      <p:sp>
        <p:nvSpPr>
          <p:cNvPr id="3" name="2 CuadroTexto"/>
          <p:cNvSpPr txBox="1"/>
          <p:nvPr/>
        </p:nvSpPr>
        <p:spPr>
          <a:xfrm>
            <a:off x="214282" y="285728"/>
            <a:ext cx="7500990" cy="2123658"/>
          </a:xfrm>
          <a:prstGeom prst="rect">
            <a:avLst/>
          </a:prstGeom>
          <a:noFill/>
        </p:spPr>
        <p:txBody>
          <a:bodyPr wrap="square" rtlCol="0">
            <a:spAutoFit/>
          </a:bodyPr>
          <a:lstStyle/>
          <a:p>
            <a:r>
              <a:rPr lang="es-CO" sz="4400" b="1" dirty="0" smtClean="0">
                <a:solidFill>
                  <a:schemeClr val="bg1"/>
                </a:solidFill>
                <a:effectLst>
                  <a:outerShdw blurRad="38100" dist="38100" dir="2700000" algn="tl">
                    <a:srgbClr val="000000">
                      <a:alpha val="43137"/>
                    </a:srgbClr>
                  </a:outerShdw>
                </a:effectLst>
              </a:rPr>
              <a:t>3. La ciudad: “todo es tuyo, si me adoras” poder, todos los egos</a:t>
            </a:r>
            <a:endParaRPr lang="es-CO" sz="4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3.bp.blogspot.com/-QyFYISFxMPw/TXuI2lfDTyI/AAAAAAAAWFg/OU_xr7g0tNo/s1600/20110313%2BAyudanos%2BSe%25C3%25B1or%2Ba%2Bsuperar%2Bla%2Btentaci%25C3%25B3n%2By%2Ba%2Bllegar%2Ba%2Bla%2Bmeta%2Bdel%2BAMOR.jpg"/>
          <p:cNvPicPr>
            <a:picLocks noChangeAspect="1" noChangeArrowheads="1"/>
          </p:cNvPicPr>
          <p:nvPr/>
        </p:nvPicPr>
        <p:blipFill>
          <a:blip r:embed="rId2"/>
          <a:srcRect/>
          <a:stretch>
            <a:fillRect/>
          </a:stretch>
        </p:blipFill>
        <p:spPr bwMode="auto">
          <a:xfrm>
            <a:off x="-107470" y="0"/>
            <a:ext cx="9251470" cy="6858001"/>
          </a:xfrm>
          <a:prstGeom prst="rect">
            <a:avLst/>
          </a:prstGeom>
          <a:noFill/>
        </p:spPr>
      </p:pic>
      <p:sp>
        <p:nvSpPr>
          <p:cNvPr id="3" name="2 CuadroTexto"/>
          <p:cNvSpPr txBox="1"/>
          <p:nvPr/>
        </p:nvSpPr>
        <p:spPr>
          <a:xfrm>
            <a:off x="214282" y="142852"/>
            <a:ext cx="7643866" cy="6740307"/>
          </a:xfrm>
          <a:prstGeom prst="rect">
            <a:avLst/>
          </a:prstGeom>
          <a:noFill/>
        </p:spPr>
        <p:txBody>
          <a:bodyPr wrap="square" rtlCol="0">
            <a:spAutoFit/>
          </a:bodyPr>
          <a:lstStyle/>
          <a:p>
            <a:pPr algn="ctr"/>
            <a:r>
              <a:rPr lang="es-CO" sz="5400" b="1" dirty="0" smtClean="0">
                <a:solidFill>
                  <a:srgbClr val="FF0000"/>
                </a:solidFill>
                <a:effectLst>
                  <a:outerShdw blurRad="38100" dist="38100" dir="2700000" algn="tl">
                    <a:srgbClr val="000000">
                      <a:alpha val="43137"/>
                    </a:srgbClr>
                  </a:outerShdw>
                </a:effectLst>
              </a:rPr>
              <a:t>Para meditar</a:t>
            </a:r>
          </a:p>
          <a:p>
            <a:pPr marL="914400" indent="-914400" algn="just">
              <a:buAutoNum type="arabicPeriod"/>
            </a:pPr>
            <a:r>
              <a:rPr lang="es-CO" sz="5400" b="1" dirty="0" smtClean="0">
                <a:solidFill>
                  <a:srgbClr val="FF0000"/>
                </a:solidFill>
                <a:effectLst>
                  <a:outerShdw blurRad="38100" dist="38100" dir="2700000" algn="tl">
                    <a:srgbClr val="000000">
                      <a:alpha val="43137"/>
                    </a:srgbClr>
                  </a:outerShdw>
                </a:effectLst>
              </a:rPr>
              <a:t>¿TODOS SOMOS TENTADOS?</a:t>
            </a:r>
          </a:p>
          <a:p>
            <a:pPr marL="914400" indent="-914400" algn="just">
              <a:buAutoNum type="arabicPeriod"/>
            </a:pPr>
            <a:r>
              <a:rPr lang="es-CO" sz="5400" b="1" dirty="0" smtClean="0">
                <a:solidFill>
                  <a:srgbClr val="FF0000"/>
                </a:solidFill>
                <a:effectLst>
                  <a:outerShdw blurRad="38100" dist="38100" dir="2700000" algn="tl">
                    <a:srgbClr val="000000">
                      <a:alpha val="43137"/>
                    </a:srgbClr>
                  </a:outerShdw>
                </a:effectLst>
              </a:rPr>
              <a:t>¿CÓMO RESPONDO ANTE LAS TENTACIONES?</a:t>
            </a:r>
          </a:p>
          <a:p>
            <a:pPr marL="914400" indent="-914400" algn="just">
              <a:buAutoNum type="arabicPeriod"/>
            </a:pPr>
            <a:r>
              <a:rPr lang="es-CO" sz="5400" b="1" dirty="0" smtClean="0">
                <a:solidFill>
                  <a:srgbClr val="FF0000"/>
                </a:solidFill>
                <a:effectLst>
                  <a:outerShdw blurRad="38100" dist="38100" dir="2700000" algn="tl">
                    <a:srgbClr val="000000">
                      <a:alpha val="43137"/>
                    </a:srgbClr>
                  </a:outerShdw>
                </a:effectLst>
              </a:rPr>
              <a:t>¿MI COMPROMISO EN LA COMUNIDAD?</a:t>
            </a:r>
            <a:endParaRPr lang="es-CO" sz="5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Parroquia\Escritorio\año del credo 2011\CREDO_2.jpg"/>
          <p:cNvPicPr>
            <a:picLocks noChangeAspect="1" noChangeArrowheads="1"/>
          </p:cNvPicPr>
          <p:nvPr/>
        </p:nvPicPr>
        <p:blipFill>
          <a:blip r:embed="rId2" cstate="print"/>
          <a:srcRect/>
          <a:stretch>
            <a:fillRect/>
          </a:stretch>
        </p:blipFill>
        <p:spPr bwMode="auto">
          <a:xfrm>
            <a:off x="500034" y="-2000288"/>
            <a:ext cx="8143932" cy="107334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85728"/>
            <a:ext cx="8715436" cy="5909310"/>
          </a:xfrm>
          <a:prstGeom prst="rect">
            <a:avLst/>
          </a:prstGeom>
        </p:spPr>
        <p:txBody>
          <a:bodyPr wrap="square">
            <a:spAutoFit/>
          </a:bodyPr>
          <a:lstStyle/>
          <a:p>
            <a:pPr algn="ctr"/>
            <a:r>
              <a:rPr lang="es-CO" sz="6600" b="1" i="1" dirty="0" smtClean="0">
                <a:solidFill>
                  <a:srgbClr val="002060"/>
                </a:solidFill>
                <a:effectLst>
                  <a:outerShdw blurRad="38100" dist="38100" dir="2700000" algn="tl">
                    <a:srgbClr val="000000">
                      <a:alpha val="43137"/>
                    </a:srgbClr>
                  </a:outerShdw>
                </a:effectLst>
                <a:latin typeface="Constantia" pitchFamily="18" charset="0"/>
              </a:rPr>
              <a:t>TODOS:</a:t>
            </a:r>
          </a:p>
          <a:p>
            <a:endParaRPr lang="es-CO" sz="7200" b="1" i="1" dirty="0">
              <a:latin typeface="Constantia" pitchFamily="18" charset="0"/>
            </a:endParaRPr>
          </a:p>
          <a:p>
            <a:pPr algn="ctr"/>
            <a:r>
              <a:rPr lang="es-CO" sz="8000" b="1" i="1" dirty="0" smtClean="0">
                <a:latin typeface="Constantia" pitchFamily="18" charset="0"/>
              </a:rPr>
              <a:t>Padre misericordioso, escúchanos. </a:t>
            </a:r>
            <a:endParaRPr lang="es-ES" sz="8000" b="1" i="1" dirty="0">
              <a:latin typeface="Constant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MAGENES\litany3b-hostia.jpg"/>
          <p:cNvPicPr>
            <a:picLocks noChangeAspect="1" noChangeArrowheads="1"/>
          </p:cNvPicPr>
          <p:nvPr/>
        </p:nvPicPr>
        <p:blipFill>
          <a:blip r:embed="rId3" cstate="print"/>
          <a:srcRect/>
          <a:stretch>
            <a:fillRect/>
          </a:stretch>
        </p:blipFill>
        <p:spPr bwMode="auto">
          <a:xfrm>
            <a:off x="2947461" y="986736"/>
            <a:ext cx="3267613" cy="5514098"/>
          </a:xfrm>
          <a:prstGeom prst="rect">
            <a:avLst/>
          </a:prstGeom>
          <a:ln>
            <a:noFill/>
          </a:ln>
          <a:effectLst>
            <a:softEdge rad="112500"/>
          </a:effectLst>
        </p:spPr>
      </p:pic>
      <p:sp>
        <p:nvSpPr>
          <p:cNvPr id="17410" name="Rectangle 1"/>
          <p:cNvSpPr>
            <a:spLocks noChangeArrowheads="1"/>
          </p:cNvSpPr>
          <p:nvPr/>
        </p:nvSpPr>
        <p:spPr bwMode="auto">
          <a:xfrm>
            <a:off x="0" y="71414"/>
            <a:ext cx="9144000" cy="6801862"/>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6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marL="742950" indent="-742950" algn="ctr" eaLnBrk="0" hangingPunct="0">
              <a:tabLst>
                <a:tab pos="5943600" algn="r"/>
              </a:tabLst>
              <a:defRPr/>
            </a:pPr>
            <a:r>
              <a:rPr lang="es-ES" sz="3600" b="1" dirty="0" smtClean="0">
                <a:latin typeface="Constantia" pitchFamily="18" charset="0"/>
              </a:rPr>
              <a:t>Una espiga dorada por el sol,</a:t>
            </a:r>
          </a:p>
          <a:p>
            <a:pPr marL="742950" indent="-742950" algn="ctr" eaLnBrk="0" hangingPunct="0">
              <a:tabLst>
                <a:tab pos="5943600" algn="r"/>
              </a:tabLst>
              <a:defRPr/>
            </a:pPr>
            <a:r>
              <a:rPr lang="es-ES" sz="3600" b="1" dirty="0" smtClean="0">
                <a:latin typeface="Constantia" pitchFamily="18" charset="0"/>
              </a:rPr>
              <a:t> el racimo que corta el viñador, </a:t>
            </a:r>
          </a:p>
          <a:p>
            <a:pPr marL="742950" indent="-742950" algn="ctr" eaLnBrk="0" hangingPunct="0">
              <a:tabLst>
                <a:tab pos="5943600" algn="r"/>
              </a:tabLst>
              <a:defRPr/>
            </a:pPr>
            <a:r>
              <a:rPr lang="es-ES" sz="3600" b="1" dirty="0" smtClean="0">
                <a:latin typeface="Constantia" pitchFamily="18" charset="0"/>
              </a:rPr>
              <a:t>/se convierten ahora en pan y en vino de amor, en el cuerpo y la sangre del señor/</a:t>
            </a:r>
          </a:p>
          <a:p>
            <a:pPr marL="742950" indent="-742950" algn="ctr" eaLnBrk="0" hangingPunct="0">
              <a:tabLst>
                <a:tab pos="5943600" algn="r"/>
              </a:tabLst>
              <a:defRPr/>
            </a:pPr>
            <a:endParaRPr lang="es-ES" sz="3600" b="1" dirty="0" smtClean="0">
              <a:latin typeface="Constantia" pitchFamily="18" charset="0"/>
            </a:endParaRPr>
          </a:p>
          <a:p>
            <a:pPr marL="742950" indent="-742950" algn="ctr" eaLnBrk="0" hangingPunct="0">
              <a:tabLst>
                <a:tab pos="5943600" algn="r"/>
              </a:tabLst>
              <a:defRPr/>
            </a:pPr>
            <a:r>
              <a:rPr lang="es-ES" sz="3600" b="1" dirty="0" smtClean="0">
                <a:latin typeface="Constantia" pitchFamily="18" charset="0"/>
              </a:rPr>
              <a:t> Compartimos la misma comunión somos trigo del mismo sembrador, /un molino la vida nos tritura con dolor Dios nos hace eucaristía en el amor/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85752" y="428604"/>
            <a:ext cx="8786842" cy="5632311"/>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36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36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200" dirty="0" smtClean="0">
                <a:latin typeface="Constantia" pitchFamily="18" charset="0"/>
                <a:cs typeface="Times New Roman" pitchFamily="18" charset="0"/>
              </a:rPr>
              <a:t>Santo es el señor mi Dios digno de alabanza a él, el poder el honor y la gloria (bis) </a:t>
            </a:r>
          </a:p>
          <a:p>
            <a:pPr algn="ctr" eaLnBrk="0" hangingPunct="0">
              <a:tabLst>
                <a:tab pos="5943600" algn="r"/>
              </a:tabLst>
            </a:pPr>
            <a:endParaRPr lang="es-CO" sz="3200" dirty="0" smtClean="0">
              <a:latin typeface="Constantia" pitchFamily="18" charset="0"/>
              <a:cs typeface="Times New Roman" pitchFamily="18" charset="0"/>
            </a:endParaRPr>
          </a:p>
          <a:p>
            <a:pPr algn="ctr" eaLnBrk="0" hangingPunct="0">
              <a:tabLst>
                <a:tab pos="5943600" algn="r"/>
              </a:tabLst>
            </a:pPr>
            <a:r>
              <a:rPr lang="es-CO" sz="3200" dirty="0" smtClean="0">
                <a:latin typeface="Constantia" pitchFamily="18" charset="0"/>
                <a:cs typeface="Times New Roman" pitchFamily="18" charset="0"/>
              </a:rPr>
              <a:t>Hosanna (Hosanna)</a:t>
            </a:r>
          </a:p>
          <a:p>
            <a:pPr algn="ctr" eaLnBrk="0" hangingPunct="0">
              <a:tabLst>
                <a:tab pos="5943600" algn="r"/>
              </a:tabLst>
            </a:pPr>
            <a:r>
              <a:rPr lang="es-CO" sz="3200" dirty="0" smtClean="0">
                <a:latin typeface="Constantia" pitchFamily="18" charset="0"/>
                <a:cs typeface="Times New Roman" pitchFamily="18" charset="0"/>
              </a:rPr>
              <a:t>Hosanna (Hosanna)</a:t>
            </a:r>
          </a:p>
          <a:p>
            <a:pPr algn="ctr" eaLnBrk="0" hangingPunct="0">
              <a:tabLst>
                <a:tab pos="5943600" algn="r"/>
              </a:tabLst>
            </a:pPr>
            <a:r>
              <a:rPr lang="es-CO" sz="3200" dirty="0" smtClean="0">
                <a:latin typeface="Constantia" pitchFamily="18" charset="0"/>
                <a:cs typeface="Times New Roman" pitchFamily="18" charset="0"/>
              </a:rPr>
              <a:t>Hosanna, oh Señor!</a:t>
            </a:r>
          </a:p>
          <a:p>
            <a:pPr algn="ctr" eaLnBrk="0" hangingPunct="0">
              <a:tabLst>
                <a:tab pos="5943600" algn="r"/>
              </a:tabLst>
            </a:pPr>
            <a:endParaRPr lang="es-CO" sz="3200" dirty="0" smtClean="0">
              <a:latin typeface="Constantia" pitchFamily="18" charset="0"/>
              <a:cs typeface="Times New Roman" pitchFamily="18" charset="0"/>
            </a:endParaRPr>
          </a:p>
          <a:p>
            <a:pPr algn="ctr" eaLnBrk="0" hangingPunct="0">
              <a:tabLst>
                <a:tab pos="5943600" algn="r"/>
              </a:tabLst>
            </a:pPr>
            <a:r>
              <a:rPr lang="es-CO" sz="3200" dirty="0" smtClean="0">
                <a:latin typeface="Constantia" pitchFamily="18" charset="0"/>
                <a:cs typeface="Times New Roman" pitchFamily="18" charset="0"/>
              </a:rPr>
              <a:t>Bendito el que viene en nombre del Señor con todos los santos cantamos para ti.</a:t>
            </a:r>
          </a:p>
        </p:txBody>
      </p:sp>
      <p:pic>
        <p:nvPicPr>
          <p:cNvPr id="2" name="Picture 2" descr="C:\Documents and Settings\Parroquia\Mis documentos\Mis imágenes\IMAGENES\hablemosdeangeles_111.gif"/>
          <p:cNvPicPr>
            <a:picLocks noChangeAspect="1" noChangeArrowheads="1" noCrop="1"/>
          </p:cNvPicPr>
          <p:nvPr/>
        </p:nvPicPr>
        <p:blipFill>
          <a:blip r:embed="rId3"/>
          <a:srcRect/>
          <a:stretch>
            <a:fillRect/>
          </a:stretch>
        </p:blipFill>
        <p:spPr bwMode="auto">
          <a:xfrm>
            <a:off x="285720" y="214290"/>
            <a:ext cx="1500198" cy="151520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13" y="64293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onstantia" pitchFamily="18" charset="0"/>
              </a:rPr>
              <a:t>LLEGAMOS AL MOMENTO MÁS IMPORTANTE DE LA EUCARISTÍA </a:t>
            </a:r>
          </a:p>
          <a:p>
            <a:pPr algn="ctr"/>
            <a:r>
              <a:rPr lang="es-CO" sz="3600" b="1" i="1" dirty="0">
                <a:latin typeface="Constantia" pitchFamily="18" charset="0"/>
              </a:rPr>
              <a:t>NOS PONEMOS DE RODILLAS</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Parroquia\Mis documentos\Mis imágenes\IMAGENES\jesus_y_la_obeja_perdida.jpg"/>
          <p:cNvPicPr>
            <a:picLocks noChangeAspect="1" noChangeArrowheads="1"/>
          </p:cNvPicPr>
          <p:nvPr/>
        </p:nvPicPr>
        <p:blipFill>
          <a:blip r:embed="rId3">
            <a:lum bright="70000" contrast="-70000"/>
          </a:blip>
          <a:srcRect/>
          <a:stretch>
            <a:fillRect/>
          </a:stretch>
        </p:blipFill>
        <p:spPr bwMode="auto">
          <a:xfrm>
            <a:off x="2214546" y="428604"/>
            <a:ext cx="4369551" cy="5810258"/>
          </a:xfrm>
          <a:prstGeom prst="rect">
            <a:avLst/>
          </a:prstGeom>
          <a:ln>
            <a:noFill/>
          </a:ln>
          <a:effectLst>
            <a:softEdge rad="112500"/>
          </a:effectLst>
        </p:spPr>
      </p:pic>
      <p:sp>
        <p:nvSpPr>
          <p:cNvPr id="4" name="Rectangle 1"/>
          <p:cNvSpPr>
            <a:spLocks noChangeArrowheads="1"/>
          </p:cNvSpPr>
          <p:nvPr/>
        </p:nvSpPr>
        <p:spPr bwMode="auto">
          <a:xfrm>
            <a:off x="214282" y="214290"/>
            <a:ext cx="8643966" cy="6247864"/>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Cordero de Dios que quitas el pecado de este mundo, Bis.</a:t>
            </a: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 Ten piedad, ten piedad, de nosotros ten piedad, Bis</a:t>
            </a: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Cordero de Dios que quitas el pecado del mundo, Bis</a:t>
            </a: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Dadnos la paz, Dadnos la paz, Dadnos la paz. Bis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285728"/>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600" b="1" i="0" u="none" strike="noStrike" kern="1200" cap="none" spc="0" normalizeH="0" baseline="0" noProof="0" dirty="0" smtClean="0">
                <a:ln>
                  <a:noFill/>
                </a:ln>
                <a:effectLst/>
                <a:uLnTx/>
                <a:uFillTx/>
                <a:latin typeface="Constantia" pitchFamily="18" charset="0"/>
              </a:rPr>
              <a:t>CANTO DE ENTRADA</a:t>
            </a:r>
            <a:endParaRPr kumimoji="0" lang="es-ES" sz="3600" b="0" i="0" u="none" strike="noStrike" kern="1200" cap="none" spc="0" normalizeH="0" baseline="0" noProof="0" dirty="0" smtClean="0">
              <a:ln>
                <a:noFill/>
              </a:ln>
              <a:effectLst/>
              <a:uLnTx/>
              <a:uFillTx/>
              <a:latin typeface="Constantia" pitchFamily="18" charset="0"/>
            </a:endParaRPr>
          </a:p>
          <a:p>
            <a:pPr marL="742950" indent="-742950" algn="ctr">
              <a:spcBef>
                <a:spcPct val="20000"/>
              </a:spcBef>
              <a:defRPr/>
            </a:pPr>
            <a:r>
              <a:rPr lang="es-ES" sz="3600" b="1" i="1" dirty="0" smtClean="0">
                <a:solidFill>
                  <a:srgbClr val="002060"/>
                </a:solidFill>
                <a:effectLst>
                  <a:outerShdw blurRad="38100" dist="38100" dir="2700000" algn="tl">
                    <a:srgbClr val="000000">
                      <a:alpha val="43137"/>
                    </a:srgbClr>
                  </a:outerShdw>
                </a:effectLst>
                <a:latin typeface="Constantia" pitchFamily="18" charset="0"/>
              </a:rPr>
              <a:t>AMOR ES VIDA</a:t>
            </a:r>
          </a:p>
          <a:p>
            <a:pPr marL="742950" indent="-742950" algn="just">
              <a:spcBef>
                <a:spcPct val="20000"/>
              </a:spcBef>
              <a:defRPr/>
            </a:pPr>
            <a:endParaRPr lang="es-ES" sz="3600" b="1" i="1" dirty="0" smtClean="0">
              <a:solidFill>
                <a:srgbClr val="002060"/>
              </a:solidFill>
              <a:effectLst>
                <a:outerShdw blurRad="38100" dist="38100" dir="2700000" algn="tl">
                  <a:srgbClr val="000000">
                    <a:alpha val="43137"/>
                  </a:srgbClr>
                </a:outerShdw>
              </a:effectLst>
              <a:latin typeface="Constantia" pitchFamily="18" charset="0"/>
            </a:endParaRPr>
          </a:p>
          <a:p>
            <a:pPr marL="742950" indent="-742950" algn="just">
              <a:spcBef>
                <a:spcPct val="20000"/>
              </a:spcBef>
              <a:defRPr/>
            </a:pPr>
            <a:r>
              <a:rPr lang="es-ES" sz="3600" dirty="0" smtClean="0">
                <a:latin typeface="Constantia" pitchFamily="18" charset="0"/>
              </a:rPr>
              <a:t>Amor es vida, vida es alegría quien nunca amo vivió sin ilusión (bis)</a:t>
            </a:r>
          </a:p>
          <a:p>
            <a:pPr marL="742950" indent="-742950" algn="just">
              <a:spcBef>
                <a:spcPct val="20000"/>
              </a:spcBef>
              <a:defRPr/>
            </a:pPr>
            <a:r>
              <a:rPr lang="es-ES" sz="3600" dirty="0" smtClean="0">
                <a:latin typeface="Constantia" pitchFamily="18" charset="0"/>
              </a:rPr>
              <a:t>Alegres cantan tus melodías las ansiedades del corazón (bis)</a:t>
            </a:r>
          </a:p>
          <a:p>
            <a:pPr marL="742950" indent="-742950" algn="just">
              <a:spcBef>
                <a:spcPct val="20000"/>
              </a:spcBef>
              <a:defRPr/>
            </a:pPr>
            <a:r>
              <a:rPr lang="es-ES" sz="3600" dirty="0" smtClean="0">
                <a:latin typeface="Constantia" pitchFamily="18" charset="0"/>
              </a:rPr>
              <a:t>Alegre estoy, cantando voy este es el día que hizo el señor (bis)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142844" y="214313"/>
            <a:ext cx="8929718" cy="6286500"/>
          </a:xfrm>
        </p:spPr>
        <p:txBody>
          <a:bodyPr>
            <a:noAutofit/>
          </a:bodyPr>
          <a:lstStyle/>
          <a:p>
            <a:pPr>
              <a:buFontTx/>
              <a:buNone/>
            </a:pPr>
            <a:r>
              <a:rPr lang="es-CO" sz="3600" b="1" dirty="0" smtClean="0">
                <a:latin typeface="Constantia" pitchFamily="18" charset="0"/>
              </a:rPr>
              <a:t>CANTO DE COMUNIÓN</a:t>
            </a:r>
            <a:endParaRPr lang="es-ES" sz="3600" dirty="0" smtClean="0">
              <a:latin typeface="Constantia" pitchFamily="18" charset="0"/>
            </a:endParaRPr>
          </a:p>
          <a:p>
            <a:pPr algn="ctr">
              <a:buFontTx/>
              <a:buNone/>
            </a:pPr>
            <a:r>
              <a:rPr lang="es-CO" sz="3600" b="1" dirty="0" smtClean="0">
                <a:solidFill>
                  <a:srgbClr val="002060"/>
                </a:solidFill>
                <a:latin typeface="Constantia" pitchFamily="18" charset="0"/>
              </a:rPr>
              <a:t>DANOS UN CORAZÓN</a:t>
            </a:r>
            <a:endParaRPr lang="es-ES" sz="3600" dirty="0" smtClean="0">
              <a:solidFill>
                <a:srgbClr val="002060"/>
              </a:solidFill>
              <a:latin typeface="Constantia" pitchFamily="18" charset="0"/>
            </a:endParaRPr>
          </a:p>
          <a:p>
            <a:pPr algn="just">
              <a:buFontTx/>
              <a:buNone/>
            </a:pPr>
            <a:r>
              <a:rPr lang="es-CO" sz="3600" dirty="0" smtClean="0">
                <a:latin typeface="Constantia" pitchFamily="18" charset="0"/>
              </a:rPr>
              <a:t>  </a:t>
            </a:r>
          </a:p>
          <a:p>
            <a:pPr algn="just">
              <a:buFontTx/>
              <a:buNone/>
            </a:pPr>
            <a:r>
              <a:rPr lang="es-CO" sz="3600" b="1" dirty="0" smtClean="0">
                <a:latin typeface="Constantia" pitchFamily="18" charset="0"/>
              </a:rPr>
              <a:t>Danos un corazón, grande para amar, danos un corazón, fuerte para luchar.</a:t>
            </a:r>
          </a:p>
          <a:p>
            <a:pPr algn="just">
              <a:buFontTx/>
              <a:buNone/>
            </a:pPr>
            <a:r>
              <a:rPr lang="es-CO" sz="3600" dirty="0" smtClean="0">
                <a:latin typeface="Constantia" pitchFamily="18" charset="0"/>
              </a:rPr>
              <a:t>    1. Hombres nuevos creadores de la historia, constructores de nueva humanidad, hombres nuevos que viven la existencia, como riesgo de un largo caminar.</a:t>
            </a:r>
            <a:endParaRPr lang="es-ES" sz="3600" dirty="0" smtClean="0">
              <a:latin typeface="Constantia" pitchFamily="18" charset="0"/>
            </a:endParaRPr>
          </a:p>
          <a:p>
            <a:pPr algn="just">
              <a:buFontTx/>
              <a:buNone/>
            </a:pPr>
            <a:endParaRPr lang="es-ES" sz="3600" dirty="0" smtClean="0">
              <a:latin typeface="Constantia" pitchFamily="18" charset="0"/>
            </a:endParaRPr>
          </a:p>
          <a:p>
            <a:pPr algn="ctr">
              <a:buFontTx/>
              <a:buNone/>
            </a:pPr>
            <a:endParaRPr lang="es-CO" sz="3600" dirty="0" smtClean="0">
              <a:latin typeface="Constantia" pitchFamily="18" charset="0"/>
            </a:endParaRPr>
          </a:p>
          <a:p>
            <a:pPr algn="ctr">
              <a:buFontTx/>
              <a:buNone/>
            </a:pPr>
            <a:endParaRPr lang="es-CO" sz="3600" dirty="0" smtClean="0">
              <a:latin typeface="Constantia" pitchFamily="18" charset="0"/>
            </a:endParaRPr>
          </a:p>
          <a:p>
            <a:pPr algn="ctr">
              <a:buFontTx/>
              <a:buNone/>
            </a:pPr>
            <a:endParaRPr lang="es-CO" sz="3600" dirty="0" smtClean="0">
              <a:latin typeface="Constantia" pitchFamily="18" charset="0"/>
            </a:endParaRPr>
          </a:p>
          <a:p>
            <a:pPr algn="ctr">
              <a:buFontTx/>
              <a:buNone/>
            </a:pPr>
            <a:endParaRPr lang="es-ES" dirty="0" smtClean="0">
              <a:latin typeface="Constant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0" y="285750"/>
            <a:ext cx="8643938" cy="3429000"/>
          </a:xfrm>
        </p:spPr>
        <p:txBody>
          <a:bodyPr>
            <a:noAutofit/>
          </a:bodyPr>
          <a:lstStyle/>
          <a:p>
            <a:pPr marL="342900" indent="-342900" algn="just" eaLnBrk="0" hangingPunct="0">
              <a:spcBef>
                <a:spcPct val="20000"/>
              </a:spcBef>
              <a:defRPr/>
            </a:pPr>
            <a:r>
              <a:rPr lang="es-CO" sz="3400" dirty="0" smtClean="0">
                <a:solidFill>
                  <a:schemeClr val="tx1"/>
                </a:solidFill>
                <a:latin typeface="Constantia" pitchFamily="18" charset="0"/>
              </a:rPr>
              <a:t/>
            </a:r>
            <a:br>
              <a:rPr lang="es-CO" sz="3400" dirty="0" smtClean="0">
                <a:solidFill>
                  <a:schemeClr val="tx1"/>
                </a:solidFill>
                <a:latin typeface="Constantia" pitchFamily="18" charset="0"/>
              </a:rPr>
            </a:br>
            <a:r>
              <a:rPr lang="es-CO" sz="3400" dirty="0" smtClean="0">
                <a:solidFill>
                  <a:schemeClr val="tx1"/>
                </a:solidFill>
                <a:latin typeface="Constantia" pitchFamily="18" charset="0"/>
              </a:rPr>
              <a:t/>
            </a:r>
            <a:br>
              <a:rPr lang="es-CO" sz="3400" dirty="0" smtClean="0">
                <a:solidFill>
                  <a:schemeClr val="tx1"/>
                </a:solidFill>
                <a:latin typeface="Constantia" pitchFamily="18" charset="0"/>
              </a:rPr>
            </a:br>
            <a:r>
              <a:rPr lang="es-CO" sz="3400" dirty="0" smtClean="0">
                <a:solidFill>
                  <a:schemeClr val="tx1"/>
                </a:solidFill>
                <a:latin typeface="Constantia" pitchFamily="18" charset="0"/>
              </a:rPr>
              <a:t/>
            </a:r>
            <a:br>
              <a:rPr lang="es-CO" sz="3400" dirty="0" smtClean="0">
                <a:solidFill>
                  <a:schemeClr val="tx1"/>
                </a:solidFill>
                <a:latin typeface="Constantia" pitchFamily="18" charset="0"/>
              </a:rPr>
            </a:br>
            <a:r>
              <a:rPr lang="es-CO" sz="3400" dirty="0" smtClean="0">
                <a:solidFill>
                  <a:schemeClr val="tx1"/>
                </a:solidFill>
                <a:latin typeface="Constantia" pitchFamily="18" charset="0"/>
              </a:rPr>
              <a:t/>
            </a:r>
            <a:br>
              <a:rPr lang="es-CO" sz="3400" dirty="0" smtClean="0">
                <a:solidFill>
                  <a:schemeClr val="tx1"/>
                </a:solidFill>
                <a:latin typeface="Constantia" pitchFamily="18" charset="0"/>
              </a:rPr>
            </a:br>
            <a:r>
              <a:rPr lang="es-CO" sz="3400" dirty="0" smtClean="0">
                <a:solidFill>
                  <a:schemeClr val="tx1"/>
                </a:solidFill>
                <a:latin typeface="Constantia" pitchFamily="18" charset="0"/>
              </a:rPr>
              <a:t/>
            </a:r>
            <a:br>
              <a:rPr lang="es-CO" sz="3400" dirty="0" smtClean="0">
                <a:solidFill>
                  <a:schemeClr val="tx1"/>
                </a:solidFill>
                <a:latin typeface="Constantia" pitchFamily="18" charset="0"/>
              </a:rPr>
            </a:br>
            <a:r>
              <a:rPr lang="es-CO" sz="3400" kern="0" dirty="0" smtClean="0">
                <a:solidFill>
                  <a:schemeClr val="tx1"/>
                </a:solidFill>
                <a:latin typeface="Constantia" pitchFamily="18" charset="0"/>
              </a:rPr>
              <a:t>2.Hombres nuevos, luchando en esperanza, caminantes, sedientos de verdad, hombres nuevos sin frenos ni cadenas, hombres libres que exigen libertad.  </a:t>
            </a:r>
            <a:r>
              <a:rPr lang="es-CO" sz="3400" kern="0" dirty="0" smtClean="0">
                <a:latin typeface="Constantia" pitchFamily="18" charset="0"/>
              </a:rPr>
              <a:t/>
            </a:r>
            <a:br>
              <a:rPr lang="es-CO" sz="3400" kern="0" dirty="0" smtClean="0">
                <a:latin typeface="Constantia" pitchFamily="18" charset="0"/>
              </a:rPr>
            </a:br>
            <a:r>
              <a:rPr lang="es-CO" sz="3400" kern="0" dirty="0" smtClean="0">
                <a:latin typeface="Constantia" pitchFamily="18" charset="0"/>
              </a:rPr>
              <a:t/>
            </a:r>
            <a:br>
              <a:rPr lang="es-CO" sz="3400" kern="0" dirty="0" smtClean="0">
                <a:latin typeface="Constantia" pitchFamily="18" charset="0"/>
              </a:rPr>
            </a:br>
            <a:r>
              <a:rPr lang="es-CO" sz="3400" b="1" dirty="0" smtClean="0">
                <a:latin typeface="Constantia" pitchFamily="18" charset="0"/>
              </a:rPr>
              <a:t>Danos un corazón, grande para amar, danos un corazón, fuerte para luchar.</a:t>
            </a:r>
            <a:br>
              <a:rPr lang="es-CO" sz="3400" b="1" dirty="0" smtClean="0">
                <a:latin typeface="Constantia" pitchFamily="18" charset="0"/>
              </a:rPr>
            </a:br>
            <a:r>
              <a:rPr lang="es-CO" sz="3400" b="1" dirty="0" smtClean="0">
                <a:latin typeface="Constantia" pitchFamily="18" charset="0"/>
              </a:rPr>
              <a:t/>
            </a:r>
            <a:br>
              <a:rPr lang="es-CO" sz="3400" b="1" dirty="0" smtClean="0">
                <a:latin typeface="Constantia" pitchFamily="18" charset="0"/>
              </a:rPr>
            </a:br>
            <a:r>
              <a:rPr lang="es-CO" sz="3400" kern="0" dirty="0" smtClean="0">
                <a:solidFill>
                  <a:schemeClr val="tx1"/>
                </a:solidFill>
                <a:latin typeface="Constantia" pitchFamily="18" charset="0"/>
              </a:rPr>
              <a:t>3. Hombres nuevos amando sin fronteras, por encima de razas y lugar, hombres nuevos al lado de los pobres, compartiendo con ellos techo y pan.</a:t>
            </a:r>
            <a:endParaRPr lang="es-CO" sz="3400" dirty="0" smtClean="0">
              <a:solidFill>
                <a:schemeClr val="tx1"/>
              </a:solidFill>
              <a:latin typeface="Constant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is Documentos\Mis imágenes\IMAGENES\af459bc53cbd35d7c02b732f0c3e2a2c_0_576x576_jesus-y-angeles.jp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23554" name="Rectangle 1"/>
          <p:cNvSpPr>
            <a:spLocks noChangeArrowheads="1"/>
          </p:cNvSpPr>
          <p:nvPr/>
        </p:nvSpPr>
        <p:spPr bwMode="auto">
          <a:xfrm>
            <a:off x="71406" y="782957"/>
            <a:ext cx="8929750" cy="5362946"/>
          </a:xfrm>
          <a:prstGeom prst="rect">
            <a:avLst/>
          </a:prstGeom>
          <a:noFill/>
          <a:ln w="9525">
            <a:noFill/>
            <a:miter lim="800000"/>
            <a:headEnd/>
            <a:tailEnd/>
          </a:ln>
        </p:spPr>
        <p:txBody>
          <a:bodyPr wrap="square" tIns="152352" bIns="38088" anchor="ctr">
            <a:spAutoFit/>
          </a:bodyPr>
          <a:lstStyle/>
          <a:p>
            <a:pPr algn="ctr" eaLnBrk="0" hangingPunct="0"/>
            <a:r>
              <a:rPr lang="es-ES" sz="4400" b="1"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4400" i="1" dirty="0" smtClean="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t>
            </a:r>
          </a:p>
          <a:p>
            <a:pPr algn="ctr" eaLnBrk="0" hangingPunct="0"/>
            <a:r>
              <a:rPr lang="es-ES" sz="4400" i="1" dirty="0" smtClean="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RETIRO Y MISA DE SANACIÓN</a:t>
            </a:r>
          </a:p>
          <a:p>
            <a:pPr algn="just" eaLnBrk="0" hangingPunct="0"/>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VIERNES 18 DE MARZO 5:00P.M. CON EL PADRE GUILLERMO II JIMÉNEZ </a:t>
            </a:r>
            <a:endPar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ctr" eaLnBrk="0" hangingPunct="0"/>
            <a:r>
              <a:rPr lang="es-ES" sz="4000" b="1"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Alabanza</a:t>
            </a:r>
            <a:r>
              <a:rPr lang="es-ES" sz="4000" b="1"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r>
              <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miércoles 7:30 p.m.</a:t>
            </a:r>
            <a:r>
              <a:rPr lang="es-ES" sz="4000" i="1" dirty="0">
                <a:solidFill>
                  <a:srgbClr val="3366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ctr" eaLnBrk="0" hangingPunct="0"/>
            <a:r>
              <a:rPr lang="es-ES" sz="4000" b="1"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 la gran misión: </a:t>
            </a:r>
            <a:r>
              <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jueves </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6:00 </a:t>
            </a:r>
            <a:r>
              <a:rPr lang="es-ES" sz="4000" i="1" dirty="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p.m</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t>
            </a:r>
          </a:p>
          <a:p>
            <a:pPr algn="ctr" eaLnBrk="0" hangingPunct="0"/>
            <a:r>
              <a:rPr lang="es-ES" sz="4000" b="1"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 juvenil: </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viernes 6:00 p.m</a:t>
            </a:r>
            <a:r>
              <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t>
            </a:r>
            <a:endPar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ctr" eaLnBrk="0" hangingPunct="0"/>
            <a:r>
              <a:rPr lang="es-ES" sz="4000" b="1"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r>
              <a:rPr lang="es-CO" sz="4800" b="1" i="1" dirty="0" smtClean="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¡TE ESPERAMOS!</a:t>
            </a:r>
            <a:endParaRPr lang="es-ES" sz="4000" b="1"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Mis Documentos\Mis imágenes\0L426.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78595"/>
          </a:xfrm>
          <a:prstGeom prst="rect">
            <a:avLst/>
          </a:prstGeom>
          <a:noFill/>
        </p:spPr>
      </p:pic>
      <p:sp>
        <p:nvSpPr>
          <p:cNvPr id="4" name="Rectangle 1"/>
          <p:cNvSpPr>
            <a:spLocks noChangeArrowheads="1"/>
          </p:cNvSpPr>
          <p:nvPr/>
        </p:nvSpPr>
        <p:spPr bwMode="auto">
          <a:xfrm>
            <a:off x="357158" y="857232"/>
            <a:ext cx="6286544" cy="4524315"/>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600" dirty="0" smtClean="0">
                <a:latin typeface="Constantia" pitchFamily="18" charset="0"/>
                <a:ea typeface="Times New Roman" pitchFamily="18" charset="0"/>
                <a:cs typeface="Times New Roman" pitchFamily="18" charset="0"/>
              </a:rPr>
              <a:t>Ten piedad, Señor ten piedad.</a:t>
            </a:r>
          </a:p>
          <a:p>
            <a:pPr algn="ctr" eaLnBrk="0" hangingPunct="0">
              <a:tabLst>
                <a:tab pos="5943600" algn="r"/>
              </a:tabLst>
              <a:defRPr/>
            </a:pPr>
            <a:r>
              <a:rPr lang="es-ES" sz="3600" dirty="0" smtClean="0">
                <a:latin typeface="Constantia" pitchFamily="18" charset="0"/>
                <a:ea typeface="Times New Roman" pitchFamily="18" charset="0"/>
                <a:cs typeface="Times New Roman" pitchFamily="18" charset="0"/>
              </a:rPr>
              <a:t>Soy pecador, ten  piedad. (BIS)</a:t>
            </a:r>
          </a:p>
          <a:p>
            <a:pPr algn="ctr" eaLnBrk="0" hangingPunct="0">
              <a:tabLst>
                <a:tab pos="5943600" algn="r"/>
              </a:tabLst>
              <a:defRPr/>
            </a:pPr>
            <a:endParaRPr lang="es-ES" sz="3600"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600" b="1" dirty="0" smtClean="0">
                <a:latin typeface="Constantia" pitchFamily="18" charset="0"/>
                <a:ea typeface="Times New Roman" pitchFamily="18" charset="0"/>
                <a:cs typeface="Times New Roman" pitchFamily="18" charset="0"/>
              </a:rPr>
              <a:t>Y de mi Cristo apiádate, contra ti yo peque (BIS)</a:t>
            </a:r>
          </a:p>
          <a:p>
            <a:pPr algn="ctr" eaLnBrk="0" hangingPunct="0">
              <a:tabLst>
                <a:tab pos="5943600" algn="r"/>
              </a:tabLst>
              <a:defRPr/>
            </a:pPr>
            <a:endParaRPr lang="es-ES" sz="3600"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600" dirty="0" smtClean="0">
                <a:latin typeface="Constantia" pitchFamily="18" charset="0"/>
                <a:ea typeface="Times New Roman" pitchFamily="18" charset="0"/>
                <a:cs typeface="Times New Roman" pitchFamily="18" charset="0"/>
              </a:rPr>
              <a:t>Ten piedad, Señor ten piedad.</a:t>
            </a:r>
          </a:p>
          <a:p>
            <a:pPr algn="ctr" eaLnBrk="0" hangingPunct="0">
              <a:tabLst>
                <a:tab pos="5943600" algn="r"/>
              </a:tabLst>
              <a:defRPr/>
            </a:pPr>
            <a:r>
              <a:rPr lang="es-ES" sz="3600" dirty="0" smtClean="0">
                <a:latin typeface="Constantia" pitchFamily="18" charset="0"/>
                <a:ea typeface="Times New Roman" pitchFamily="18" charset="0"/>
                <a:cs typeface="Times New Roman" pitchFamily="18" charset="0"/>
              </a:rPr>
              <a:t>Soy pecador, ten  piedad. (BIS)</a:t>
            </a:r>
          </a:p>
        </p:txBody>
      </p:sp>
      <p:pic>
        <p:nvPicPr>
          <p:cNvPr id="5" name="Picture 2" descr="C:\Documents and Settings\Parroquia\Mis documentos\Mis imágenes\IMAGENES\Jesus_1002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6132196" y="4071942"/>
            <a:ext cx="3009121" cy="27860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577407"/>
            <a:ext cx="8643998" cy="4708981"/>
          </a:xfrm>
          <a:prstGeom prst="rect">
            <a:avLst/>
          </a:prstGeom>
          <a:noFill/>
          <a:ln w="9525">
            <a:noFill/>
            <a:miter lim="800000"/>
            <a:headEnd/>
            <a:tailEnd/>
          </a:ln>
        </p:spPr>
        <p:txBody>
          <a:bodyPr wrap="square">
            <a:spAutoFit/>
          </a:bodyPr>
          <a:lstStyle/>
          <a:p>
            <a:pPr algn="ctr"/>
            <a:r>
              <a:rPr lang="es-ES" sz="6000" b="1" i="1" dirty="0" smtClean="0">
                <a:solidFill>
                  <a:srgbClr val="002060"/>
                </a:solidFill>
                <a:effectLst>
                  <a:outerShdw blurRad="38100" dist="38100" dir="2700000" algn="tl">
                    <a:srgbClr val="000000">
                      <a:alpha val="43137"/>
                    </a:srgbClr>
                  </a:outerShdw>
                </a:effectLst>
                <a:latin typeface="Constantia" pitchFamily="18" charset="0"/>
              </a:rPr>
              <a:t>Lectura </a:t>
            </a:r>
            <a:r>
              <a:rPr lang="it-IT" sz="6000" b="1" i="1" dirty="0" smtClean="0">
                <a:solidFill>
                  <a:srgbClr val="002060"/>
                </a:solidFill>
                <a:effectLst>
                  <a:outerShdw blurRad="38100" dist="38100" dir="2700000" algn="tl">
                    <a:srgbClr val="000000">
                      <a:alpha val="43137"/>
                    </a:srgbClr>
                  </a:outerShdw>
                </a:effectLst>
                <a:latin typeface="Constantia" pitchFamily="18" charset="0"/>
              </a:rPr>
              <a:t>Del libro del Génesis (2, 7-9; 3, 1-7) </a:t>
            </a:r>
            <a:r>
              <a:rPr lang="es-ES" sz="6000" b="1" i="1" dirty="0" smtClean="0">
                <a:solidFill>
                  <a:schemeClr val="accent6">
                    <a:lumMod val="50000"/>
                  </a:schemeClr>
                </a:solidFill>
                <a:latin typeface="Constantia" pitchFamily="18" charset="0"/>
              </a:rPr>
              <a:t/>
            </a:r>
            <a:br>
              <a:rPr lang="es-ES" sz="6000" b="1" i="1" dirty="0" smtClean="0">
                <a:solidFill>
                  <a:schemeClr val="accent6">
                    <a:lumMod val="50000"/>
                  </a:schemeClr>
                </a:solidFill>
                <a:latin typeface="Constantia" pitchFamily="18" charset="0"/>
              </a:rPr>
            </a:br>
            <a:endParaRPr lang="es-ES" sz="6000" b="1" i="1" dirty="0" smtClean="0">
              <a:solidFill>
                <a:schemeClr val="accent6">
                  <a:lumMod val="50000"/>
                </a:schemeClr>
              </a:solidFill>
              <a:latin typeface="Constantia" pitchFamily="18" charset="0"/>
            </a:endParaRPr>
          </a:p>
          <a:p>
            <a:pPr algn="ctr"/>
            <a:r>
              <a:rPr lang="es-ES" sz="6000" i="1" dirty="0" smtClean="0">
                <a:latin typeface="Constantia" pitchFamily="18" charset="0"/>
              </a:rPr>
              <a:t>Creación y pecado de los primeros padres.</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142844" y="571480"/>
            <a:ext cx="8643966" cy="4801314"/>
          </a:xfrm>
          <a:prstGeom prst="rect">
            <a:avLst/>
          </a:prstGeom>
          <a:noFill/>
          <a:ln w="9525">
            <a:noFill/>
            <a:miter lim="800000"/>
            <a:headEnd/>
            <a:tailEnd/>
          </a:ln>
        </p:spPr>
        <p:txBody>
          <a:bodyPr wrap="square">
            <a:spAutoFit/>
          </a:bodyPr>
          <a:lstStyle/>
          <a:p>
            <a:pPr algn="ctr"/>
            <a:r>
              <a:rPr lang="es-CO" sz="5400" b="1" i="1" dirty="0" smtClean="0">
                <a:solidFill>
                  <a:srgbClr val="002060"/>
                </a:solidFill>
                <a:effectLst>
                  <a:outerShdw blurRad="38100" dist="38100" dir="2700000" algn="tl">
                    <a:srgbClr val="000000">
                      <a:alpha val="43137"/>
                    </a:srgbClr>
                  </a:outerShdw>
                </a:effectLst>
                <a:latin typeface="Constantia" pitchFamily="18" charset="0"/>
              </a:rPr>
              <a:t>Al Salmo respondemos todos:</a:t>
            </a:r>
          </a:p>
          <a:p>
            <a:pPr algn="ctr"/>
            <a:endParaRPr lang="es-CO" sz="5400" i="1" dirty="0" smtClean="0">
              <a:solidFill>
                <a:srgbClr val="C00000"/>
              </a:solidFill>
              <a:latin typeface="Constantia" pitchFamily="18" charset="0"/>
            </a:endParaRPr>
          </a:p>
          <a:p>
            <a:pPr algn="ctr"/>
            <a:r>
              <a:rPr lang="es-ES" sz="7200" i="1" dirty="0" smtClean="0">
                <a:latin typeface="Constantia" pitchFamily="18" charset="0"/>
              </a:rPr>
              <a:t>Misericordia Señor: hemos pecado. </a:t>
            </a:r>
            <a:endParaRPr lang="es-CO" sz="5400" i="1" dirty="0">
              <a:latin typeface="Constant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14282" y="785794"/>
            <a:ext cx="8786874" cy="4708981"/>
          </a:xfrm>
          <a:prstGeom prst="rect">
            <a:avLst/>
          </a:prstGeom>
          <a:noFill/>
          <a:ln w="9525">
            <a:noFill/>
            <a:miter lim="800000"/>
            <a:headEnd/>
            <a:tailEnd/>
          </a:ln>
        </p:spPr>
        <p:txBody>
          <a:bodyPr wrap="square">
            <a:spAutoFit/>
          </a:bodyPr>
          <a:lstStyle/>
          <a:p>
            <a:pPr algn="ctr"/>
            <a:r>
              <a:rPr lang="es-CO" sz="4800" b="1" i="1" dirty="0" smtClean="0">
                <a:solidFill>
                  <a:srgbClr val="002060"/>
                </a:solidFill>
                <a:effectLst>
                  <a:outerShdw blurRad="38100" dist="38100" dir="2700000" algn="tl">
                    <a:srgbClr val="000000">
                      <a:alpha val="43137"/>
                    </a:srgbClr>
                  </a:outerShdw>
                </a:effectLst>
                <a:latin typeface="Constantia" pitchFamily="18" charset="0"/>
              </a:rPr>
              <a:t>Lectura </a:t>
            </a:r>
            <a:r>
              <a:rPr lang="es-ES" sz="4800" b="1" i="1" dirty="0" smtClean="0">
                <a:solidFill>
                  <a:srgbClr val="002060"/>
                </a:solidFill>
                <a:effectLst>
                  <a:outerShdw blurRad="38100" dist="38100" dir="2700000" algn="tl">
                    <a:srgbClr val="000000">
                      <a:alpha val="43137"/>
                    </a:srgbClr>
                  </a:outerShdw>
                </a:effectLst>
                <a:latin typeface="Constantia" pitchFamily="18" charset="0"/>
              </a:rPr>
              <a:t> de la carta del apóstol san Pablo a los Romanos (1, 8b - 10)</a:t>
            </a:r>
          </a:p>
          <a:p>
            <a:pPr algn="ctr"/>
            <a:endParaRPr lang="es-ES" sz="4800" b="1" i="1" dirty="0" smtClean="0">
              <a:solidFill>
                <a:srgbClr val="002060"/>
              </a:solidFill>
              <a:effectLst>
                <a:outerShdw blurRad="38100" dist="38100" dir="2700000" algn="tl">
                  <a:srgbClr val="000000">
                    <a:alpha val="43137"/>
                  </a:srgbClr>
                </a:outerShdw>
              </a:effectLst>
              <a:latin typeface="Constantia" pitchFamily="18" charset="0"/>
            </a:endParaRPr>
          </a:p>
          <a:p>
            <a:pPr algn="ctr"/>
            <a:r>
              <a:rPr lang="es-ES" sz="5400" i="1" dirty="0" smtClean="0">
                <a:latin typeface="Constantia" pitchFamily="18" charset="0"/>
              </a:rPr>
              <a:t>Si creció el pecado, más abundante fue la gracia.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C:\Documents and Settings\User\My Documents\_Mariasun\Fe y Vida DVD\30.000 Imágenes\Imágenes Bíblicas\Jesús 17 Rostros\Jesús.Zeffirelli 1.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10243" name="Rectangle 1"/>
          <p:cNvSpPr>
            <a:spLocks noChangeArrowheads="1"/>
          </p:cNvSpPr>
          <p:nvPr/>
        </p:nvSpPr>
        <p:spPr bwMode="auto">
          <a:xfrm>
            <a:off x="714380" y="934597"/>
            <a:ext cx="7715272" cy="4708981"/>
          </a:xfrm>
          <a:prstGeom prst="rect">
            <a:avLst/>
          </a:prstGeom>
          <a:noFill/>
          <a:ln w="9525">
            <a:noFill/>
            <a:miter lim="800000"/>
            <a:headEnd/>
            <a:tailEnd/>
          </a:ln>
        </p:spPr>
        <p:txBody>
          <a:bodyPr wrap="square" anchor="ctr">
            <a:spAutoFit/>
          </a:bodyPr>
          <a:lstStyle/>
          <a:p>
            <a:pPr algn="ctr" eaLnBrk="0" hangingPunct="0">
              <a:tabLst>
                <a:tab pos="5943600" algn="r"/>
              </a:tabLst>
            </a:pPr>
            <a:r>
              <a:rPr lang="es-CO" sz="6000" b="1" dirty="0">
                <a:latin typeface="Constantia" pitchFamily="18" charset="0"/>
              </a:rPr>
              <a:t>TU PALABRA </a:t>
            </a:r>
            <a:r>
              <a:rPr lang="es-CO" sz="6000" b="1" dirty="0" smtClean="0">
                <a:latin typeface="Constantia" pitchFamily="18" charset="0"/>
              </a:rPr>
              <a:t> SEÑOR ES LA VERDAD,</a:t>
            </a:r>
          </a:p>
          <a:p>
            <a:pPr algn="ctr" eaLnBrk="0" hangingPunct="0">
              <a:tabLst>
                <a:tab pos="5943600" algn="r"/>
              </a:tabLst>
            </a:pPr>
            <a:r>
              <a:rPr lang="es-CO" sz="6000" b="1" dirty="0" smtClean="0">
                <a:latin typeface="Constantia" pitchFamily="18" charset="0"/>
              </a:rPr>
              <a:t>Y TU LEY NUESTRA LIBERTAD</a:t>
            </a:r>
            <a:endParaRPr lang="es-ES" sz="6000" b="1" dirty="0">
              <a:latin typeface="Constantia"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57158" y="1142984"/>
            <a:ext cx="8215370" cy="4647426"/>
          </a:xfrm>
          <a:prstGeom prst="rect">
            <a:avLst/>
          </a:prstGeom>
          <a:noFill/>
          <a:ln w="9525">
            <a:noFill/>
            <a:miter lim="800000"/>
            <a:headEnd/>
            <a:tailEnd/>
          </a:ln>
        </p:spPr>
        <p:txBody>
          <a:bodyPr wrap="square">
            <a:spAutoFit/>
          </a:bodyPr>
          <a:lstStyle/>
          <a:p>
            <a:pPr algn="ctr"/>
            <a:r>
              <a:rPr lang="es-ES" sz="4400" b="1" i="1" dirty="0" smtClean="0">
                <a:solidFill>
                  <a:srgbClr val="002060"/>
                </a:solidFill>
                <a:effectLst>
                  <a:outerShdw blurRad="38100" dist="38100" dir="2700000" algn="tl">
                    <a:srgbClr val="000000">
                      <a:alpha val="43137"/>
                    </a:srgbClr>
                  </a:outerShdw>
                </a:effectLst>
                <a:latin typeface="Constantia" pitchFamily="18" charset="0"/>
              </a:rPr>
              <a:t>Lectura del Santo  Evangelio de nuestro Señor  Jesucristo según san Mateo (4, 1-11)</a:t>
            </a:r>
          </a:p>
          <a:p>
            <a:pPr algn="ctr"/>
            <a:endParaRPr lang="es-ES" sz="4400" b="1" i="1" dirty="0" smtClean="0">
              <a:solidFill>
                <a:srgbClr val="002060"/>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Jesús ayuna cuarenta días y es tentado.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3.bp.blogspot.com/-3qire1UTz9Y/TXvVLGOpf0I/AAAAAAAAWGg/QXiFBqlPx6o/s1600/jesus%2Btentado.jpg"/>
          <p:cNvPicPr>
            <a:picLocks noChangeAspect="1" noChangeArrowheads="1"/>
          </p:cNvPicPr>
          <p:nvPr/>
        </p:nvPicPr>
        <p:blipFill>
          <a:blip r:embed="rId2"/>
          <a:srcRect/>
          <a:stretch>
            <a:fillRect/>
          </a:stretch>
        </p:blipFill>
        <p:spPr bwMode="auto">
          <a:xfrm>
            <a:off x="63500" y="-136525"/>
            <a:ext cx="9080500" cy="7033660"/>
          </a:xfrm>
          <a:prstGeom prst="rect">
            <a:avLst/>
          </a:prstGeom>
          <a:noFill/>
        </p:spPr>
      </p:pic>
      <p:sp>
        <p:nvSpPr>
          <p:cNvPr id="3" name="2 CuadroTexto"/>
          <p:cNvSpPr txBox="1"/>
          <p:nvPr/>
        </p:nvSpPr>
        <p:spPr>
          <a:xfrm>
            <a:off x="0" y="0"/>
            <a:ext cx="8858280" cy="1938992"/>
          </a:xfrm>
          <a:prstGeom prst="rect">
            <a:avLst/>
          </a:prstGeom>
          <a:noFill/>
        </p:spPr>
        <p:txBody>
          <a:bodyPr wrap="square" rtlCol="0">
            <a:spAutoFit/>
          </a:bodyPr>
          <a:lstStyle/>
          <a:p>
            <a:r>
              <a:rPr lang="es-CO" sz="4000" b="1" dirty="0" smtClean="0">
                <a:solidFill>
                  <a:schemeClr val="bg1"/>
                </a:solidFill>
              </a:rPr>
              <a:t>Las tentaciones</a:t>
            </a:r>
          </a:p>
          <a:p>
            <a:r>
              <a:rPr lang="es-CO" sz="4000" b="1" dirty="0" smtClean="0">
                <a:solidFill>
                  <a:schemeClr val="bg1"/>
                </a:solidFill>
              </a:rPr>
              <a:t>1. El desierto: “no solo de pan vive el hombre”: la fama</a:t>
            </a:r>
            <a:endParaRPr lang="es-CO" sz="40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3557</TotalTime>
  <Words>529</Words>
  <Application>Microsoft Office PowerPoint</Application>
  <PresentationFormat>Presentación en pantalla (4:3)</PresentationFormat>
  <Paragraphs>90</Paragraphs>
  <Slides>22</Slides>
  <Notes>7</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Esta es nuestra fe.  Esta es la fe de la Iglesia, que nos gloriamos de profesar en Cristo Jesús, nuestro Señor. </vt:lpstr>
      <vt:lpstr>Diapositiva 15</vt:lpstr>
      <vt:lpstr>Diapositiva 16</vt:lpstr>
      <vt:lpstr>Diapositiva 17</vt:lpstr>
      <vt:lpstr>Diapositiva 18</vt:lpstr>
      <vt:lpstr>Diapositiva 19</vt:lpstr>
      <vt:lpstr>Diapositiva 20</vt:lpstr>
      <vt:lpstr>     2.Hombres nuevos, luchando en esperanza, caminantes, sedientos de verdad, hombres nuevos sin frenos ni cadenas, hombres libres que exigen libertad.    Danos un corazón, grande para amar, danos un corazón, fuerte para luchar.  3. Hombres nuevos amando sin fronteras, por encima de razas y lugar, hombres nuevos al lado de los pobres, compartiendo con ellos techo y pan.</vt:lpstr>
      <vt:lpstr>Diapositiva 22</vt:lpstr>
    </vt:vector>
  </TitlesOfParts>
  <Company>Nuestra señora de la salud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Padre_wilson</cp:lastModifiedBy>
  <cp:revision>400</cp:revision>
  <dcterms:created xsi:type="dcterms:W3CDTF">2010-03-24T14:53:39Z</dcterms:created>
  <dcterms:modified xsi:type="dcterms:W3CDTF">2011-03-12T22:56:57Z</dcterms:modified>
</cp:coreProperties>
</file>