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57" r:id="rId2"/>
    <p:sldId id="258" r:id="rId3"/>
    <p:sldId id="260" r:id="rId4"/>
    <p:sldId id="261" r:id="rId5"/>
    <p:sldId id="262" r:id="rId6"/>
    <p:sldId id="264" r:id="rId7"/>
    <p:sldId id="265" r:id="rId8"/>
    <p:sldId id="266" r:id="rId9"/>
    <p:sldId id="306" r:id="rId10"/>
    <p:sldId id="307" r:id="rId11"/>
    <p:sldId id="308" r:id="rId12"/>
    <p:sldId id="309" r:id="rId13"/>
    <p:sldId id="310" r:id="rId14"/>
    <p:sldId id="311" r:id="rId15"/>
    <p:sldId id="298" r:id="rId16"/>
    <p:sldId id="271" r:id="rId17"/>
    <p:sldId id="272" r:id="rId18"/>
    <p:sldId id="285" r:id="rId19"/>
    <p:sldId id="274" r:id="rId20"/>
    <p:sldId id="297" r:id="rId21"/>
    <p:sldId id="275" r:id="rId22"/>
    <p:sldId id="300" r:id="rId23"/>
    <p:sldId id="301" r:id="rId24"/>
    <p:sldId id="302" r:id="rId25"/>
    <p:sldId id="299" r:id="rId26"/>
    <p:sldId id="305"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19/03/2011</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8</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18</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19</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21</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22</a:t>
            </a:fld>
            <a:endParaRPr lang="es-C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25</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19/03/2011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19/03/2011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19/03/2011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19/03/2011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pPr/>
              <a:t>19/03/2011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pPr/>
              <a:t>19/03/2011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pPr/>
              <a:t>19/03/2011</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pPr/>
              <a:t>19/03/2011</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pPr/>
              <a:t>19/03/2011</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19/03/2011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19/03/2011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pPr/>
              <a:t>19/03/2011</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e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8.jpeg"/><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jpe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3428992" y="1285860"/>
            <a:ext cx="1857388" cy="2809471"/>
          </a:xfrm>
          <a:prstGeom prst="rect">
            <a:avLst/>
          </a:prstGeom>
          <a:ln>
            <a:noFill/>
          </a:ln>
          <a:effectLst>
            <a:softEdge rad="112500"/>
          </a:effectLst>
        </p:spPr>
      </p:pic>
      <p:sp>
        <p:nvSpPr>
          <p:cNvPr id="6" name="5 CuadroTexto"/>
          <p:cNvSpPr txBox="1"/>
          <p:nvPr/>
        </p:nvSpPr>
        <p:spPr>
          <a:xfrm>
            <a:off x="785786" y="214290"/>
            <a:ext cx="7390356" cy="1200329"/>
          </a:xfrm>
          <a:prstGeom prst="rect">
            <a:avLst/>
          </a:prstGeom>
          <a:noFill/>
        </p:spPr>
        <p:txBody>
          <a:bodyPr wrap="none" rtlCol="0">
            <a:spAutoFit/>
          </a:bodyPr>
          <a:lstStyle/>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NUESTRA SEÑORA DE LA SALUD</a:t>
            </a:r>
            <a:endParaRPr lang="es-ES" sz="36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7" name="Rectangle 1"/>
          <p:cNvSpPr>
            <a:spLocks noChangeArrowheads="1"/>
          </p:cNvSpPr>
          <p:nvPr/>
        </p:nvSpPr>
        <p:spPr bwMode="auto">
          <a:xfrm>
            <a:off x="571472" y="3786190"/>
            <a:ext cx="807249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4400" b="1" i="1" dirty="0" smtClean="0">
                <a:latin typeface="Constantia" pitchFamily="18" charset="0"/>
              </a:rPr>
              <a:t>En el esplendor de la nube se oyó la voz del Padre:</a:t>
            </a:r>
          </a:p>
          <a:p>
            <a:pPr algn="ctr"/>
            <a:r>
              <a:rPr lang="es-CO" sz="4400" b="1" i="1" dirty="0" smtClean="0">
                <a:latin typeface="Constantia" pitchFamily="18" charset="0"/>
              </a:rPr>
              <a:t>&lt;Éste es mi Hijo, </a:t>
            </a:r>
          </a:p>
          <a:p>
            <a:pPr algn="ctr"/>
            <a:r>
              <a:rPr lang="es-CO" sz="4400" b="1" i="1" dirty="0" smtClean="0">
                <a:latin typeface="Constantia" pitchFamily="18" charset="0"/>
              </a:rPr>
              <a:t>el amado; escuchadlo&gt;</a:t>
            </a:r>
            <a:endParaRPr lang="es-ES" sz="4400" b="1" i="1" dirty="0" smtClean="0">
              <a:latin typeface="Constantia" pitchFamily="18" charset="0"/>
            </a:endParaRPr>
          </a:p>
        </p:txBody>
      </p:sp>
      <p:pic>
        <p:nvPicPr>
          <p:cNvPr id="8" name="Picture 2" descr="C:\Documents and Settings\Parroquia\Escritorio\año del credo 2011\logo original.jpg"/>
          <p:cNvPicPr>
            <a:picLocks noChangeAspect="1" noChangeArrowheads="1"/>
          </p:cNvPicPr>
          <p:nvPr/>
        </p:nvPicPr>
        <p:blipFill>
          <a:blip r:embed="rId3" cstate="print"/>
          <a:srcRect/>
          <a:stretch>
            <a:fillRect/>
          </a:stretch>
        </p:blipFill>
        <p:spPr bwMode="auto">
          <a:xfrm>
            <a:off x="7786710" y="4929198"/>
            <a:ext cx="1185925" cy="16327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ormal"/>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300788" y="2493963"/>
            <a:ext cx="1704975" cy="3167062"/>
          </a:xfrm>
          <a:prstGeom prst="rect">
            <a:avLst/>
          </a:prstGeom>
          <a:noFill/>
          <a:ln w="9525">
            <a:noFill/>
            <a:miter lim="800000"/>
            <a:headEnd/>
            <a:tailEnd/>
          </a:ln>
        </p:spPr>
      </p:pic>
      <p:pic>
        <p:nvPicPr>
          <p:cNvPr id="1126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79613" y="2422525"/>
            <a:ext cx="1797050" cy="3024188"/>
          </a:xfrm>
          <a:prstGeom prst="rect">
            <a:avLst/>
          </a:prstGeom>
          <a:noFill/>
          <a:ln w="9525">
            <a:noFill/>
            <a:miter lim="800000"/>
            <a:headEnd/>
            <a:tailEnd/>
          </a:ln>
        </p:spPr>
      </p:pic>
      <p:grpSp>
        <p:nvGrpSpPr>
          <p:cNvPr id="2" name="Group 4"/>
          <p:cNvGrpSpPr>
            <a:grpSpLocks/>
          </p:cNvGrpSpPr>
          <p:nvPr/>
        </p:nvGrpSpPr>
        <p:grpSpPr bwMode="auto">
          <a:xfrm>
            <a:off x="3419475" y="1198563"/>
            <a:ext cx="2901950" cy="2727325"/>
            <a:chOff x="2154" y="346"/>
            <a:chExt cx="1828" cy="1718"/>
          </a:xfrm>
        </p:grpSpPr>
        <p:pic>
          <p:nvPicPr>
            <p:cNvPr id="11318" name="Picture 5" descr="astar2.gif (888 bytes)"/>
            <p:cNvPicPr>
              <a:picLocks noChangeAspect="1" noChangeArrowheads="1" noCrop="1"/>
            </p:cNvPicPr>
            <p:nvPr/>
          </p:nvPicPr>
          <p:blipFill>
            <a:blip r:embed="rId4"/>
            <a:srcRect/>
            <a:stretch>
              <a:fillRect/>
            </a:stretch>
          </p:blipFill>
          <p:spPr bwMode="auto">
            <a:xfrm>
              <a:off x="2376" y="346"/>
              <a:ext cx="1409" cy="1718"/>
            </a:xfrm>
            <a:prstGeom prst="rect">
              <a:avLst/>
            </a:prstGeom>
            <a:noFill/>
            <a:ln w="9525">
              <a:noFill/>
              <a:miter lim="800000"/>
              <a:headEnd/>
              <a:tailEnd/>
            </a:ln>
          </p:spPr>
        </p:pic>
        <p:pic>
          <p:nvPicPr>
            <p:cNvPr id="11319" name="Picture 6" descr="astar2.gif (888 bytes)"/>
            <p:cNvPicPr>
              <a:picLocks noChangeAspect="1" noChangeArrowheads="1" noCrop="1"/>
            </p:cNvPicPr>
            <p:nvPr/>
          </p:nvPicPr>
          <p:blipFill>
            <a:blip r:embed="rId4"/>
            <a:srcRect/>
            <a:stretch>
              <a:fillRect/>
            </a:stretch>
          </p:blipFill>
          <p:spPr bwMode="auto">
            <a:xfrm rot="-2769315">
              <a:off x="2343" y="293"/>
              <a:ext cx="1449" cy="1828"/>
            </a:xfrm>
            <a:prstGeom prst="rect">
              <a:avLst/>
            </a:prstGeom>
            <a:noFill/>
            <a:ln w="9525">
              <a:noFill/>
              <a:miter lim="800000"/>
              <a:headEnd/>
              <a:tailEnd/>
            </a:ln>
          </p:spPr>
        </p:pic>
      </p:grpSp>
      <p:pic>
        <p:nvPicPr>
          <p:cNvPr id="6151" name="Picture 7" descr="homepage"/>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92500" y="2278063"/>
            <a:ext cx="2682875" cy="3157537"/>
          </a:xfrm>
          <a:prstGeom prst="rect">
            <a:avLst/>
          </a:prstGeom>
          <a:noFill/>
          <a:ln w="9525">
            <a:noFill/>
            <a:miter lim="800000"/>
            <a:headEnd/>
            <a:tailEnd/>
          </a:ln>
        </p:spPr>
      </p:pic>
      <p:grpSp>
        <p:nvGrpSpPr>
          <p:cNvPr id="3" name="Group 59"/>
          <p:cNvGrpSpPr>
            <a:grpSpLocks/>
          </p:cNvGrpSpPr>
          <p:nvPr/>
        </p:nvGrpSpPr>
        <p:grpSpPr bwMode="auto">
          <a:xfrm>
            <a:off x="2627313" y="4964113"/>
            <a:ext cx="3744912" cy="1849437"/>
            <a:chOff x="1655" y="3127"/>
            <a:chExt cx="2359" cy="1165"/>
          </a:xfrm>
        </p:grpSpPr>
        <p:pic>
          <p:nvPicPr>
            <p:cNvPr id="11277" name="Picture 8" descr="j0343557"/>
            <p:cNvPicPr>
              <a:picLocks noChangeAspect="1" noChangeArrowheads="1"/>
            </p:cNvPicPr>
            <p:nvPr/>
          </p:nvPicPr>
          <p:blipFill>
            <a:blip r:embed="rId6"/>
            <a:srcRect/>
            <a:stretch>
              <a:fillRect/>
            </a:stretch>
          </p:blipFill>
          <p:spPr bwMode="auto">
            <a:xfrm>
              <a:off x="2472" y="3127"/>
              <a:ext cx="1003" cy="1120"/>
            </a:xfrm>
            <a:prstGeom prst="rect">
              <a:avLst/>
            </a:prstGeom>
            <a:noFill/>
            <a:ln w="9525">
              <a:noFill/>
              <a:miter lim="800000"/>
              <a:headEnd/>
              <a:tailEnd/>
            </a:ln>
          </p:spPr>
        </p:pic>
        <p:pic>
          <p:nvPicPr>
            <p:cNvPr id="11278" name="Picture 9" descr="j0343549"/>
            <p:cNvPicPr>
              <a:picLocks noChangeAspect="1" noChangeArrowheads="1"/>
            </p:cNvPicPr>
            <p:nvPr/>
          </p:nvPicPr>
          <p:blipFill>
            <a:blip r:embed="rId7"/>
            <a:srcRect/>
            <a:stretch>
              <a:fillRect/>
            </a:stretch>
          </p:blipFill>
          <p:spPr bwMode="auto">
            <a:xfrm>
              <a:off x="3288" y="3204"/>
              <a:ext cx="726" cy="1088"/>
            </a:xfrm>
            <a:prstGeom prst="rect">
              <a:avLst/>
            </a:prstGeom>
            <a:noFill/>
            <a:ln w="9525">
              <a:noFill/>
              <a:miter lim="800000"/>
              <a:headEnd/>
              <a:tailEnd/>
            </a:ln>
          </p:spPr>
        </p:pic>
        <p:grpSp>
          <p:nvGrpSpPr>
            <p:cNvPr id="4" name="Group 10"/>
            <p:cNvGrpSpPr>
              <a:grpSpLocks/>
            </p:cNvGrpSpPr>
            <p:nvPr/>
          </p:nvGrpSpPr>
          <p:grpSpPr bwMode="auto">
            <a:xfrm>
              <a:off x="1655" y="3153"/>
              <a:ext cx="985" cy="1094"/>
              <a:chOff x="1338" y="2614"/>
              <a:chExt cx="985" cy="1094"/>
            </a:xfrm>
          </p:grpSpPr>
          <p:sp>
            <p:nvSpPr>
              <p:cNvPr id="11280" name="Freeform 11"/>
              <p:cNvSpPr>
                <a:spLocks/>
              </p:cNvSpPr>
              <p:nvPr/>
            </p:nvSpPr>
            <p:spPr bwMode="auto">
              <a:xfrm>
                <a:off x="1445" y="2614"/>
                <a:ext cx="871" cy="1094"/>
              </a:xfrm>
              <a:custGeom>
                <a:avLst/>
                <a:gdLst>
                  <a:gd name="T0" fmla="*/ 586 w 1742"/>
                  <a:gd name="T1" fmla="*/ 131 h 2189"/>
                  <a:gd name="T2" fmla="*/ 552 w 1742"/>
                  <a:gd name="T3" fmla="*/ 89 h 2189"/>
                  <a:gd name="T4" fmla="*/ 493 w 1742"/>
                  <a:gd name="T5" fmla="*/ 55 h 2189"/>
                  <a:gd name="T6" fmla="*/ 439 w 1742"/>
                  <a:gd name="T7" fmla="*/ 29 h 2189"/>
                  <a:gd name="T8" fmla="*/ 372 w 1742"/>
                  <a:gd name="T9" fmla="*/ 4 h 2189"/>
                  <a:gd name="T10" fmla="*/ 300 w 1742"/>
                  <a:gd name="T11" fmla="*/ 0 h 2189"/>
                  <a:gd name="T12" fmla="*/ 254 w 1742"/>
                  <a:gd name="T13" fmla="*/ 17 h 2189"/>
                  <a:gd name="T14" fmla="*/ 224 w 1742"/>
                  <a:gd name="T15" fmla="*/ 33 h 2189"/>
                  <a:gd name="T16" fmla="*/ 204 w 1742"/>
                  <a:gd name="T17" fmla="*/ 67 h 2189"/>
                  <a:gd name="T18" fmla="*/ 149 w 1742"/>
                  <a:gd name="T19" fmla="*/ 110 h 2189"/>
                  <a:gd name="T20" fmla="*/ 129 w 1742"/>
                  <a:gd name="T21" fmla="*/ 148 h 2189"/>
                  <a:gd name="T22" fmla="*/ 111 w 1742"/>
                  <a:gd name="T23" fmla="*/ 220 h 2189"/>
                  <a:gd name="T24" fmla="*/ 111 w 1742"/>
                  <a:gd name="T25" fmla="*/ 305 h 2189"/>
                  <a:gd name="T26" fmla="*/ 111 w 1742"/>
                  <a:gd name="T27" fmla="*/ 372 h 2189"/>
                  <a:gd name="T28" fmla="*/ 107 w 1742"/>
                  <a:gd name="T29" fmla="*/ 440 h 2189"/>
                  <a:gd name="T30" fmla="*/ 95 w 1742"/>
                  <a:gd name="T31" fmla="*/ 477 h 2189"/>
                  <a:gd name="T32" fmla="*/ 80 w 1742"/>
                  <a:gd name="T33" fmla="*/ 554 h 2189"/>
                  <a:gd name="T34" fmla="*/ 75 w 1742"/>
                  <a:gd name="T35" fmla="*/ 628 h 2189"/>
                  <a:gd name="T36" fmla="*/ 69 w 1742"/>
                  <a:gd name="T37" fmla="*/ 693 h 2189"/>
                  <a:gd name="T38" fmla="*/ 51 w 1742"/>
                  <a:gd name="T39" fmla="*/ 769 h 2189"/>
                  <a:gd name="T40" fmla="*/ 42 w 1742"/>
                  <a:gd name="T41" fmla="*/ 826 h 2189"/>
                  <a:gd name="T42" fmla="*/ 38 w 1742"/>
                  <a:gd name="T43" fmla="*/ 871 h 2189"/>
                  <a:gd name="T44" fmla="*/ 35 w 1742"/>
                  <a:gd name="T45" fmla="*/ 909 h 2189"/>
                  <a:gd name="T46" fmla="*/ 34 w 1742"/>
                  <a:gd name="T47" fmla="*/ 944 h 2189"/>
                  <a:gd name="T48" fmla="*/ 28 w 1742"/>
                  <a:gd name="T49" fmla="*/ 984 h 2189"/>
                  <a:gd name="T50" fmla="*/ 19 w 1742"/>
                  <a:gd name="T51" fmla="*/ 1032 h 2189"/>
                  <a:gd name="T52" fmla="*/ 0 w 1742"/>
                  <a:gd name="T53" fmla="*/ 1094 h 2189"/>
                  <a:gd name="T54" fmla="*/ 871 w 1742"/>
                  <a:gd name="T55" fmla="*/ 1091 h 2189"/>
                  <a:gd name="T56" fmla="*/ 846 w 1742"/>
                  <a:gd name="T57" fmla="*/ 963 h 2189"/>
                  <a:gd name="T58" fmla="*/ 812 w 1742"/>
                  <a:gd name="T59" fmla="*/ 862 h 2189"/>
                  <a:gd name="T60" fmla="*/ 750 w 1742"/>
                  <a:gd name="T61" fmla="*/ 790 h 2189"/>
                  <a:gd name="T62" fmla="*/ 704 w 1742"/>
                  <a:gd name="T63" fmla="*/ 747 h 2189"/>
                  <a:gd name="T64" fmla="*/ 661 w 1742"/>
                  <a:gd name="T65" fmla="*/ 697 h 2189"/>
                  <a:gd name="T66" fmla="*/ 636 w 1742"/>
                  <a:gd name="T67" fmla="*/ 663 h 2189"/>
                  <a:gd name="T68" fmla="*/ 645 w 1742"/>
                  <a:gd name="T69" fmla="*/ 608 h 2189"/>
                  <a:gd name="T70" fmla="*/ 645 w 1742"/>
                  <a:gd name="T71" fmla="*/ 540 h 2189"/>
                  <a:gd name="T72" fmla="*/ 645 w 1742"/>
                  <a:gd name="T73" fmla="*/ 469 h 2189"/>
                  <a:gd name="T74" fmla="*/ 632 w 1742"/>
                  <a:gd name="T75" fmla="*/ 393 h 2189"/>
                  <a:gd name="T76" fmla="*/ 619 w 1742"/>
                  <a:gd name="T77" fmla="*/ 317 h 2189"/>
                  <a:gd name="T78" fmla="*/ 603 w 1742"/>
                  <a:gd name="T79" fmla="*/ 275 h 2189"/>
                  <a:gd name="T80" fmla="*/ 603 w 1742"/>
                  <a:gd name="T81" fmla="*/ 199 h 2189"/>
                  <a:gd name="T82" fmla="*/ 586 w 1742"/>
                  <a:gd name="T83" fmla="*/ 131 h 21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42"/>
                  <a:gd name="T127" fmla="*/ 0 h 2189"/>
                  <a:gd name="T128" fmla="*/ 1742 w 1742"/>
                  <a:gd name="T129" fmla="*/ 2189 h 21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42" h="2189">
                    <a:moveTo>
                      <a:pt x="1172" y="262"/>
                    </a:moveTo>
                    <a:lnTo>
                      <a:pt x="1104" y="178"/>
                    </a:lnTo>
                    <a:lnTo>
                      <a:pt x="986" y="110"/>
                    </a:lnTo>
                    <a:lnTo>
                      <a:pt x="878" y="59"/>
                    </a:lnTo>
                    <a:lnTo>
                      <a:pt x="743" y="8"/>
                    </a:lnTo>
                    <a:lnTo>
                      <a:pt x="600" y="0"/>
                    </a:lnTo>
                    <a:lnTo>
                      <a:pt x="508" y="34"/>
                    </a:lnTo>
                    <a:lnTo>
                      <a:pt x="449" y="67"/>
                    </a:lnTo>
                    <a:lnTo>
                      <a:pt x="408" y="135"/>
                    </a:lnTo>
                    <a:lnTo>
                      <a:pt x="298" y="220"/>
                    </a:lnTo>
                    <a:lnTo>
                      <a:pt x="257" y="296"/>
                    </a:lnTo>
                    <a:lnTo>
                      <a:pt x="223" y="440"/>
                    </a:lnTo>
                    <a:lnTo>
                      <a:pt x="223" y="610"/>
                    </a:lnTo>
                    <a:lnTo>
                      <a:pt x="223" y="744"/>
                    </a:lnTo>
                    <a:lnTo>
                      <a:pt x="214" y="880"/>
                    </a:lnTo>
                    <a:lnTo>
                      <a:pt x="189" y="954"/>
                    </a:lnTo>
                    <a:lnTo>
                      <a:pt x="159" y="1108"/>
                    </a:lnTo>
                    <a:lnTo>
                      <a:pt x="149" y="1257"/>
                    </a:lnTo>
                    <a:lnTo>
                      <a:pt x="138" y="1387"/>
                    </a:lnTo>
                    <a:lnTo>
                      <a:pt x="102" y="1538"/>
                    </a:lnTo>
                    <a:lnTo>
                      <a:pt x="83" y="1653"/>
                    </a:lnTo>
                    <a:lnTo>
                      <a:pt x="75" y="1743"/>
                    </a:lnTo>
                    <a:lnTo>
                      <a:pt x="70" y="1818"/>
                    </a:lnTo>
                    <a:lnTo>
                      <a:pt x="67" y="1889"/>
                    </a:lnTo>
                    <a:lnTo>
                      <a:pt x="56" y="1969"/>
                    </a:lnTo>
                    <a:lnTo>
                      <a:pt x="37" y="2064"/>
                    </a:lnTo>
                    <a:lnTo>
                      <a:pt x="0" y="2189"/>
                    </a:lnTo>
                    <a:lnTo>
                      <a:pt x="1742" y="2183"/>
                    </a:lnTo>
                    <a:lnTo>
                      <a:pt x="1691" y="1927"/>
                    </a:lnTo>
                    <a:lnTo>
                      <a:pt x="1624" y="1725"/>
                    </a:lnTo>
                    <a:lnTo>
                      <a:pt x="1499" y="1581"/>
                    </a:lnTo>
                    <a:lnTo>
                      <a:pt x="1407" y="1495"/>
                    </a:lnTo>
                    <a:lnTo>
                      <a:pt x="1322" y="1394"/>
                    </a:lnTo>
                    <a:lnTo>
                      <a:pt x="1272" y="1326"/>
                    </a:lnTo>
                    <a:lnTo>
                      <a:pt x="1289" y="1217"/>
                    </a:lnTo>
                    <a:lnTo>
                      <a:pt x="1289" y="1081"/>
                    </a:lnTo>
                    <a:lnTo>
                      <a:pt x="1289" y="939"/>
                    </a:lnTo>
                    <a:lnTo>
                      <a:pt x="1264" y="787"/>
                    </a:lnTo>
                    <a:lnTo>
                      <a:pt x="1238" y="635"/>
                    </a:lnTo>
                    <a:lnTo>
                      <a:pt x="1205" y="550"/>
                    </a:lnTo>
                    <a:lnTo>
                      <a:pt x="1205" y="398"/>
                    </a:lnTo>
                    <a:lnTo>
                      <a:pt x="1172" y="262"/>
                    </a:lnTo>
                    <a:close/>
                  </a:path>
                </a:pathLst>
              </a:custGeom>
              <a:solidFill>
                <a:srgbClr val="4D4D4D"/>
              </a:solidFill>
              <a:ln w="9525">
                <a:noFill/>
                <a:round/>
                <a:headEnd/>
                <a:tailEnd/>
              </a:ln>
            </p:spPr>
            <p:txBody>
              <a:bodyPr/>
              <a:lstStyle/>
              <a:p>
                <a:endParaRPr lang="es-CO"/>
              </a:p>
            </p:txBody>
          </p:sp>
          <p:sp>
            <p:nvSpPr>
              <p:cNvPr id="11281" name="Freeform 12"/>
              <p:cNvSpPr>
                <a:spLocks/>
              </p:cNvSpPr>
              <p:nvPr/>
            </p:nvSpPr>
            <p:spPr bwMode="auto">
              <a:xfrm>
                <a:off x="1569" y="2643"/>
                <a:ext cx="348" cy="732"/>
              </a:xfrm>
              <a:custGeom>
                <a:avLst/>
                <a:gdLst>
                  <a:gd name="T0" fmla="*/ 311 w 696"/>
                  <a:gd name="T1" fmla="*/ 170 h 1463"/>
                  <a:gd name="T2" fmla="*/ 260 w 696"/>
                  <a:gd name="T3" fmla="*/ 68 h 1463"/>
                  <a:gd name="T4" fmla="*/ 217 w 696"/>
                  <a:gd name="T5" fmla="*/ 17 h 1463"/>
                  <a:gd name="T6" fmla="*/ 159 w 696"/>
                  <a:gd name="T7" fmla="*/ 0 h 1463"/>
                  <a:gd name="T8" fmla="*/ 130 w 696"/>
                  <a:gd name="T9" fmla="*/ 17 h 1463"/>
                  <a:gd name="T10" fmla="*/ 92 w 696"/>
                  <a:gd name="T11" fmla="*/ 68 h 1463"/>
                  <a:gd name="T12" fmla="*/ 50 w 696"/>
                  <a:gd name="T13" fmla="*/ 119 h 1463"/>
                  <a:gd name="T14" fmla="*/ 8 w 696"/>
                  <a:gd name="T15" fmla="*/ 186 h 1463"/>
                  <a:gd name="T16" fmla="*/ 8 w 696"/>
                  <a:gd name="T17" fmla="*/ 237 h 1463"/>
                  <a:gd name="T18" fmla="*/ 8 w 696"/>
                  <a:gd name="T19" fmla="*/ 297 h 1463"/>
                  <a:gd name="T20" fmla="*/ 4 w 696"/>
                  <a:gd name="T21" fmla="*/ 335 h 1463"/>
                  <a:gd name="T22" fmla="*/ 4 w 696"/>
                  <a:gd name="T23" fmla="*/ 368 h 1463"/>
                  <a:gd name="T24" fmla="*/ 0 w 696"/>
                  <a:gd name="T25" fmla="*/ 411 h 1463"/>
                  <a:gd name="T26" fmla="*/ 12 w 696"/>
                  <a:gd name="T27" fmla="*/ 448 h 1463"/>
                  <a:gd name="T28" fmla="*/ 28 w 696"/>
                  <a:gd name="T29" fmla="*/ 503 h 1463"/>
                  <a:gd name="T30" fmla="*/ 46 w 696"/>
                  <a:gd name="T31" fmla="*/ 528 h 1463"/>
                  <a:gd name="T32" fmla="*/ 52 w 696"/>
                  <a:gd name="T33" fmla="*/ 536 h 1463"/>
                  <a:gd name="T34" fmla="*/ 58 w 696"/>
                  <a:gd name="T35" fmla="*/ 544 h 1463"/>
                  <a:gd name="T36" fmla="*/ 64 w 696"/>
                  <a:gd name="T37" fmla="*/ 551 h 1463"/>
                  <a:gd name="T38" fmla="*/ 69 w 696"/>
                  <a:gd name="T39" fmla="*/ 557 h 1463"/>
                  <a:gd name="T40" fmla="*/ 73 w 696"/>
                  <a:gd name="T41" fmla="*/ 562 h 1463"/>
                  <a:gd name="T42" fmla="*/ 77 w 696"/>
                  <a:gd name="T43" fmla="*/ 567 h 1463"/>
                  <a:gd name="T44" fmla="*/ 79 w 696"/>
                  <a:gd name="T45" fmla="*/ 569 h 1463"/>
                  <a:gd name="T46" fmla="*/ 80 w 696"/>
                  <a:gd name="T47" fmla="*/ 570 h 1463"/>
                  <a:gd name="T48" fmla="*/ 113 w 696"/>
                  <a:gd name="T49" fmla="*/ 583 h 1463"/>
                  <a:gd name="T50" fmla="*/ 130 w 696"/>
                  <a:gd name="T51" fmla="*/ 642 h 1463"/>
                  <a:gd name="T52" fmla="*/ 125 w 696"/>
                  <a:gd name="T53" fmla="*/ 718 h 1463"/>
                  <a:gd name="T54" fmla="*/ 146 w 696"/>
                  <a:gd name="T55" fmla="*/ 732 h 1463"/>
                  <a:gd name="T56" fmla="*/ 217 w 696"/>
                  <a:gd name="T57" fmla="*/ 732 h 1463"/>
                  <a:gd name="T58" fmla="*/ 255 w 696"/>
                  <a:gd name="T59" fmla="*/ 723 h 1463"/>
                  <a:gd name="T60" fmla="*/ 269 w 696"/>
                  <a:gd name="T61" fmla="*/ 668 h 1463"/>
                  <a:gd name="T62" fmla="*/ 293 w 696"/>
                  <a:gd name="T63" fmla="*/ 634 h 1463"/>
                  <a:gd name="T64" fmla="*/ 293 w 696"/>
                  <a:gd name="T65" fmla="*/ 592 h 1463"/>
                  <a:gd name="T66" fmla="*/ 311 w 696"/>
                  <a:gd name="T67" fmla="*/ 524 h 1463"/>
                  <a:gd name="T68" fmla="*/ 323 w 696"/>
                  <a:gd name="T69" fmla="*/ 432 h 1463"/>
                  <a:gd name="T70" fmla="*/ 323 w 696"/>
                  <a:gd name="T71" fmla="*/ 360 h 1463"/>
                  <a:gd name="T72" fmla="*/ 331 w 696"/>
                  <a:gd name="T73" fmla="*/ 301 h 1463"/>
                  <a:gd name="T74" fmla="*/ 348 w 696"/>
                  <a:gd name="T75" fmla="*/ 246 h 1463"/>
                  <a:gd name="T76" fmla="*/ 327 w 696"/>
                  <a:gd name="T77" fmla="*/ 195 h 1463"/>
                  <a:gd name="T78" fmla="*/ 311 w 696"/>
                  <a:gd name="T79" fmla="*/ 170 h 14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6"/>
                  <a:gd name="T121" fmla="*/ 0 h 1463"/>
                  <a:gd name="T122" fmla="*/ 696 w 696"/>
                  <a:gd name="T123" fmla="*/ 1463 h 14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6" h="1463">
                    <a:moveTo>
                      <a:pt x="621" y="339"/>
                    </a:moveTo>
                    <a:lnTo>
                      <a:pt x="519" y="136"/>
                    </a:lnTo>
                    <a:lnTo>
                      <a:pt x="435" y="33"/>
                    </a:lnTo>
                    <a:lnTo>
                      <a:pt x="318" y="0"/>
                    </a:lnTo>
                    <a:lnTo>
                      <a:pt x="259" y="33"/>
                    </a:lnTo>
                    <a:lnTo>
                      <a:pt x="184" y="136"/>
                    </a:lnTo>
                    <a:lnTo>
                      <a:pt x="100" y="237"/>
                    </a:lnTo>
                    <a:lnTo>
                      <a:pt x="16" y="372"/>
                    </a:lnTo>
                    <a:lnTo>
                      <a:pt x="16" y="474"/>
                    </a:lnTo>
                    <a:lnTo>
                      <a:pt x="16" y="593"/>
                    </a:lnTo>
                    <a:lnTo>
                      <a:pt x="8" y="669"/>
                    </a:lnTo>
                    <a:lnTo>
                      <a:pt x="8" y="736"/>
                    </a:lnTo>
                    <a:lnTo>
                      <a:pt x="0" y="821"/>
                    </a:lnTo>
                    <a:lnTo>
                      <a:pt x="24" y="895"/>
                    </a:lnTo>
                    <a:lnTo>
                      <a:pt x="57" y="1006"/>
                    </a:lnTo>
                    <a:lnTo>
                      <a:pt x="92" y="1056"/>
                    </a:lnTo>
                    <a:lnTo>
                      <a:pt x="105" y="1071"/>
                    </a:lnTo>
                    <a:lnTo>
                      <a:pt x="116" y="1087"/>
                    </a:lnTo>
                    <a:lnTo>
                      <a:pt x="128" y="1101"/>
                    </a:lnTo>
                    <a:lnTo>
                      <a:pt x="138" y="1114"/>
                    </a:lnTo>
                    <a:lnTo>
                      <a:pt x="146" y="1124"/>
                    </a:lnTo>
                    <a:lnTo>
                      <a:pt x="153" y="1133"/>
                    </a:lnTo>
                    <a:lnTo>
                      <a:pt x="158" y="1138"/>
                    </a:lnTo>
                    <a:lnTo>
                      <a:pt x="159" y="1140"/>
                    </a:lnTo>
                    <a:lnTo>
                      <a:pt x="226" y="1166"/>
                    </a:lnTo>
                    <a:lnTo>
                      <a:pt x="259" y="1284"/>
                    </a:lnTo>
                    <a:lnTo>
                      <a:pt x="251" y="1436"/>
                    </a:lnTo>
                    <a:lnTo>
                      <a:pt x="292" y="1463"/>
                    </a:lnTo>
                    <a:lnTo>
                      <a:pt x="435" y="1463"/>
                    </a:lnTo>
                    <a:lnTo>
                      <a:pt x="511" y="1446"/>
                    </a:lnTo>
                    <a:lnTo>
                      <a:pt x="537" y="1335"/>
                    </a:lnTo>
                    <a:lnTo>
                      <a:pt x="586" y="1267"/>
                    </a:lnTo>
                    <a:lnTo>
                      <a:pt x="586" y="1183"/>
                    </a:lnTo>
                    <a:lnTo>
                      <a:pt x="621" y="1047"/>
                    </a:lnTo>
                    <a:lnTo>
                      <a:pt x="645" y="864"/>
                    </a:lnTo>
                    <a:lnTo>
                      <a:pt x="645" y="720"/>
                    </a:lnTo>
                    <a:lnTo>
                      <a:pt x="662" y="601"/>
                    </a:lnTo>
                    <a:lnTo>
                      <a:pt x="696" y="491"/>
                    </a:lnTo>
                    <a:lnTo>
                      <a:pt x="654" y="389"/>
                    </a:lnTo>
                    <a:lnTo>
                      <a:pt x="621" y="339"/>
                    </a:lnTo>
                    <a:close/>
                  </a:path>
                </a:pathLst>
              </a:custGeom>
              <a:solidFill>
                <a:srgbClr val="4D4D4D"/>
              </a:solidFill>
              <a:ln w="9525">
                <a:noFill/>
                <a:round/>
                <a:headEnd/>
                <a:tailEnd/>
              </a:ln>
            </p:spPr>
            <p:txBody>
              <a:bodyPr/>
              <a:lstStyle/>
              <a:p>
                <a:endParaRPr lang="es-CO"/>
              </a:p>
            </p:txBody>
          </p:sp>
          <p:sp>
            <p:nvSpPr>
              <p:cNvPr id="11282" name="Freeform 13"/>
              <p:cNvSpPr>
                <a:spLocks/>
              </p:cNvSpPr>
              <p:nvPr/>
            </p:nvSpPr>
            <p:spPr bwMode="auto">
              <a:xfrm>
                <a:off x="1552" y="2643"/>
                <a:ext cx="369" cy="297"/>
              </a:xfrm>
              <a:custGeom>
                <a:avLst/>
                <a:gdLst>
                  <a:gd name="T0" fmla="*/ 352 w 739"/>
                  <a:gd name="T1" fmla="*/ 220 h 593"/>
                  <a:gd name="T2" fmla="*/ 336 w 739"/>
                  <a:gd name="T3" fmla="*/ 202 h 593"/>
                  <a:gd name="T4" fmla="*/ 320 w 739"/>
                  <a:gd name="T5" fmla="*/ 185 h 593"/>
                  <a:gd name="T6" fmla="*/ 303 w 739"/>
                  <a:gd name="T7" fmla="*/ 168 h 593"/>
                  <a:gd name="T8" fmla="*/ 287 w 739"/>
                  <a:gd name="T9" fmla="*/ 151 h 593"/>
                  <a:gd name="T10" fmla="*/ 271 w 739"/>
                  <a:gd name="T11" fmla="*/ 133 h 593"/>
                  <a:gd name="T12" fmla="*/ 256 w 739"/>
                  <a:gd name="T13" fmla="*/ 115 h 593"/>
                  <a:gd name="T14" fmla="*/ 241 w 739"/>
                  <a:gd name="T15" fmla="*/ 96 h 593"/>
                  <a:gd name="T16" fmla="*/ 227 w 739"/>
                  <a:gd name="T17" fmla="*/ 76 h 593"/>
                  <a:gd name="T18" fmla="*/ 165 w 739"/>
                  <a:gd name="T19" fmla="*/ 58 h 593"/>
                  <a:gd name="T20" fmla="*/ 175 w 739"/>
                  <a:gd name="T21" fmla="*/ 44 h 593"/>
                  <a:gd name="T22" fmla="*/ 186 w 739"/>
                  <a:gd name="T23" fmla="*/ 35 h 593"/>
                  <a:gd name="T24" fmla="*/ 203 w 739"/>
                  <a:gd name="T25" fmla="*/ 27 h 593"/>
                  <a:gd name="T26" fmla="*/ 197 w 739"/>
                  <a:gd name="T27" fmla="*/ 19 h 593"/>
                  <a:gd name="T28" fmla="*/ 173 w 739"/>
                  <a:gd name="T29" fmla="*/ 21 h 593"/>
                  <a:gd name="T30" fmla="*/ 155 w 739"/>
                  <a:gd name="T31" fmla="*/ 32 h 593"/>
                  <a:gd name="T32" fmla="*/ 138 w 739"/>
                  <a:gd name="T33" fmla="*/ 51 h 593"/>
                  <a:gd name="T34" fmla="*/ 95 w 739"/>
                  <a:gd name="T35" fmla="*/ 89 h 593"/>
                  <a:gd name="T36" fmla="*/ 78 w 739"/>
                  <a:gd name="T37" fmla="*/ 115 h 593"/>
                  <a:gd name="T38" fmla="*/ 63 w 739"/>
                  <a:gd name="T39" fmla="*/ 139 h 593"/>
                  <a:gd name="T40" fmla="*/ 50 w 739"/>
                  <a:gd name="T41" fmla="*/ 165 h 593"/>
                  <a:gd name="T42" fmla="*/ 38 w 739"/>
                  <a:gd name="T43" fmla="*/ 195 h 593"/>
                  <a:gd name="T44" fmla="*/ 19 w 739"/>
                  <a:gd name="T45" fmla="*/ 254 h 593"/>
                  <a:gd name="T46" fmla="*/ 13 w 739"/>
                  <a:gd name="T47" fmla="*/ 263 h 593"/>
                  <a:gd name="T48" fmla="*/ 21 w 739"/>
                  <a:gd name="T49" fmla="*/ 148 h 593"/>
                  <a:gd name="T50" fmla="*/ 113 w 739"/>
                  <a:gd name="T51" fmla="*/ 51 h 593"/>
                  <a:gd name="T52" fmla="*/ 126 w 739"/>
                  <a:gd name="T53" fmla="*/ 38 h 593"/>
                  <a:gd name="T54" fmla="*/ 137 w 739"/>
                  <a:gd name="T55" fmla="*/ 27 h 593"/>
                  <a:gd name="T56" fmla="*/ 147 w 739"/>
                  <a:gd name="T57" fmla="*/ 19 h 593"/>
                  <a:gd name="T58" fmla="*/ 157 w 739"/>
                  <a:gd name="T59" fmla="*/ 12 h 593"/>
                  <a:gd name="T60" fmla="*/ 169 w 739"/>
                  <a:gd name="T61" fmla="*/ 7 h 593"/>
                  <a:gd name="T62" fmla="*/ 184 w 739"/>
                  <a:gd name="T63" fmla="*/ 4 h 593"/>
                  <a:gd name="T64" fmla="*/ 203 w 739"/>
                  <a:gd name="T65" fmla="*/ 1 h 593"/>
                  <a:gd name="T66" fmla="*/ 256 w 739"/>
                  <a:gd name="T67" fmla="*/ 9 h 593"/>
                  <a:gd name="T68" fmla="*/ 297 w 739"/>
                  <a:gd name="T69" fmla="*/ 64 h 593"/>
                  <a:gd name="T70" fmla="*/ 312 w 739"/>
                  <a:gd name="T71" fmla="*/ 96 h 593"/>
                  <a:gd name="T72" fmla="*/ 328 w 739"/>
                  <a:gd name="T73" fmla="*/ 129 h 593"/>
                  <a:gd name="T74" fmla="*/ 344 w 739"/>
                  <a:gd name="T75" fmla="*/ 162 h 593"/>
                  <a:gd name="T76" fmla="*/ 369 w 739"/>
                  <a:gd name="T77" fmla="*/ 216 h 5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39"/>
                  <a:gd name="T118" fmla="*/ 0 h 593"/>
                  <a:gd name="T119" fmla="*/ 739 w 739"/>
                  <a:gd name="T120" fmla="*/ 593 h 5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39" h="593">
                    <a:moveTo>
                      <a:pt x="705" y="533"/>
                    </a:moveTo>
                    <a:lnTo>
                      <a:pt x="705" y="440"/>
                    </a:lnTo>
                    <a:lnTo>
                      <a:pt x="689" y="423"/>
                    </a:lnTo>
                    <a:lnTo>
                      <a:pt x="672" y="404"/>
                    </a:lnTo>
                    <a:lnTo>
                      <a:pt x="656" y="387"/>
                    </a:lnTo>
                    <a:lnTo>
                      <a:pt x="640" y="370"/>
                    </a:lnTo>
                    <a:lnTo>
                      <a:pt x="623" y="352"/>
                    </a:lnTo>
                    <a:lnTo>
                      <a:pt x="607" y="335"/>
                    </a:lnTo>
                    <a:lnTo>
                      <a:pt x="590" y="318"/>
                    </a:lnTo>
                    <a:lnTo>
                      <a:pt x="575" y="301"/>
                    </a:lnTo>
                    <a:lnTo>
                      <a:pt x="559" y="282"/>
                    </a:lnTo>
                    <a:lnTo>
                      <a:pt x="543" y="265"/>
                    </a:lnTo>
                    <a:lnTo>
                      <a:pt x="528" y="246"/>
                    </a:lnTo>
                    <a:lnTo>
                      <a:pt x="512" y="229"/>
                    </a:lnTo>
                    <a:lnTo>
                      <a:pt x="497" y="210"/>
                    </a:lnTo>
                    <a:lnTo>
                      <a:pt x="483" y="191"/>
                    </a:lnTo>
                    <a:lnTo>
                      <a:pt x="468" y="172"/>
                    </a:lnTo>
                    <a:lnTo>
                      <a:pt x="454" y="152"/>
                    </a:lnTo>
                    <a:lnTo>
                      <a:pt x="319" y="136"/>
                    </a:lnTo>
                    <a:lnTo>
                      <a:pt x="331" y="115"/>
                    </a:lnTo>
                    <a:lnTo>
                      <a:pt x="340" y="99"/>
                    </a:lnTo>
                    <a:lnTo>
                      <a:pt x="350" y="87"/>
                    </a:lnTo>
                    <a:lnTo>
                      <a:pt x="362" y="77"/>
                    </a:lnTo>
                    <a:lnTo>
                      <a:pt x="373" y="69"/>
                    </a:lnTo>
                    <a:lnTo>
                      <a:pt x="388" y="62"/>
                    </a:lnTo>
                    <a:lnTo>
                      <a:pt x="407" y="53"/>
                    </a:lnTo>
                    <a:lnTo>
                      <a:pt x="429" y="42"/>
                    </a:lnTo>
                    <a:lnTo>
                      <a:pt x="395" y="38"/>
                    </a:lnTo>
                    <a:lnTo>
                      <a:pt x="368" y="38"/>
                    </a:lnTo>
                    <a:lnTo>
                      <a:pt x="346" y="42"/>
                    </a:lnTo>
                    <a:lnTo>
                      <a:pt x="327" y="51"/>
                    </a:lnTo>
                    <a:lnTo>
                      <a:pt x="311" y="63"/>
                    </a:lnTo>
                    <a:lnTo>
                      <a:pt x="295" y="81"/>
                    </a:lnTo>
                    <a:lnTo>
                      <a:pt x="277" y="102"/>
                    </a:lnTo>
                    <a:lnTo>
                      <a:pt x="256" y="129"/>
                    </a:lnTo>
                    <a:lnTo>
                      <a:pt x="191" y="177"/>
                    </a:lnTo>
                    <a:lnTo>
                      <a:pt x="173" y="204"/>
                    </a:lnTo>
                    <a:lnTo>
                      <a:pt x="156" y="229"/>
                    </a:lnTo>
                    <a:lnTo>
                      <a:pt x="140" y="253"/>
                    </a:lnTo>
                    <a:lnTo>
                      <a:pt x="126" y="277"/>
                    </a:lnTo>
                    <a:lnTo>
                      <a:pt x="112" y="303"/>
                    </a:lnTo>
                    <a:lnTo>
                      <a:pt x="100" y="329"/>
                    </a:lnTo>
                    <a:lnTo>
                      <a:pt x="88" y="358"/>
                    </a:lnTo>
                    <a:lnTo>
                      <a:pt x="76" y="389"/>
                    </a:lnTo>
                    <a:lnTo>
                      <a:pt x="51" y="439"/>
                    </a:lnTo>
                    <a:lnTo>
                      <a:pt x="39" y="508"/>
                    </a:lnTo>
                    <a:lnTo>
                      <a:pt x="43" y="593"/>
                    </a:lnTo>
                    <a:lnTo>
                      <a:pt x="26" y="525"/>
                    </a:lnTo>
                    <a:lnTo>
                      <a:pt x="0" y="440"/>
                    </a:lnTo>
                    <a:lnTo>
                      <a:pt x="43" y="296"/>
                    </a:lnTo>
                    <a:lnTo>
                      <a:pt x="210" y="119"/>
                    </a:lnTo>
                    <a:lnTo>
                      <a:pt x="226" y="102"/>
                    </a:lnTo>
                    <a:lnTo>
                      <a:pt x="240" y="89"/>
                    </a:lnTo>
                    <a:lnTo>
                      <a:pt x="253" y="76"/>
                    </a:lnTo>
                    <a:lnTo>
                      <a:pt x="264" y="64"/>
                    </a:lnTo>
                    <a:lnTo>
                      <a:pt x="274" y="54"/>
                    </a:lnTo>
                    <a:lnTo>
                      <a:pt x="285" y="45"/>
                    </a:lnTo>
                    <a:lnTo>
                      <a:pt x="294" y="37"/>
                    </a:lnTo>
                    <a:lnTo>
                      <a:pt x="304" y="30"/>
                    </a:lnTo>
                    <a:lnTo>
                      <a:pt x="315" y="24"/>
                    </a:lnTo>
                    <a:lnTo>
                      <a:pt x="326" y="18"/>
                    </a:lnTo>
                    <a:lnTo>
                      <a:pt x="339" y="14"/>
                    </a:lnTo>
                    <a:lnTo>
                      <a:pt x="353" y="10"/>
                    </a:lnTo>
                    <a:lnTo>
                      <a:pt x="369" y="7"/>
                    </a:lnTo>
                    <a:lnTo>
                      <a:pt x="386" y="4"/>
                    </a:lnTo>
                    <a:lnTo>
                      <a:pt x="406" y="2"/>
                    </a:lnTo>
                    <a:lnTo>
                      <a:pt x="429" y="0"/>
                    </a:lnTo>
                    <a:lnTo>
                      <a:pt x="513" y="17"/>
                    </a:lnTo>
                    <a:lnTo>
                      <a:pt x="580" y="93"/>
                    </a:lnTo>
                    <a:lnTo>
                      <a:pt x="595" y="127"/>
                    </a:lnTo>
                    <a:lnTo>
                      <a:pt x="610" y="160"/>
                    </a:lnTo>
                    <a:lnTo>
                      <a:pt x="625" y="192"/>
                    </a:lnTo>
                    <a:lnTo>
                      <a:pt x="640" y="226"/>
                    </a:lnTo>
                    <a:lnTo>
                      <a:pt x="656" y="258"/>
                    </a:lnTo>
                    <a:lnTo>
                      <a:pt x="672" y="291"/>
                    </a:lnTo>
                    <a:lnTo>
                      <a:pt x="688" y="324"/>
                    </a:lnTo>
                    <a:lnTo>
                      <a:pt x="705" y="356"/>
                    </a:lnTo>
                    <a:lnTo>
                      <a:pt x="739" y="432"/>
                    </a:lnTo>
                    <a:lnTo>
                      <a:pt x="705" y="533"/>
                    </a:lnTo>
                    <a:close/>
                  </a:path>
                </a:pathLst>
              </a:custGeom>
              <a:solidFill>
                <a:srgbClr val="4D4D4D"/>
              </a:solidFill>
              <a:ln w="9525">
                <a:noFill/>
                <a:round/>
                <a:headEnd/>
                <a:tailEnd/>
              </a:ln>
            </p:spPr>
            <p:txBody>
              <a:bodyPr/>
              <a:lstStyle/>
              <a:p>
                <a:endParaRPr lang="es-CO"/>
              </a:p>
            </p:txBody>
          </p:sp>
          <p:sp>
            <p:nvSpPr>
              <p:cNvPr id="11283" name="Freeform 14"/>
              <p:cNvSpPr>
                <a:spLocks/>
              </p:cNvSpPr>
              <p:nvPr/>
            </p:nvSpPr>
            <p:spPr bwMode="auto">
              <a:xfrm>
                <a:off x="1584" y="2728"/>
                <a:ext cx="237" cy="283"/>
              </a:xfrm>
              <a:custGeom>
                <a:avLst/>
                <a:gdLst>
                  <a:gd name="T0" fmla="*/ 237 w 473"/>
                  <a:gd name="T1" fmla="*/ 62 h 567"/>
                  <a:gd name="T2" fmla="*/ 216 w 473"/>
                  <a:gd name="T3" fmla="*/ 43 h 567"/>
                  <a:gd name="T4" fmla="*/ 186 w 473"/>
                  <a:gd name="T5" fmla="*/ 6 h 567"/>
                  <a:gd name="T6" fmla="*/ 148 w 473"/>
                  <a:gd name="T7" fmla="*/ 0 h 567"/>
                  <a:gd name="T8" fmla="*/ 107 w 473"/>
                  <a:gd name="T9" fmla="*/ 4 h 567"/>
                  <a:gd name="T10" fmla="*/ 73 w 473"/>
                  <a:gd name="T11" fmla="*/ 10 h 567"/>
                  <a:gd name="T12" fmla="*/ 48 w 473"/>
                  <a:gd name="T13" fmla="*/ 37 h 567"/>
                  <a:gd name="T14" fmla="*/ 28 w 473"/>
                  <a:gd name="T15" fmla="*/ 69 h 567"/>
                  <a:gd name="T16" fmla="*/ 17 w 473"/>
                  <a:gd name="T17" fmla="*/ 93 h 567"/>
                  <a:gd name="T18" fmla="*/ 6 w 473"/>
                  <a:gd name="T19" fmla="*/ 113 h 567"/>
                  <a:gd name="T20" fmla="*/ 0 w 473"/>
                  <a:gd name="T21" fmla="*/ 128 h 567"/>
                  <a:gd name="T22" fmla="*/ 24 w 473"/>
                  <a:gd name="T23" fmla="*/ 123 h 567"/>
                  <a:gd name="T24" fmla="*/ 47 w 473"/>
                  <a:gd name="T25" fmla="*/ 128 h 567"/>
                  <a:gd name="T26" fmla="*/ 69 w 473"/>
                  <a:gd name="T27" fmla="*/ 137 h 567"/>
                  <a:gd name="T28" fmla="*/ 74 w 473"/>
                  <a:gd name="T29" fmla="*/ 159 h 567"/>
                  <a:gd name="T30" fmla="*/ 77 w 473"/>
                  <a:gd name="T31" fmla="*/ 175 h 567"/>
                  <a:gd name="T32" fmla="*/ 81 w 473"/>
                  <a:gd name="T33" fmla="*/ 192 h 567"/>
                  <a:gd name="T34" fmla="*/ 75 w 473"/>
                  <a:gd name="T35" fmla="*/ 201 h 567"/>
                  <a:gd name="T36" fmla="*/ 69 w 473"/>
                  <a:gd name="T37" fmla="*/ 210 h 567"/>
                  <a:gd name="T38" fmla="*/ 65 w 473"/>
                  <a:gd name="T39" fmla="*/ 219 h 567"/>
                  <a:gd name="T40" fmla="*/ 59 w 473"/>
                  <a:gd name="T41" fmla="*/ 228 h 567"/>
                  <a:gd name="T42" fmla="*/ 55 w 473"/>
                  <a:gd name="T43" fmla="*/ 237 h 567"/>
                  <a:gd name="T44" fmla="*/ 51 w 473"/>
                  <a:gd name="T45" fmla="*/ 247 h 567"/>
                  <a:gd name="T46" fmla="*/ 47 w 473"/>
                  <a:gd name="T47" fmla="*/ 258 h 567"/>
                  <a:gd name="T48" fmla="*/ 43 w 473"/>
                  <a:gd name="T49" fmla="*/ 269 h 567"/>
                  <a:gd name="T50" fmla="*/ 44 w 473"/>
                  <a:gd name="T51" fmla="*/ 276 h 567"/>
                  <a:gd name="T52" fmla="*/ 46 w 473"/>
                  <a:gd name="T53" fmla="*/ 280 h 567"/>
                  <a:gd name="T54" fmla="*/ 47 w 473"/>
                  <a:gd name="T55" fmla="*/ 282 h 567"/>
                  <a:gd name="T56" fmla="*/ 50 w 473"/>
                  <a:gd name="T57" fmla="*/ 283 h 567"/>
                  <a:gd name="T58" fmla="*/ 54 w 473"/>
                  <a:gd name="T59" fmla="*/ 283 h 567"/>
                  <a:gd name="T60" fmla="*/ 58 w 473"/>
                  <a:gd name="T61" fmla="*/ 282 h 567"/>
                  <a:gd name="T62" fmla="*/ 63 w 473"/>
                  <a:gd name="T63" fmla="*/ 280 h 567"/>
                  <a:gd name="T64" fmla="*/ 69 w 473"/>
                  <a:gd name="T65" fmla="*/ 279 h 567"/>
                  <a:gd name="T66" fmla="*/ 71 w 473"/>
                  <a:gd name="T67" fmla="*/ 262 h 567"/>
                  <a:gd name="T68" fmla="*/ 74 w 473"/>
                  <a:gd name="T69" fmla="*/ 252 h 567"/>
                  <a:gd name="T70" fmla="*/ 77 w 473"/>
                  <a:gd name="T71" fmla="*/ 242 h 567"/>
                  <a:gd name="T72" fmla="*/ 80 w 473"/>
                  <a:gd name="T73" fmla="*/ 233 h 567"/>
                  <a:gd name="T74" fmla="*/ 84 w 473"/>
                  <a:gd name="T75" fmla="*/ 224 h 567"/>
                  <a:gd name="T76" fmla="*/ 88 w 473"/>
                  <a:gd name="T77" fmla="*/ 215 h 567"/>
                  <a:gd name="T78" fmla="*/ 92 w 473"/>
                  <a:gd name="T79" fmla="*/ 207 h 567"/>
                  <a:gd name="T80" fmla="*/ 96 w 473"/>
                  <a:gd name="T81" fmla="*/ 197 h 567"/>
                  <a:gd name="T82" fmla="*/ 100 w 473"/>
                  <a:gd name="T83" fmla="*/ 188 h 567"/>
                  <a:gd name="T84" fmla="*/ 100 w 473"/>
                  <a:gd name="T85" fmla="*/ 166 h 567"/>
                  <a:gd name="T86" fmla="*/ 103 w 473"/>
                  <a:gd name="T87" fmla="*/ 139 h 567"/>
                  <a:gd name="T88" fmla="*/ 119 w 473"/>
                  <a:gd name="T89" fmla="*/ 124 h 567"/>
                  <a:gd name="T90" fmla="*/ 159 w 473"/>
                  <a:gd name="T91" fmla="*/ 116 h 567"/>
                  <a:gd name="T92" fmla="*/ 211 w 473"/>
                  <a:gd name="T93" fmla="*/ 112 h 567"/>
                  <a:gd name="T94" fmla="*/ 236 w 473"/>
                  <a:gd name="T95" fmla="*/ 117 h 567"/>
                  <a:gd name="T96" fmla="*/ 234 w 473"/>
                  <a:gd name="T97" fmla="*/ 103 h 567"/>
                  <a:gd name="T98" fmla="*/ 222 w 473"/>
                  <a:gd name="T99" fmla="*/ 93 h 567"/>
                  <a:gd name="T100" fmla="*/ 204 w 473"/>
                  <a:gd name="T101" fmla="*/ 91 h 567"/>
                  <a:gd name="T102" fmla="*/ 203 w 473"/>
                  <a:gd name="T103" fmla="*/ 78 h 567"/>
                  <a:gd name="T104" fmla="*/ 222 w 473"/>
                  <a:gd name="T105" fmla="*/ 65 h 567"/>
                  <a:gd name="T106" fmla="*/ 237 w 473"/>
                  <a:gd name="T107" fmla="*/ 62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3"/>
                  <a:gd name="T163" fmla="*/ 0 h 567"/>
                  <a:gd name="T164" fmla="*/ 473 w 473"/>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3" h="567">
                    <a:moveTo>
                      <a:pt x="473" y="124"/>
                    </a:moveTo>
                    <a:lnTo>
                      <a:pt x="432" y="86"/>
                    </a:lnTo>
                    <a:lnTo>
                      <a:pt x="372" y="12"/>
                    </a:lnTo>
                    <a:lnTo>
                      <a:pt x="296" y="0"/>
                    </a:lnTo>
                    <a:lnTo>
                      <a:pt x="213" y="9"/>
                    </a:lnTo>
                    <a:lnTo>
                      <a:pt x="145" y="20"/>
                    </a:lnTo>
                    <a:lnTo>
                      <a:pt x="95" y="75"/>
                    </a:lnTo>
                    <a:lnTo>
                      <a:pt x="55" y="138"/>
                    </a:lnTo>
                    <a:lnTo>
                      <a:pt x="33" y="186"/>
                    </a:lnTo>
                    <a:lnTo>
                      <a:pt x="11" y="227"/>
                    </a:lnTo>
                    <a:lnTo>
                      <a:pt x="0" y="257"/>
                    </a:lnTo>
                    <a:lnTo>
                      <a:pt x="47" y="247"/>
                    </a:lnTo>
                    <a:lnTo>
                      <a:pt x="93" y="257"/>
                    </a:lnTo>
                    <a:lnTo>
                      <a:pt x="137" y="274"/>
                    </a:lnTo>
                    <a:lnTo>
                      <a:pt x="147" y="318"/>
                    </a:lnTo>
                    <a:lnTo>
                      <a:pt x="153" y="351"/>
                    </a:lnTo>
                    <a:lnTo>
                      <a:pt x="161" y="384"/>
                    </a:lnTo>
                    <a:lnTo>
                      <a:pt x="149" y="402"/>
                    </a:lnTo>
                    <a:lnTo>
                      <a:pt x="138" y="421"/>
                    </a:lnTo>
                    <a:lnTo>
                      <a:pt x="129" y="438"/>
                    </a:lnTo>
                    <a:lnTo>
                      <a:pt x="118" y="456"/>
                    </a:lnTo>
                    <a:lnTo>
                      <a:pt x="109" y="475"/>
                    </a:lnTo>
                    <a:lnTo>
                      <a:pt x="101" y="494"/>
                    </a:lnTo>
                    <a:lnTo>
                      <a:pt x="93" y="516"/>
                    </a:lnTo>
                    <a:lnTo>
                      <a:pt x="85" y="539"/>
                    </a:lnTo>
                    <a:lnTo>
                      <a:pt x="87" y="552"/>
                    </a:lnTo>
                    <a:lnTo>
                      <a:pt x="91" y="560"/>
                    </a:lnTo>
                    <a:lnTo>
                      <a:pt x="94" y="565"/>
                    </a:lnTo>
                    <a:lnTo>
                      <a:pt x="100" y="567"/>
                    </a:lnTo>
                    <a:lnTo>
                      <a:pt x="107" y="567"/>
                    </a:lnTo>
                    <a:lnTo>
                      <a:pt x="115" y="565"/>
                    </a:lnTo>
                    <a:lnTo>
                      <a:pt x="125" y="561"/>
                    </a:lnTo>
                    <a:lnTo>
                      <a:pt x="137" y="558"/>
                    </a:lnTo>
                    <a:lnTo>
                      <a:pt x="142" y="525"/>
                    </a:lnTo>
                    <a:lnTo>
                      <a:pt x="147" y="505"/>
                    </a:lnTo>
                    <a:lnTo>
                      <a:pt x="153" y="485"/>
                    </a:lnTo>
                    <a:lnTo>
                      <a:pt x="160" y="467"/>
                    </a:lnTo>
                    <a:lnTo>
                      <a:pt x="167" y="448"/>
                    </a:lnTo>
                    <a:lnTo>
                      <a:pt x="175" y="431"/>
                    </a:lnTo>
                    <a:lnTo>
                      <a:pt x="183" y="414"/>
                    </a:lnTo>
                    <a:lnTo>
                      <a:pt x="191" y="395"/>
                    </a:lnTo>
                    <a:lnTo>
                      <a:pt x="199" y="376"/>
                    </a:lnTo>
                    <a:lnTo>
                      <a:pt x="199" y="332"/>
                    </a:lnTo>
                    <a:lnTo>
                      <a:pt x="205" y="279"/>
                    </a:lnTo>
                    <a:lnTo>
                      <a:pt x="238" y="249"/>
                    </a:lnTo>
                    <a:lnTo>
                      <a:pt x="318" y="233"/>
                    </a:lnTo>
                    <a:lnTo>
                      <a:pt x="421" y="224"/>
                    </a:lnTo>
                    <a:lnTo>
                      <a:pt x="471" y="235"/>
                    </a:lnTo>
                    <a:lnTo>
                      <a:pt x="467" y="207"/>
                    </a:lnTo>
                    <a:lnTo>
                      <a:pt x="443" y="186"/>
                    </a:lnTo>
                    <a:lnTo>
                      <a:pt x="407" y="183"/>
                    </a:lnTo>
                    <a:lnTo>
                      <a:pt x="405" y="156"/>
                    </a:lnTo>
                    <a:lnTo>
                      <a:pt x="443" y="130"/>
                    </a:lnTo>
                    <a:lnTo>
                      <a:pt x="473" y="124"/>
                    </a:lnTo>
                    <a:close/>
                  </a:path>
                </a:pathLst>
              </a:custGeom>
              <a:solidFill>
                <a:srgbClr val="4D4D4D"/>
              </a:solidFill>
              <a:ln w="9525">
                <a:noFill/>
                <a:round/>
                <a:headEnd/>
                <a:tailEnd/>
              </a:ln>
            </p:spPr>
            <p:txBody>
              <a:bodyPr/>
              <a:lstStyle/>
              <a:p>
                <a:endParaRPr lang="es-CO"/>
              </a:p>
            </p:txBody>
          </p:sp>
          <p:sp>
            <p:nvSpPr>
              <p:cNvPr id="11284" name="Freeform 15"/>
              <p:cNvSpPr>
                <a:spLocks/>
              </p:cNvSpPr>
              <p:nvPr/>
            </p:nvSpPr>
            <p:spPr bwMode="auto">
              <a:xfrm>
                <a:off x="1576" y="2867"/>
                <a:ext cx="42" cy="57"/>
              </a:xfrm>
              <a:custGeom>
                <a:avLst/>
                <a:gdLst>
                  <a:gd name="T0" fmla="*/ 40 w 86"/>
                  <a:gd name="T1" fmla="*/ 10 h 114"/>
                  <a:gd name="T2" fmla="*/ 29 w 86"/>
                  <a:gd name="T3" fmla="*/ 0 h 114"/>
                  <a:gd name="T4" fmla="*/ 15 w 86"/>
                  <a:gd name="T5" fmla="*/ 0 h 114"/>
                  <a:gd name="T6" fmla="*/ 4 w 86"/>
                  <a:gd name="T7" fmla="*/ 5 h 114"/>
                  <a:gd name="T8" fmla="*/ 0 w 86"/>
                  <a:gd name="T9" fmla="*/ 17 h 114"/>
                  <a:gd name="T10" fmla="*/ 0 w 86"/>
                  <a:gd name="T11" fmla="*/ 36 h 114"/>
                  <a:gd name="T12" fmla="*/ 0 w 86"/>
                  <a:gd name="T13" fmla="*/ 57 h 114"/>
                  <a:gd name="T14" fmla="*/ 8 w 86"/>
                  <a:gd name="T15" fmla="*/ 49 h 114"/>
                  <a:gd name="T16" fmla="*/ 19 w 86"/>
                  <a:gd name="T17" fmla="*/ 42 h 114"/>
                  <a:gd name="T18" fmla="*/ 33 w 86"/>
                  <a:gd name="T19" fmla="*/ 38 h 114"/>
                  <a:gd name="T20" fmla="*/ 42 w 86"/>
                  <a:gd name="T21" fmla="*/ 39 h 114"/>
                  <a:gd name="T22" fmla="*/ 37 w 86"/>
                  <a:gd name="T23" fmla="*/ 31 h 114"/>
                  <a:gd name="T24" fmla="*/ 28 w 86"/>
                  <a:gd name="T25" fmla="*/ 30 h 114"/>
                  <a:gd name="T26" fmla="*/ 18 w 86"/>
                  <a:gd name="T27" fmla="*/ 30 h 114"/>
                  <a:gd name="T28" fmla="*/ 21 w 86"/>
                  <a:gd name="T29" fmla="*/ 18 h 114"/>
                  <a:gd name="T30" fmla="*/ 29 w 86"/>
                  <a:gd name="T31" fmla="*/ 13 h 114"/>
                  <a:gd name="T32" fmla="*/ 40 w 86"/>
                  <a:gd name="T33" fmla="*/ 1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114"/>
                  <a:gd name="T53" fmla="*/ 86 w 86"/>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114">
                    <a:moveTo>
                      <a:pt x="82" y="19"/>
                    </a:moveTo>
                    <a:lnTo>
                      <a:pt x="60" y="0"/>
                    </a:lnTo>
                    <a:lnTo>
                      <a:pt x="30" y="0"/>
                    </a:lnTo>
                    <a:lnTo>
                      <a:pt x="9" y="9"/>
                    </a:lnTo>
                    <a:lnTo>
                      <a:pt x="0" y="33"/>
                    </a:lnTo>
                    <a:lnTo>
                      <a:pt x="0" y="72"/>
                    </a:lnTo>
                    <a:lnTo>
                      <a:pt x="0" y="114"/>
                    </a:lnTo>
                    <a:lnTo>
                      <a:pt x="17" y="97"/>
                    </a:lnTo>
                    <a:lnTo>
                      <a:pt x="38" y="83"/>
                    </a:lnTo>
                    <a:lnTo>
                      <a:pt x="68" y="75"/>
                    </a:lnTo>
                    <a:lnTo>
                      <a:pt x="86" y="77"/>
                    </a:lnTo>
                    <a:lnTo>
                      <a:pt x="76" y="63"/>
                    </a:lnTo>
                    <a:lnTo>
                      <a:pt x="58" y="61"/>
                    </a:lnTo>
                    <a:lnTo>
                      <a:pt x="36" y="61"/>
                    </a:lnTo>
                    <a:lnTo>
                      <a:pt x="42" y="36"/>
                    </a:lnTo>
                    <a:lnTo>
                      <a:pt x="60" y="25"/>
                    </a:lnTo>
                    <a:lnTo>
                      <a:pt x="82" y="19"/>
                    </a:lnTo>
                    <a:close/>
                  </a:path>
                </a:pathLst>
              </a:custGeom>
              <a:solidFill>
                <a:srgbClr val="4D4D4D"/>
              </a:solidFill>
              <a:ln w="9525">
                <a:noFill/>
                <a:round/>
                <a:headEnd/>
                <a:tailEnd/>
              </a:ln>
            </p:spPr>
            <p:txBody>
              <a:bodyPr/>
              <a:lstStyle/>
              <a:p>
                <a:endParaRPr lang="es-CO"/>
              </a:p>
            </p:txBody>
          </p:sp>
          <p:sp>
            <p:nvSpPr>
              <p:cNvPr id="11285" name="Freeform 16"/>
              <p:cNvSpPr>
                <a:spLocks/>
              </p:cNvSpPr>
              <p:nvPr/>
            </p:nvSpPr>
            <p:spPr bwMode="auto">
              <a:xfrm>
                <a:off x="1567" y="2947"/>
                <a:ext cx="168" cy="259"/>
              </a:xfrm>
              <a:custGeom>
                <a:avLst/>
                <a:gdLst>
                  <a:gd name="T0" fmla="*/ 62 w 336"/>
                  <a:gd name="T1" fmla="*/ 8 h 518"/>
                  <a:gd name="T2" fmla="*/ 51 w 336"/>
                  <a:gd name="T3" fmla="*/ 13 h 518"/>
                  <a:gd name="T4" fmla="*/ 39 w 336"/>
                  <a:gd name="T5" fmla="*/ 16 h 518"/>
                  <a:gd name="T6" fmla="*/ 27 w 336"/>
                  <a:gd name="T7" fmla="*/ 20 h 518"/>
                  <a:gd name="T8" fmla="*/ 23 w 336"/>
                  <a:gd name="T9" fmla="*/ 7 h 518"/>
                  <a:gd name="T10" fmla="*/ 9 w 336"/>
                  <a:gd name="T11" fmla="*/ 12 h 518"/>
                  <a:gd name="T12" fmla="*/ 1 w 336"/>
                  <a:gd name="T13" fmla="*/ 53 h 518"/>
                  <a:gd name="T14" fmla="*/ 0 w 336"/>
                  <a:gd name="T15" fmla="*/ 82 h 518"/>
                  <a:gd name="T16" fmla="*/ 3 w 336"/>
                  <a:gd name="T17" fmla="*/ 109 h 518"/>
                  <a:gd name="T18" fmla="*/ 10 w 336"/>
                  <a:gd name="T19" fmla="*/ 136 h 518"/>
                  <a:gd name="T20" fmla="*/ 27 w 336"/>
                  <a:gd name="T21" fmla="*/ 178 h 518"/>
                  <a:gd name="T22" fmla="*/ 31 w 336"/>
                  <a:gd name="T23" fmla="*/ 196 h 518"/>
                  <a:gd name="T24" fmla="*/ 38 w 336"/>
                  <a:gd name="T25" fmla="*/ 208 h 518"/>
                  <a:gd name="T26" fmla="*/ 48 w 336"/>
                  <a:gd name="T27" fmla="*/ 217 h 518"/>
                  <a:gd name="T28" fmla="*/ 61 w 336"/>
                  <a:gd name="T29" fmla="*/ 230 h 518"/>
                  <a:gd name="T30" fmla="*/ 83 w 336"/>
                  <a:gd name="T31" fmla="*/ 254 h 518"/>
                  <a:gd name="T32" fmla="*/ 95 w 336"/>
                  <a:gd name="T33" fmla="*/ 258 h 518"/>
                  <a:gd name="T34" fmla="*/ 106 w 336"/>
                  <a:gd name="T35" fmla="*/ 259 h 518"/>
                  <a:gd name="T36" fmla="*/ 119 w 336"/>
                  <a:gd name="T37" fmla="*/ 259 h 518"/>
                  <a:gd name="T38" fmla="*/ 157 w 336"/>
                  <a:gd name="T39" fmla="*/ 247 h 518"/>
                  <a:gd name="T40" fmla="*/ 168 w 336"/>
                  <a:gd name="T41" fmla="*/ 230 h 518"/>
                  <a:gd name="T42" fmla="*/ 167 w 336"/>
                  <a:gd name="T43" fmla="*/ 213 h 518"/>
                  <a:gd name="T44" fmla="*/ 155 w 336"/>
                  <a:gd name="T45" fmla="*/ 200 h 518"/>
                  <a:gd name="T46" fmla="*/ 135 w 336"/>
                  <a:gd name="T47" fmla="*/ 194 h 518"/>
                  <a:gd name="T48" fmla="*/ 118 w 336"/>
                  <a:gd name="T49" fmla="*/ 193 h 518"/>
                  <a:gd name="T50" fmla="*/ 102 w 336"/>
                  <a:gd name="T51" fmla="*/ 190 h 518"/>
                  <a:gd name="T52" fmla="*/ 86 w 336"/>
                  <a:gd name="T53" fmla="*/ 188 h 518"/>
                  <a:gd name="T54" fmla="*/ 69 w 336"/>
                  <a:gd name="T55" fmla="*/ 186 h 518"/>
                  <a:gd name="T56" fmla="*/ 60 w 336"/>
                  <a:gd name="T57" fmla="*/ 160 h 518"/>
                  <a:gd name="T58" fmla="*/ 58 w 336"/>
                  <a:gd name="T59" fmla="*/ 190 h 518"/>
                  <a:gd name="T60" fmla="*/ 34 w 336"/>
                  <a:gd name="T61" fmla="*/ 148 h 518"/>
                  <a:gd name="T62" fmla="*/ 30 w 336"/>
                  <a:gd name="T63" fmla="*/ 111 h 518"/>
                  <a:gd name="T64" fmla="*/ 35 w 336"/>
                  <a:gd name="T65" fmla="*/ 75 h 518"/>
                  <a:gd name="T66" fmla="*/ 58 w 336"/>
                  <a:gd name="T67" fmla="*/ 44 h 518"/>
                  <a:gd name="T68" fmla="*/ 68 w 336"/>
                  <a:gd name="T69" fmla="*/ 5 h 5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518"/>
                  <a:gd name="T107" fmla="*/ 336 w 336"/>
                  <a:gd name="T108" fmla="*/ 518 h 5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518">
                    <a:moveTo>
                      <a:pt x="136" y="11"/>
                    </a:moveTo>
                    <a:lnTo>
                      <a:pt x="124" y="17"/>
                    </a:lnTo>
                    <a:lnTo>
                      <a:pt x="114" y="22"/>
                    </a:lnTo>
                    <a:lnTo>
                      <a:pt x="103" y="26"/>
                    </a:lnTo>
                    <a:lnTo>
                      <a:pt x="90" y="30"/>
                    </a:lnTo>
                    <a:lnTo>
                      <a:pt x="78" y="33"/>
                    </a:lnTo>
                    <a:lnTo>
                      <a:pt x="67" y="37"/>
                    </a:lnTo>
                    <a:lnTo>
                      <a:pt x="54" y="40"/>
                    </a:lnTo>
                    <a:lnTo>
                      <a:pt x="43" y="45"/>
                    </a:lnTo>
                    <a:lnTo>
                      <a:pt x="46" y="14"/>
                    </a:lnTo>
                    <a:lnTo>
                      <a:pt x="29" y="0"/>
                    </a:lnTo>
                    <a:lnTo>
                      <a:pt x="18" y="25"/>
                    </a:lnTo>
                    <a:lnTo>
                      <a:pt x="7" y="75"/>
                    </a:lnTo>
                    <a:lnTo>
                      <a:pt x="1" y="107"/>
                    </a:lnTo>
                    <a:lnTo>
                      <a:pt x="0" y="137"/>
                    </a:lnTo>
                    <a:lnTo>
                      <a:pt x="0" y="165"/>
                    </a:lnTo>
                    <a:lnTo>
                      <a:pt x="2" y="191"/>
                    </a:lnTo>
                    <a:lnTo>
                      <a:pt x="7" y="218"/>
                    </a:lnTo>
                    <a:lnTo>
                      <a:pt x="13" y="244"/>
                    </a:lnTo>
                    <a:lnTo>
                      <a:pt x="20" y="273"/>
                    </a:lnTo>
                    <a:lnTo>
                      <a:pt x="27" y="304"/>
                    </a:lnTo>
                    <a:lnTo>
                      <a:pt x="54" y="357"/>
                    </a:lnTo>
                    <a:lnTo>
                      <a:pt x="59" y="377"/>
                    </a:lnTo>
                    <a:lnTo>
                      <a:pt x="63" y="393"/>
                    </a:lnTo>
                    <a:lnTo>
                      <a:pt x="69" y="405"/>
                    </a:lnTo>
                    <a:lnTo>
                      <a:pt x="76" y="416"/>
                    </a:lnTo>
                    <a:lnTo>
                      <a:pt x="85" y="425"/>
                    </a:lnTo>
                    <a:lnTo>
                      <a:pt x="96" y="435"/>
                    </a:lnTo>
                    <a:lnTo>
                      <a:pt x="107" y="447"/>
                    </a:lnTo>
                    <a:lnTo>
                      <a:pt x="122" y="461"/>
                    </a:lnTo>
                    <a:lnTo>
                      <a:pt x="152" y="502"/>
                    </a:lnTo>
                    <a:lnTo>
                      <a:pt x="166" y="508"/>
                    </a:lnTo>
                    <a:lnTo>
                      <a:pt x="179" y="513"/>
                    </a:lnTo>
                    <a:lnTo>
                      <a:pt x="190" y="516"/>
                    </a:lnTo>
                    <a:lnTo>
                      <a:pt x="202" y="517"/>
                    </a:lnTo>
                    <a:lnTo>
                      <a:pt x="213" y="518"/>
                    </a:lnTo>
                    <a:lnTo>
                      <a:pt x="225" y="518"/>
                    </a:lnTo>
                    <a:lnTo>
                      <a:pt x="238" y="517"/>
                    </a:lnTo>
                    <a:lnTo>
                      <a:pt x="253" y="516"/>
                    </a:lnTo>
                    <a:lnTo>
                      <a:pt x="313" y="495"/>
                    </a:lnTo>
                    <a:lnTo>
                      <a:pt x="327" y="478"/>
                    </a:lnTo>
                    <a:lnTo>
                      <a:pt x="335" y="461"/>
                    </a:lnTo>
                    <a:lnTo>
                      <a:pt x="336" y="442"/>
                    </a:lnTo>
                    <a:lnTo>
                      <a:pt x="333" y="426"/>
                    </a:lnTo>
                    <a:lnTo>
                      <a:pt x="324" y="412"/>
                    </a:lnTo>
                    <a:lnTo>
                      <a:pt x="310" y="401"/>
                    </a:lnTo>
                    <a:lnTo>
                      <a:pt x="291" y="393"/>
                    </a:lnTo>
                    <a:lnTo>
                      <a:pt x="270" y="388"/>
                    </a:lnTo>
                    <a:lnTo>
                      <a:pt x="252" y="387"/>
                    </a:lnTo>
                    <a:lnTo>
                      <a:pt x="236" y="386"/>
                    </a:lnTo>
                    <a:lnTo>
                      <a:pt x="219" y="384"/>
                    </a:lnTo>
                    <a:lnTo>
                      <a:pt x="204" y="381"/>
                    </a:lnTo>
                    <a:lnTo>
                      <a:pt x="188" y="380"/>
                    </a:lnTo>
                    <a:lnTo>
                      <a:pt x="172" y="377"/>
                    </a:lnTo>
                    <a:lnTo>
                      <a:pt x="156" y="374"/>
                    </a:lnTo>
                    <a:lnTo>
                      <a:pt x="138" y="372"/>
                    </a:lnTo>
                    <a:lnTo>
                      <a:pt x="136" y="337"/>
                    </a:lnTo>
                    <a:lnTo>
                      <a:pt x="120" y="321"/>
                    </a:lnTo>
                    <a:lnTo>
                      <a:pt x="116" y="351"/>
                    </a:lnTo>
                    <a:lnTo>
                      <a:pt x="116" y="381"/>
                    </a:lnTo>
                    <a:lnTo>
                      <a:pt x="90" y="357"/>
                    </a:lnTo>
                    <a:lnTo>
                      <a:pt x="68" y="296"/>
                    </a:lnTo>
                    <a:lnTo>
                      <a:pt x="65" y="258"/>
                    </a:lnTo>
                    <a:lnTo>
                      <a:pt x="61" y="223"/>
                    </a:lnTo>
                    <a:lnTo>
                      <a:pt x="62" y="188"/>
                    </a:lnTo>
                    <a:lnTo>
                      <a:pt x="70" y="150"/>
                    </a:lnTo>
                    <a:lnTo>
                      <a:pt x="104" y="108"/>
                    </a:lnTo>
                    <a:lnTo>
                      <a:pt x="116" y="89"/>
                    </a:lnTo>
                    <a:lnTo>
                      <a:pt x="130" y="33"/>
                    </a:lnTo>
                    <a:lnTo>
                      <a:pt x="136" y="11"/>
                    </a:lnTo>
                    <a:close/>
                  </a:path>
                </a:pathLst>
              </a:custGeom>
              <a:solidFill>
                <a:srgbClr val="4D4D4D"/>
              </a:solidFill>
              <a:ln w="9525">
                <a:noFill/>
                <a:round/>
                <a:headEnd/>
                <a:tailEnd/>
              </a:ln>
            </p:spPr>
            <p:txBody>
              <a:bodyPr/>
              <a:lstStyle/>
              <a:p>
                <a:endParaRPr lang="es-CO"/>
              </a:p>
            </p:txBody>
          </p:sp>
          <p:sp>
            <p:nvSpPr>
              <p:cNvPr id="11286" name="Freeform 17"/>
              <p:cNvSpPr>
                <a:spLocks/>
              </p:cNvSpPr>
              <p:nvPr/>
            </p:nvSpPr>
            <p:spPr bwMode="auto">
              <a:xfrm>
                <a:off x="1620" y="3045"/>
                <a:ext cx="47" cy="37"/>
              </a:xfrm>
              <a:custGeom>
                <a:avLst/>
                <a:gdLst>
                  <a:gd name="T0" fmla="*/ 45 w 94"/>
                  <a:gd name="T1" fmla="*/ 9 h 74"/>
                  <a:gd name="T2" fmla="*/ 30 w 94"/>
                  <a:gd name="T3" fmla="*/ 9 h 74"/>
                  <a:gd name="T4" fmla="*/ 16 w 94"/>
                  <a:gd name="T5" fmla="*/ 0 h 74"/>
                  <a:gd name="T6" fmla="*/ 6 w 94"/>
                  <a:gd name="T7" fmla="*/ 11 h 74"/>
                  <a:gd name="T8" fmla="*/ 0 w 94"/>
                  <a:gd name="T9" fmla="*/ 37 h 74"/>
                  <a:gd name="T10" fmla="*/ 22 w 94"/>
                  <a:gd name="T11" fmla="*/ 27 h 74"/>
                  <a:gd name="T12" fmla="*/ 34 w 94"/>
                  <a:gd name="T13" fmla="*/ 24 h 74"/>
                  <a:gd name="T14" fmla="*/ 47 w 94"/>
                  <a:gd name="T15" fmla="*/ 27 h 74"/>
                  <a:gd name="T16" fmla="*/ 45 w 94"/>
                  <a:gd name="T17" fmla="*/ 9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74"/>
                  <a:gd name="T29" fmla="*/ 94 w 94"/>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74">
                    <a:moveTo>
                      <a:pt x="90" y="19"/>
                    </a:moveTo>
                    <a:lnTo>
                      <a:pt x="60" y="19"/>
                    </a:lnTo>
                    <a:lnTo>
                      <a:pt x="32" y="0"/>
                    </a:lnTo>
                    <a:lnTo>
                      <a:pt x="13" y="22"/>
                    </a:lnTo>
                    <a:lnTo>
                      <a:pt x="0" y="74"/>
                    </a:lnTo>
                    <a:lnTo>
                      <a:pt x="44" y="55"/>
                    </a:lnTo>
                    <a:lnTo>
                      <a:pt x="67" y="48"/>
                    </a:lnTo>
                    <a:lnTo>
                      <a:pt x="94" y="54"/>
                    </a:lnTo>
                    <a:lnTo>
                      <a:pt x="90" y="19"/>
                    </a:lnTo>
                    <a:close/>
                  </a:path>
                </a:pathLst>
              </a:custGeom>
              <a:solidFill>
                <a:srgbClr val="4D4D4D"/>
              </a:solidFill>
              <a:ln w="9525">
                <a:noFill/>
                <a:round/>
                <a:headEnd/>
                <a:tailEnd/>
              </a:ln>
            </p:spPr>
            <p:txBody>
              <a:bodyPr/>
              <a:lstStyle/>
              <a:p>
                <a:endParaRPr lang="es-CO"/>
              </a:p>
            </p:txBody>
          </p:sp>
          <p:sp>
            <p:nvSpPr>
              <p:cNvPr id="11287" name="Freeform 18"/>
              <p:cNvSpPr>
                <a:spLocks/>
              </p:cNvSpPr>
              <p:nvPr/>
            </p:nvSpPr>
            <p:spPr bwMode="auto">
              <a:xfrm>
                <a:off x="1741" y="2880"/>
                <a:ext cx="50" cy="23"/>
              </a:xfrm>
              <a:custGeom>
                <a:avLst/>
                <a:gdLst>
                  <a:gd name="T0" fmla="*/ 50 w 99"/>
                  <a:gd name="T1" fmla="*/ 4 h 47"/>
                  <a:gd name="T2" fmla="*/ 30 w 99"/>
                  <a:gd name="T3" fmla="*/ 0 h 47"/>
                  <a:gd name="T4" fmla="*/ 14 w 99"/>
                  <a:gd name="T5" fmla="*/ 1 h 47"/>
                  <a:gd name="T6" fmla="*/ 0 w 99"/>
                  <a:gd name="T7" fmla="*/ 11 h 47"/>
                  <a:gd name="T8" fmla="*/ 0 w 99"/>
                  <a:gd name="T9" fmla="*/ 23 h 47"/>
                  <a:gd name="T10" fmla="*/ 15 w 99"/>
                  <a:gd name="T11" fmla="*/ 15 h 47"/>
                  <a:gd name="T12" fmla="*/ 29 w 99"/>
                  <a:gd name="T13" fmla="*/ 11 h 47"/>
                  <a:gd name="T14" fmla="*/ 43 w 99"/>
                  <a:gd name="T15" fmla="*/ 11 h 47"/>
                  <a:gd name="T16" fmla="*/ 50 w 99"/>
                  <a:gd name="T17" fmla="*/ 4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47"/>
                  <a:gd name="T29" fmla="*/ 99 w 99"/>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47">
                    <a:moveTo>
                      <a:pt x="99" y="8"/>
                    </a:moveTo>
                    <a:lnTo>
                      <a:pt x="60" y="0"/>
                    </a:lnTo>
                    <a:lnTo>
                      <a:pt x="28" y="2"/>
                    </a:lnTo>
                    <a:lnTo>
                      <a:pt x="0" y="22"/>
                    </a:lnTo>
                    <a:lnTo>
                      <a:pt x="0" y="47"/>
                    </a:lnTo>
                    <a:lnTo>
                      <a:pt x="30" y="30"/>
                    </a:lnTo>
                    <a:lnTo>
                      <a:pt x="58" y="22"/>
                    </a:lnTo>
                    <a:lnTo>
                      <a:pt x="85" y="22"/>
                    </a:lnTo>
                    <a:lnTo>
                      <a:pt x="99" y="8"/>
                    </a:lnTo>
                    <a:close/>
                  </a:path>
                </a:pathLst>
              </a:custGeom>
              <a:solidFill>
                <a:srgbClr val="4D4D4D"/>
              </a:solidFill>
              <a:ln w="9525">
                <a:noFill/>
                <a:round/>
                <a:headEnd/>
                <a:tailEnd/>
              </a:ln>
            </p:spPr>
            <p:txBody>
              <a:bodyPr/>
              <a:lstStyle/>
              <a:p>
                <a:endParaRPr lang="es-CO"/>
              </a:p>
            </p:txBody>
          </p:sp>
          <p:sp>
            <p:nvSpPr>
              <p:cNvPr id="11288" name="Freeform 19"/>
              <p:cNvSpPr>
                <a:spLocks/>
              </p:cNvSpPr>
              <p:nvPr/>
            </p:nvSpPr>
            <p:spPr bwMode="auto">
              <a:xfrm>
                <a:off x="1714" y="2942"/>
                <a:ext cx="146" cy="91"/>
              </a:xfrm>
              <a:custGeom>
                <a:avLst/>
                <a:gdLst>
                  <a:gd name="T0" fmla="*/ 107 w 293"/>
                  <a:gd name="T1" fmla="*/ 9 h 181"/>
                  <a:gd name="T2" fmla="*/ 88 w 293"/>
                  <a:gd name="T3" fmla="*/ 8 h 181"/>
                  <a:gd name="T4" fmla="*/ 75 w 293"/>
                  <a:gd name="T5" fmla="*/ 16 h 181"/>
                  <a:gd name="T6" fmla="*/ 44 w 293"/>
                  <a:gd name="T7" fmla="*/ 15 h 181"/>
                  <a:gd name="T8" fmla="*/ 24 w 293"/>
                  <a:gd name="T9" fmla="*/ 9 h 181"/>
                  <a:gd name="T10" fmla="*/ 16 w 293"/>
                  <a:gd name="T11" fmla="*/ 2 h 181"/>
                  <a:gd name="T12" fmla="*/ 12 w 293"/>
                  <a:gd name="T13" fmla="*/ 0 h 181"/>
                  <a:gd name="T14" fmla="*/ 12 w 293"/>
                  <a:gd name="T15" fmla="*/ 2 h 181"/>
                  <a:gd name="T16" fmla="*/ 14 w 293"/>
                  <a:gd name="T17" fmla="*/ 8 h 181"/>
                  <a:gd name="T18" fmla="*/ 15 w 293"/>
                  <a:gd name="T19" fmla="*/ 15 h 181"/>
                  <a:gd name="T20" fmla="*/ 14 w 293"/>
                  <a:gd name="T21" fmla="*/ 22 h 181"/>
                  <a:gd name="T22" fmla="*/ 10 w 293"/>
                  <a:gd name="T23" fmla="*/ 29 h 181"/>
                  <a:gd name="T24" fmla="*/ 0 w 293"/>
                  <a:gd name="T25" fmla="*/ 34 h 181"/>
                  <a:gd name="T26" fmla="*/ 20 w 293"/>
                  <a:gd name="T27" fmla="*/ 41 h 181"/>
                  <a:gd name="T28" fmla="*/ 31 w 293"/>
                  <a:gd name="T29" fmla="*/ 47 h 181"/>
                  <a:gd name="T30" fmla="*/ 38 w 293"/>
                  <a:gd name="T31" fmla="*/ 54 h 181"/>
                  <a:gd name="T32" fmla="*/ 43 w 293"/>
                  <a:gd name="T33" fmla="*/ 61 h 181"/>
                  <a:gd name="T34" fmla="*/ 48 w 293"/>
                  <a:gd name="T35" fmla="*/ 66 h 181"/>
                  <a:gd name="T36" fmla="*/ 52 w 293"/>
                  <a:gd name="T37" fmla="*/ 72 h 181"/>
                  <a:gd name="T38" fmla="*/ 59 w 293"/>
                  <a:gd name="T39" fmla="*/ 77 h 181"/>
                  <a:gd name="T40" fmla="*/ 69 w 293"/>
                  <a:gd name="T41" fmla="*/ 80 h 181"/>
                  <a:gd name="T42" fmla="*/ 83 w 293"/>
                  <a:gd name="T43" fmla="*/ 82 h 181"/>
                  <a:gd name="T44" fmla="*/ 99 w 293"/>
                  <a:gd name="T45" fmla="*/ 80 h 181"/>
                  <a:gd name="T46" fmla="*/ 114 w 293"/>
                  <a:gd name="T47" fmla="*/ 91 h 181"/>
                  <a:gd name="T48" fmla="*/ 146 w 293"/>
                  <a:gd name="T49" fmla="*/ 81 h 181"/>
                  <a:gd name="T50" fmla="*/ 146 w 293"/>
                  <a:gd name="T51" fmla="*/ 69 h 181"/>
                  <a:gd name="T52" fmla="*/ 145 w 293"/>
                  <a:gd name="T53" fmla="*/ 58 h 181"/>
                  <a:gd name="T54" fmla="*/ 143 w 293"/>
                  <a:gd name="T55" fmla="*/ 47 h 181"/>
                  <a:gd name="T56" fmla="*/ 139 w 293"/>
                  <a:gd name="T57" fmla="*/ 38 h 181"/>
                  <a:gd name="T58" fmla="*/ 135 w 293"/>
                  <a:gd name="T59" fmla="*/ 29 h 181"/>
                  <a:gd name="T60" fmla="*/ 128 w 293"/>
                  <a:gd name="T61" fmla="*/ 21 h 181"/>
                  <a:gd name="T62" fmla="*/ 119 w 293"/>
                  <a:gd name="T63" fmla="*/ 15 h 181"/>
                  <a:gd name="T64" fmla="*/ 107 w 293"/>
                  <a:gd name="T65" fmla="*/ 9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3"/>
                  <a:gd name="T100" fmla="*/ 0 h 181"/>
                  <a:gd name="T101" fmla="*/ 293 w 293"/>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3" h="181">
                    <a:moveTo>
                      <a:pt x="215" y="17"/>
                    </a:moveTo>
                    <a:lnTo>
                      <a:pt x="177" y="15"/>
                    </a:lnTo>
                    <a:lnTo>
                      <a:pt x="150" y="31"/>
                    </a:lnTo>
                    <a:lnTo>
                      <a:pt x="88" y="29"/>
                    </a:lnTo>
                    <a:lnTo>
                      <a:pt x="48" y="17"/>
                    </a:lnTo>
                    <a:lnTo>
                      <a:pt x="32" y="3"/>
                    </a:lnTo>
                    <a:lnTo>
                      <a:pt x="25" y="0"/>
                    </a:lnTo>
                    <a:lnTo>
                      <a:pt x="25" y="4"/>
                    </a:lnTo>
                    <a:lnTo>
                      <a:pt x="28" y="15"/>
                    </a:lnTo>
                    <a:lnTo>
                      <a:pt x="31" y="29"/>
                    </a:lnTo>
                    <a:lnTo>
                      <a:pt x="29" y="44"/>
                    </a:lnTo>
                    <a:lnTo>
                      <a:pt x="20" y="57"/>
                    </a:lnTo>
                    <a:lnTo>
                      <a:pt x="0" y="68"/>
                    </a:lnTo>
                    <a:lnTo>
                      <a:pt x="40" y="82"/>
                    </a:lnTo>
                    <a:lnTo>
                      <a:pt x="62" y="94"/>
                    </a:lnTo>
                    <a:lnTo>
                      <a:pt x="76" y="107"/>
                    </a:lnTo>
                    <a:lnTo>
                      <a:pt x="86" y="121"/>
                    </a:lnTo>
                    <a:lnTo>
                      <a:pt x="96" y="132"/>
                    </a:lnTo>
                    <a:lnTo>
                      <a:pt x="105" y="144"/>
                    </a:lnTo>
                    <a:lnTo>
                      <a:pt x="119" y="153"/>
                    </a:lnTo>
                    <a:lnTo>
                      <a:pt x="138" y="160"/>
                    </a:lnTo>
                    <a:lnTo>
                      <a:pt x="167" y="163"/>
                    </a:lnTo>
                    <a:lnTo>
                      <a:pt x="199" y="159"/>
                    </a:lnTo>
                    <a:lnTo>
                      <a:pt x="229" y="181"/>
                    </a:lnTo>
                    <a:lnTo>
                      <a:pt x="293" y="161"/>
                    </a:lnTo>
                    <a:lnTo>
                      <a:pt x="293" y="137"/>
                    </a:lnTo>
                    <a:lnTo>
                      <a:pt x="290" y="115"/>
                    </a:lnTo>
                    <a:lnTo>
                      <a:pt x="286" y="93"/>
                    </a:lnTo>
                    <a:lnTo>
                      <a:pt x="279" y="75"/>
                    </a:lnTo>
                    <a:lnTo>
                      <a:pt x="270" y="57"/>
                    </a:lnTo>
                    <a:lnTo>
                      <a:pt x="256" y="41"/>
                    </a:lnTo>
                    <a:lnTo>
                      <a:pt x="238" y="29"/>
                    </a:lnTo>
                    <a:lnTo>
                      <a:pt x="215" y="17"/>
                    </a:lnTo>
                    <a:close/>
                  </a:path>
                </a:pathLst>
              </a:custGeom>
              <a:solidFill>
                <a:srgbClr val="4D4D4D"/>
              </a:solidFill>
              <a:ln w="9525">
                <a:noFill/>
                <a:round/>
                <a:headEnd/>
                <a:tailEnd/>
              </a:ln>
            </p:spPr>
            <p:txBody>
              <a:bodyPr/>
              <a:lstStyle/>
              <a:p>
                <a:endParaRPr lang="es-CO"/>
              </a:p>
            </p:txBody>
          </p:sp>
          <p:sp>
            <p:nvSpPr>
              <p:cNvPr id="11289" name="Freeform 20"/>
              <p:cNvSpPr>
                <a:spLocks/>
              </p:cNvSpPr>
              <p:nvPr/>
            </p:nvSpPr>
            <p:spPr bwMode="auto">
              <a:xfrm>
                <a:off x="1721" y="2844"/>
                <a:ext cx="127" cy="36"/>
              </a:xfrm>
              <a:custGeom>
                <a:avLst/>
                <a:gdLst>
                  <a:gd name="T0" fmla="*/ 127 w 253"/>
                  <a:gd name="T1" fmla="*/ 36 h 71"/>
                  <a:gd name="T2" fmla="*/ 105 w 253"/>
                  <a:gd name="T3" fmla="*/ 15 h 71"/>
                  <a:gd name="T4" fmla="*/ 74 w 253"/>
                  <a:gd name="T5" fmla="*/ 9 h 71"/>
                  <a:gd name="T6" fmla="*/ 42 w 253"/>
                  <a:gd name="T7" fmla="*/ 11 h 71"/>
                  <a:gd name="T8" fmla="*/ 23 w 253"/>
                  <a:gd name="T9" fmla="*/ 16 h 71"/>
                  <a:gd name="T10" fmla="*/ 15 w 253"/>
                  <a:gd name="T11" fmla="*/ 25 h 71"/>
                  <a:gd name="T12" fmla="*/ 4 w 253"/>
                  <a:gd name="T13" fmla="*/ 28 h 71"/>
                  <a:gd name="T14" fmla="*/ 0 w 253"/>
                  <a:gd name="T15" fmla="*/ 21 h 71"/>
                  <a:gd name="T16" fmla="*/ 12 w 253"/>
                  <a:gd name="T17" fmla="*/ 7 h 71"/>
                  <a:gd name="T18" fmla="*/ 41 w 253"/>
                  <a:gd name="T19" fmla="*/ 0 h 71"/>
                  <a:gd name="T20" fmla="*/ 75 w 253"/>
                  <a:gd name="T21" fmla="*/ 0 h 71"/>
                  <a:gd name="T22" fmla="*/ 100 w 253"/>
                  <a:gd name="T23" fmla="*/ 4 h 71"/>
                  <a:gd name="T24" fmla="*/ 119 w 253"/>
                  <a:gd name="T25" fmla="*/ 21 h 71"/>
                  <a:gd name="T26" fmla="*/ 119 w 253"/>
                  <a:gd name="T27" fmla="*/ 23 h 71"/>
                  <a:gd name="T28" fmla="*/ 121 w 253"/>
                  <a:gd name="T29" fmla="*/ 28 h 71"/>
                  <a:gd name="T30" fmla="*/ 124 w 253"/>
                  <a:gd name="T31" fmla="*/ 34 h 71"/>
                  <a:gd name="T32" fmla="*/ 127 w 253"/>
                  <a:gd name="T33" fmla="*/ 36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3"/>
                  <a:gd name="T52" fmla="*/ 0 h 71"/>
                  <a:gd name="T53" fmla="*/ 253 w 253"/>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3" h="71">
                    <a:moveTo>
                      <a:pt x="253" y="71"/>
                    </a:moveTo>
                    <a:lnTo>
                      <a:pt x="209" y="30"/>
                    </a:lnTo>
                    <a:lnTo>
                      <a:pt x="147" y="18"/>
                    </a:lnTo>
                    <a:lnTo>
                      <a:pt x="84" y="22"/>
                    </a:lnTo>
                    <a:lnTo>
                      <a:pt x="46" y="32"/>
                    </a:lnTo>
                    <a:lnTo>
                      <a:pt x="30" y="49"/>
                    </a:lnTo>
                    <a:lnTo>
                      <a:pt x="8" y="55"/>
                    </a:lnTo>
                    <a:lnTo>
                      <a:pt x="0" y="41"/>
                    </a:lnTo>
                    <a:lnTo>
                      <a:pt x="24" y="14"/>
                    </a:lnTo>
                    <a:lnTo>
                      <a:pt x="82" y="0"/>
                    </a:lnTo>
                    <a:lnTo>
                      <a:pt x="150" y="0"/>
                    </a:lnTo>
                    <a:lnTo>
                      <a:pt x="199" y="8"/>
                    </a:lnTo>
                    <a:lnTo>
                      <a:pt x="237" y="41"/>
                    </a:lnTo>
                    <a:lnTo>
                      <a:pt x="238" y="46"/>
                    </a:lnTo>
                    <a:lnTo>
                      <a:pt x="242" y="56"/>
                    </a:lnTo>
                    <a:lnTo>
                      <a:pt x="247" y="67"/>
                    </a:lnTo>
                    <a:lnTo>
                      <a:pt x="253" y="71"/>
                    </a:lnTo>
                    <a:close/>
                  </a:path>
                </a:pathLst>
              </a:custGeom>
              <a:solidFill>
                <a:srgbClr val="4D4D4D"/>
              </a:solidFill>
              <a:ln w="9525">
                <a:noFill/>
                <a:round/>
                <a:headEnd/>
                <a:tailEnd/>
              </a:ln>
            </p:spPr>
            <p:txBody>
              <a:bodyPr/>
              <a:lstStyle/>
              <a:p>
                <a:endParaRPr lang="es-CO"/>
              </a:p>
            </p:txBody>
          </p:sp>
          <p:sp>
            <p:nvSpPr>
              <p:cNvPr id="11290" name="Freeform 21"/>
              <p:cNvSpPr>
                <a:spLocks/>
              </p:cNvSpPr>
              <p:nvPr/>
            </p:nvSpPr>
            <p:spPr bwMode="auto">
              <a:xfrm>
                <a:off x="1584" y="2859"/>
                <a:ext cx="52" cy="22"/>
              </a:xfrm>
              <a:custGeom>
                <a:avLst/>
                <a:gdLst>
                  <a:gd name="T0" fmla="*/ 40 w 103"/>
                  <a:gd name="T1" fmla="*/ 0 h 43"/>
                  <a:gd name="T2" fmla="*/ 52 w 103"/>
                  <a:gd name="T3" fmla="*/ 10 h 43"/>
                  <a:gd name="T4" fmla="*/ 52 w 103"/>
                  <a:gd name="T5" fmla="*/ 21 h 43"/>
                  <a:gd name="T6" fmla="*/ 43 w 103"/>
                  <a:gd name="T7" fmla="*/ 22 h 43"/>
                  <a:gd name="T8" fmla="*/ 32 w 103"/>
                  <a:gd name="T9" fmla="*/ 11 h 43"/>
                  <a:gd name="T10" fmla="*/ 24 w 103"/>
                  <a:gd name="T11" fmla="*/ 7 h 43"/>
                  <a:gd name="T12" fmla="*/ 0 w 103"/>
                  <a:gd name="T13" fmla="*/ 10 h 43"/>
                  <a:gd name="T14" fmla="*/ 15 w 103"/>
                  <a:gd name="T15" fmla="*/ 1 h 43"/>
                  <a:gd name="T16" fmla="*/ 40 w 103"/>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43"/>
                  <a:gd name="T29" fmla="*/ 103 w 103"/>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43">
                    <a:moveTo>
                      <a:pt x="79" y="0"/>
                    </a:moveTo>
                    <a:lnTo>
                      <a:pt x="103" y="19"/>
                    </a:lnTo>
                    <a:lnTo>
                      <a:pt x="103" y="41"/>
                    </a:lnTo>
                    <a:lnTo>
                      <a:pt x="85" y="43"/>
                    </a:lnTo>
                    <a:lnTo>
                      <a:pt x="63" y="22"/>
                    </a:lnTo>
                    <a:lnTo>
                      <a:pt x="47" y="14"/>
                    </a:lnTo>
                    <a:lnTo>
                      <a:pt x="0" y="19"/>
                    </a:lnTo>
                    <a:lnTo>
                      <a:pt x="30" y="2"/>
                    </a:lnTo>
                    <a:lnTo>
                      <a:pt x="79" y="0"/>
                    </a:lnTo>
                    <a:close/>
                  </a:path>
                </a:pathLst>
              </a:custGeom>
              <a:solidFill>
                <a:srgbClr val="4D4D4D"/>
              </a:solidFill>
              <a:ln w="9525">
                <a:noFill/>
                <a:round/>
                <a:headEnd/>
                <a:tailEnd/>
              </a:ln>
            </p:spPr>
            <p:txBody>
              <a:bodyPr/>
              <a:lstStyle/>
              <a:p>
                <a:endParaRPr lang="es-CO"/>
              </a:p>
            </p:txBody>
          </p:sp>
          <p:sp>
            <p:nvSpPr>
              <p:cNvPr id="11291" name="Freeform 22"/>
              <p:cNvSpPr>
                <a:spLocks/>
              </p:cNvSpPr>
              <p:nvPr/>
            </p:nvSpPr>
            <p:spPr bwMode="auto">
              <a:xfrm>
                <a:off x="1726" y="2891"/>
                <a:ext cx="108" cy="42"/>
              </a:xfrm>
              <a:custGeom>
                <a:avLst/>
                <a:gdLst>
                  <a:gd name="T0" fmla="*/ 108 w 217"/>
                  <a:gd name="T1" fmla="*/ 23 h 85"/>
                  <a:gd name="T2" fmla="*/ 89 w 217"/>
                  <a:gd name="T3" fmla="*/ 8 h 85"/>
                  <a:gd name="T4" fmla="*/ 70 w 217"/>
                  <a:gd name="T5" fmla="*/ 0 h 85"/>
                  <a:gd name="T6" fmla="*/ 45 w 217"/>
                  <a:gd name="T7" fmla="*/ 0 h 85"/>
                  <a:gd name="T8" fmla="*/ 17 w 217"/>
                  <a:gd name="T9" fmla="*/ 10 h 85"/>
                  <a:gd name="T10" fmla="*/ 6 w 217"/>
                  <a:gd name="T11" fmla="*/ 19 h 85"/>
                  <a:gd name="T12" fmla="*/ 0 w 217"/>
                  <a:gd name="T13" fmla="*/ 34 h 85"/>
                  <a:gd name="T14" fmla="*/ 12 w 217"/>
                  <a:gd name="T15" fmla="*/ 34 h 85"/>
                  <a:gd name="T16" fmla="*/ 18 w 217"/>
                  <a:gd name="T17" fmla="*/ 23 h 85"/>
                  <a:gd name="T18" fmla="*/ 36 w 217"/>
                  <a:gd name="T19" fmla="*/ 19 h 85"/>
                  <a:gd name="T20" fmla="*/ 37 w 217"/>
                  <a:gd name="T21" fmla="*/ 30 h 85"/>
                  <a:gd name="T22" fmla="*/ 46 w 217"/>
                  <a:gd name="T23" fmla="*/ 34 h 85"/>
                  <a:gd name="T24" fmla="*/ 34 w 217"/>
                  <a:gd name="T25" fmla="*/ 37 h 85"/>
                  <a:gd name="T26" fmla="*/ 48 w 217"/>
                  <a:gd name="T27" fmla="*/ 42 h 85"/>
                  <a:gd name="T28" fmla="*/ 64 w 217"/>
                  <a:gd name="T29" fmla="*/ 42 h 85"/>
                  <a:gd name="T30" fmla="*/ 86 w 217"/>
                  <a:gd name="T31" fmla="*/ 33 h 85"/>
                  <a:gd name="T32" fmla="*/ 105 w 217"/>
                  <a:gd name="T33" fmla="*/ 33 h 85"/>
                  <a:gd name="T34" fmla="*/ 108 w 217"/>
                  <a:gd name="T35" fmla="*/ 23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85"/>
                  <a:gd name="T56" fmla="*/ 217 w 217"/>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85">
                    <a:moveTo>
                      <a:pt x="217" y="47"/>
                    </a:moveTo>
                    <a:lnTo>
                      <a:pt x="178" y="16"/>
                    </a:lnTo>
                    <a:lnTo>
                      <a:pt x="140" y="0"/>
                    </a:lnTo>
                    <a:lnTo>
                      <a:pt x="90" y="0"/>
                    </a:lnTo>
                    <a:lnTo>
                      <a:pt x="34" y="20"/>
                    </a:lnTo>
                    <a:lnTo>
                      <a:pt x="12" y="39"/>
                    </a:lnTo>
                    <a:lnTo>
                      <a:pt x="0" y="69"/>
                    </a:lnTo>
                    <a:lnTo>
                      <a:pt x="24" y="69"/>
                    </a:lnTo>
                    <a:lnTo>
                      <a:pt x="36" y="47"/>
                    </a:lnTo>
                    <a:lnTo>
                      <a:pt x="72" y="39"/>
                    </a:lnTo>
                    <a:lnTo>
                      <a:pt x="74" y="61"/>
                    </a:lnTo>
                    <a:lnTo>
                      <a:pt x="93" y="69"/>
                    </a:lnTo>
                    <a:lnTo>
                      <a:pt x="68" y="75"/>
                    </a:lnTo>
                    <a:lnTo>
                      <a:pt x="96" y="85"/>
                    </a:lnTo>
                    <a:lnTo>
                      <a:pt x="129" y="85"/>
                    </a:lnTo>
                    <a:lnTo>
                      <a:pt x="173" y="67"/>
                    </a:lnTo>
                    <a:lnTo>
                      <a:pt x="211" y="67"/>
                    </a:lnTo>
                    <a:lnTo>
                      <a:pt x="217" y="47"/>
                    </a:lnTo>
                    <a:close/>
                  </a:path>
                </a:pathLst>
              </a:custGeom>
              <a:solidFill>
                <a:srgbClr val="4D4D4D"/>
              </a:solidFill>
              <a:ln w="9525">
                <a:noFill/>
                <a:round/>
                <a:headEnd/>
                <a:tailEnd/>
              </a:ln>
            </p:spPr>
            <p:txBody>
              <a:bodyPr/>
              <a:lstStyle/>
              <a:p>
                <a:endParaRPr lang="es-CO"/>
              </a:p>
            </p:txBody>
          </p:sp>
          <p:sp>
            <p:nvSpPr>
              <p:cNvPr id="11292" name="Freeform 23"/>
              <p:cNvSpPr>
                <a:spLocks/>
              </p:cNvSpPr>
              <p:nvPr/>
            </p:nvSpPr>
            <p:spPr bwMode="auto">
              <a:xfrm>
                <a:off x="1581" y="2906"/>
                <a:ext cx="72" cy="34"/>
              </a:xfrm>
              <a:custGeom>
                <a:avLst/>
                <a:gdLst>
                  <a:gd name="T0" fmla="*/ 72 w 145"/>
                  <a:gd name="T1" fmla="*/ 22 h 69"/>
                  <a:gd name="T2" fmla="*/ 60 w 145"/>
                  <a:gd name="T3" fmla="*/ 8 h 69"/>
                  <a:gd name="T4" fmla="*/ 46 w 145"/>
                  <a:gd name="T5" fmla="*/ 0 h 69"/>
                  <a:gd name="T6" fmla="*/ 16 w 145"/>
                  <a:gd name="T7" fmla="*/ 3 h 69"/>
                  <a:gd name="T8" fmla="*/ 1 w 145"/>
                  <a:gd name="T9" fmla="*/ 16 h 69"/>
                  <a:gd name="T10" fmla="*/ 0 w 145"/>
                  <a:gd name="T11" fmla="*/ 30 h 69"/>
                  <a:gd name="T12" fmla="*/ 7 w 145"/>
                  <a:gd name="T13" fmla="*/ 34 h 69"/>
                  <a:gd name="T14" fmla="*/ 13 w 145"/>
                  <a:gd name="T15" fmla="*/ 20 h 69"/>
                  <a:gd name="T16" fmla="*/ 18 w 145"/>
                  <a:gd name="T17" fmla="*/ 30 h 69"/>
                  <a:gd name="T18" fmla="*/ 45 w 145"/>
                  <a:gd name="T19" fmla="*/ 33 h 69"/>
                  <a:gd name="T20" fmla="*/ 52 w 145"/>
                  <a:gd name="T21" fmla="*/ 19 h 69"/>
                  <a:gd name="T22" fmla="*/ 60 w 145"/>
                  <a:gd name="T23" fmla="*/ 29 h 69"/>
                  <a:gd name="T24" fmla="*/ 72 w 145"/>
                  <a:gd name="T25" fmla="*/ 22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69"/>
                  <a:gd name="T41" fmla="*/ 145 w 14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69">
                    <a:moveTo>
                      <a:pt x="145" y="45"/>
                    </a:moveTo>
                    <a:lnTo>
                      <a:pt x="121" y="17"/>
                    </a:lnTo>
                    <a:lnTo>
                      <a:pt x="93" y="0"/>
                    </a:lnTo>
                    <a:lnTo>
                      <a:pt x="33" y="6"/>
                    </a:lnTo>
                    <a:lnTo>
                      <a:pt x="3" y="33"/>
                    </a:lnTo>
                    <a:lnTo>
                      <a:pt x="0" y="61"/>
                    </a:lnTo>
                    <a:lnTo>
                      <a:pt x="14" y="69"/>
                    </a:lnTo>
                    <a:lnTo>
                      <a:pt x="27" y="41"/>
                    </a:lnTo>
                    <a:lnTo>
                      <a:pt x="36" y="61"/>
                    </a:lnTo>
                    <a:lnTo>
                      <a:pt x="91" y="67"/>
                    </a:lnTo>
                    <a:lnTo>
                      <a:pt x="105" y="39"/>
                    </a:lnTo>
                    <a:lnTo>
                      <a:pt x="121" y="59"/>
                    </a:lnTo>
                    <a:lnTo>
                      <a:pt x="145" y="45"/>
                    </a:lnTo>
                    <a:close/>
                  </a:path>
                </a:pathLst>
              </a:custGeom>
              <a:solidFill>
                <a:srgbClr val="4D4D4D"/>
              </a:solidFill>
              <a:ln w="9525">
                <a:noFill/>
                <a:round/>
                <a:headEnd/>
                <a:tailEnd/>
              </a:ln>
            </p:spPr>
            <p:txBody>
              <a:bodyPr/>
              <a:lstStyle/>
              <a:p>
                <a:endParaRPr lang="es-CO"/>
              </a:p>
            </p:txBody>
          </p:sp>
          <p:sp>
            <p:nvSpPr>
              <p:cNvPr id="11293" name="Freeform 24"/>
              <p:cNvSpPr>
                <a:spLocks/>
              </p:cNvSpPr>
              <p:nvPr/>
            </p:nvSpPr>
            <p:spPr bwMode="auto">
              <a:xfrm>
                <a:off x="1690" y="3233"/>
                <a:ext cx="156" cy="167"/>
              </a:xfrm>
              <a:custGeom>
                <a:avLst/>
                <a:gdLst>
                  <a:gd name="T0" fmla="*/ 65 w 312"/>
                  <a:gd name="T1" fmla="*/ 24 h 335"/>
                  <a:gd name="T2" fmla="*/ 48 w 312"/>
                  <a:gd name="T3" fmla="*/ 12 h 335"/>
                  <a:gd name="T4" fmla="*/ 23 w 312"/>
                  <a:gd name="T5" fmla="*/ 2 h 335"/>
                  <a:gd name="T6" fmla="*/ 4 w 312"/>
                  <a:gd name="T7" fmla="*/ 0 h 335"/>
                  <a:gd name="T8" fmla="*/ 4 w 312"/>
                  <a:gd name="T9" fmla="*/ 42 h 335"/>
                  <a:gd name="T10" fmla="*/ 11 w 312"/>
                  <a:gd name="T11" fmla="*/ 96 h 335"/>
                  <a:gd name="T12" fmla="*/ 6 w 312"/>
                  <a:gd name="T13" fmla="*/ 130 h 335"/>
                  <a:gd name="T14" fmla="*/ 0 w 312"/>
                  <a:gd name="T15" fmla="*/ 148 h 335"/>
                  <a:gd name="T16" fmla="*/ 25 w 312"/>
                  <a:gd name="T17" fmla="*/ 165 h 335"/>
                  <a:gd name="T18" fmla="*/ 67 w 312"/>
                  <a:gd name="T19" fmla="*/ 167 h 335"/>
                  <a:gd name="T20" fmla="*/ 135 w 312"/>
                  <a:gd name="T21" fmla="*/ 153 h 335"/>
                  <a:gd name="T22" fmla="*/ 135 w 312"/>
                  <a:gd name="T23" fmla="*/ 115 h 335"/>
                  <a:gd name="T24" fmla="*/ 139 w 312"/>
                  <a:gd name="T25" fmla="*/ 87 h 335"/>
                  <a:gd name="T26" fmla="*/ 156 w 312"/>
                  <a:gd name="T27" fmla="*/ 68 h 335"/>
                  <a:gd name="T28" fmla="*/ 156 w 312"/>
                  <a:gd name="T29" fmla="*/ 33 h 335"/>
                  <a:gd name="T30" fmla="*/ 137 w 312"/>
                  <a:gd name="T31" fmla="*/ 26 h 335"/>
                  <a:gd name="T32" fmla="*/ 111 w 312"/>
                  <a:gd name="T33" fmla="*/ 37 h 335"/>
                  <a:gd name="T34" fmla="*/ 99 w 312"/>
                  <a:gd name="T35" fmla="*/ 56 h 335"/>
                  <a:gd name="T36" fmla="*/ 74 w 312"/>
                  <a:gd name="T37" fmla="*/ 56 h 335"/>
                  <a:gd name="T38" fmla="*/ 81 w 312"/>
                  <a:gd name="T39" fmla="*/ 37 h 335"/>
                  <a:gd name="T40" fmla="*/ 65 w 312"/>
                  <a:gd name="T41" fmla="*/ 24 h 3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335"/>
                  <a:gd name="T65" fmla="*/ 312 w 312"/>
                  <a:gd name="T66" fmla="*/ 335 h 3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335">
                    <a:moveTo>
                      <a:pt x="130" y="48"/>
                    </a:moveTo>
                    <a:lnTo>
                      <a:pt x="96" y="24"/>
                    </a:lnTo>
                    <a:lnTo>
                      <a:pt x="47" y="5"/>
                    </a:lnTo>
                    <a:lnTo>
                      <a:pt x="8" y="0"/>
                    </a:lnTo>
                    <a:lnTo>
                      <a:pt x="8" y="85"/>
                    </a:lnTo>
                    <a:lnTo>
                      <a:pt x="23" y="193"/>
                    </a:lnTo>
                    <a:lnTo>
                      <a:pt x="12" y="260"/>
                    </a:lnTo>
                    <a:lnTo>
                      <a:pt x="0" y="297"/>
                    </a:lnTo>
                    <a:lnTo>
                      <a:pt x="50" y="330"/>
                    </a:lnTo>
                    <a:lnTo>
                      <a:pt x="134" y="335"/>
                    </a:lnTo>
                    <a:lnTo>
                      <a:pt x="269" y="306"/>
                    </a:lnTo>
                    <a:lnTo>
                      <a:pt x="269" y="231"/>
                    </a:lnTo>
                    <a:lnTo>
                      <a:pt x="278" y="174"/>
                    </a:lnTo>
                    <a:lnTo>
                      <a:pt x="312" y="136"/>
                    </a:lnTo>
                    <a:lnTo>
                      <a:pt x="312" y="66"/>
                    </a:lnTo>
                    <a:lnTo>
                      <a:pt x="274" y="52"/>
                    </a:lnTo>
                    <a:lnTo>
                      <a:pt x="223" y="75"/>
                    </a:lnTo>
                    <a:lnTo>
                      <a:pt x="199" y="113"/>
                    </a:lnTo>
                    <a:lnTo>
                      <a:pt x="148" y="113"/>
                    </a:lnTo>
                    <a:lnTo>
                      <a:pt x="162" y="75"/>
                    </a:lnTo>
                    <a:lnTo>
                      <a:pt x="130" y="48"/>
                    </a:lnTo>
                    <a:close/>
                  </a:path>
                </a:pathLst>
              </a:custGeom>
              <a:solidFill>
                <a:srgbClr val="4D4D4D"/>
              </a:solidFill>
              <a:ln w="9525">
                <a:noFill/>
                <a:round/>
                <a:headEnd/>
                <a:tailEnd/>
              </a:ln>
            </p:spPr>
            <p:txBody>
              <a:bodyPr/>
              <a:lstStyle/>
              <a:p>
                <a:endParaRPr lang="es-CO"/>
              </a:p>
            </p:txBody>
          </p:sp>
          <p:sp>
            <p:nvSpPr>
              <p:cNvPr id="11294" name="Freeform 25"/>
              <p:cNvSpPr>
                <a:spLocks/>
              </p:cNvSpPr>
              <p:nvPr/>
            </p:nvSpPr>
            <p:spPr bwMode="auto">
              <a:xfrm>
                <a:off x="1456" y="2620"/>
                <a:ext cx="476" cy="1083"/>
              </a:xfrm>
              <a:custGeom>
                <a:avLst/>
                <a:gdLst>
                  <a:gd name="T0" fmla="*/ 390 w 952"/>
                  <a:gd name="T1" fmla="*/ 71 h 2165"/>
                  <a:gd name="T2" fmla="*/ 398 w 952"/>
                  <a:gd name="T3" fmla="*/ 108 h 2165"/>
                  <a:gd name="T4" fmla="*/ 422 w 952"/>
                  <a:gd name="T5" fmla="*/ 153 h 2165"/>
                  <a:gd name="T6" fmla="*/ 446 w 952"/>
                  <a:gd name="T7" fmla="*/ 197 h 2165"/>
                  <a:gd name="T8" fmla="*/ 457 w 952"/>
                  <a:gd name="T9" fmla="*/ 266 h 2165"/>
                  <a:gd name="T10" fmla="*/ 444 w 952"/>
                  <a:gd name="T11" fmla="*/ 334 h 2165"/>
                  <a:gd name="T12" fmla="*/ 435 w 952"/>
                  <a:gd name="T13" fmla="*/ 467 h 2165"/>
                  <a:gd name="T14" fmla="*/ 419 w 952"/>
                  <a:gd name="T15" fmla="*/ 554 h 2165"/>
                  <a:gd name="T16" fmla="*/ 399 w 952"/>
                  <a:gd name="T17" fmla="*/ 662 h 2165"/>
                  <a:gd name="T18" fmla="*/ 365 w 952"/>
                  <a:gd name="T19" fmla="*/ 720 h 2165"/>
                  <a:gd name="T20" fmla="*/ 365 w 952"/>
                  <a:gd name="T21" fmla="*/ 793 h 2165"/>
                  <a:gd name="T22" fmla="*/ 283 w 952"/>
                  <a:gd name="T23" fmla="*/ 1081 h 2165"/>
                  <a:gd name="T24" fmla="*/ 390 w 952"/>
                  <a:gd name="T25" fmla="*/ 761 h 2165"/>
                  <a:gd name="T26" fmla="*/ 398 w 952"/>
                  <a:gd name="T27" fmla="*/ 705 h 2165"/>
                  <a:gd name="T28" fmla="*/ 425 w 952"/>
                  <a:gd name="T29" fmla="*/ 634 h 2165"/>
                  <a:gd name="T30" fmla="*/ 439 w 952"/>
                  <a:gd name="T31" fmla="*/ 532 h 2165"/>
                  <a:gd name="T32" fmla="*/ 455 w 952"/>
                  <a:gd name="T33" fmla="*/ 432 h 2165"/>
                  <a:gd name="T34" fmla="*/ 463 w 952"/>
                  <a:gd name="T35" fmla="*/ 311 h 2165"/>
                  <a:gd name="T36" fmla="*/ 474 w 952"/>
                  <a:gd name="T37" fmla="*/ 254 h 2165"/>
                  <a:gd name="T38" fmla="*/ 466 w 952"/>
                  <a:gd name="T39" fmla="*/ 184 h 2165"/>
                  <a:gd name="T40" fmla="*/ 433 w 952"/>
                  <a:gd name="T41" fmla="*/ 124 h 2165"/>
                  <a:gd name="T42" fmla="*/ 406 w 952"/>
                  <a:gd name="T43" fmla="*/ 74 h 2165"/>
                  <a:gd name="T44" fmla="*/ 399 w 952"/>
                  <a:gd name="T45" fmla="*/ 47 h 2165"/>
                  <a:gd name="T46" fmla="*/ 370 w 952"/>
                  <a:gd name="T47" fmla="*/ 19 h 2165"/>
                  <a:gd name="T48" fmla="*/ 327 w 952"/>
                  <a:gd name="T49" fmla="*/ 4 h 2165"/>
                  <a:gd name="T50" fmla="*/ 281 w 952"/>
                  <a:gd name="T51" fmla="*/ 0 h 2165"/>
                  <a:gd name="T52" fmla="*/ 238 w 952"/>
                  <a:gd name="T53" fmla="*/ 10 h 2165"/>
                  <a:gd name="T54" fmla="*/ 185 w 952"/>
                  <a:gd name="T55" fmla="*/ 54 h 2165"/>
                  <a:gd name="T56" fmla="*/ 130 w 952"/>
                  <a:gd name="T57" fmla="*/ 107 h 2165"/>
                  <a:gd name="T58" fmla="*/ 100 w 952"/>
                  <a:gd name="T59" fmla="*/ 165 h 2165"/>
                  <a:gd name="T60" fmla="*/ 95 w 952"/>
                  <a:gd name="T61" fmla="*/ 255 h 2165"/>
                  <a:gd name="T62" fmla="*/ 94 w 952"/>
                  <a:gd name="T63" fmla="*/ 367 h 2165"/>
                  <a:gd name="T64" fmla="*/ 79 w 952"/>
                  <a:gd name="T65" fmla="*/ 500 h 2165"/>
                  <a:gd name="T66" fmla="*/ 67 w 952"/>
                  <a:gd name="T67" fmla="*/ 542 h 2165"/>
                  <a:gd name="T68" fmla="*/ 57 w 952"/>
                  <a:gd name="T69" fmla="*/ 584 h 2165"/>
                  <a:gd name="T70" fmla="*/ 52 w 952"/>
                  <a:gd name="T71" fmla="*/ 645 h 2165"/>
                  <a:gd name="T72" fmla="*/ 51 w 952"/>
                  <a:gd name="T73" fmla="*/ 711 h 2165"/>
                  <a:gd name="T74" fmla="*/ 20 w 952"/>
                  <a:gd name="T75" fmla="*/ 774 h 2165"/>
                  <a:gd name="T76" fmla="*/ 0 w 952"/>
                  <a:gd name="T77" fmla="*/ 843 h 2165"/>
                  <a:gd name="T78" fmla="*/ 168 w 952"/>
                  <a:gd name="T79" fmla="*/ 656 h 2165"/>
                  <a:gd name="T80" fmla="*/ 68 w 952"/>
                  <a:gd name="T81" fmla="*/ 633 h 2165"/>
                  <a:gd name="T82" fmla="*/ 91 w 952"/>
                  <a:gd name="T83" fmla="*/ 532 h 2165"/>
                  <a:gd name="T84" fmla="*/ 101 w 952"/>
                  <a:gd name="T85" fmla="*/ 403 h 2165"/>
                  <a:gd name="T86" fmla="*/ 108 w 952"/>
                  <a:gd name="T87" fmla="*/ 358 h 2165"/>
                  <a:gd name="T88" fmla="*/ 109 w 952"/>
                  <a:gd name="T89" fmla="*/ 300 h 2165"/>
                  <a:gd name="T90" fmla="*/ 106 w 952"/>
                  <a:gd name="T91" fmla="*/ 218 h 2165"/>
                  <a:gd name="T92" fmla="*/ 130 w 952"/>
                  <a:gd name="T93" fmla="*/ 142 h 2165"/>
                  <a:gd name="T94" fmla="*/ 172 w 952"/>
                  <a:gd name="T95" fmla="*/ 91 h 2165"/>
                  <a:gd name="T96" fmla="*/ 218 w 952"/>
                  <a:gd name="T97" fmla="*/ 50 h 2165"/>
                  <a:gd name="T98" fmla="*/ 259 w 952"/>
                  <a:gd name="T99" fmla="*/ 22 h 2165"/>
                  <a:gd name="T100" fmla="*/ 306 w 952"/>
                  <a:gd name="T101" fmla="*/ 12 h 2165"/>
                  <a:gd name="T102" fmla="*/ 350 w 952"/>
                  <a:gd name="T103" fmla="*/ 23 h 21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52"/>
                  <a:gd name="T157" fmla="*/ 0 h 2165"/>
                  <a:gd name="T158" fmla="*/ 952 w 952"/>
                  <a:gd name="T159" fmla="*/ 2165 h 21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52" h="2165">
                    <a:moveTo>
                      <a:pt x="753" y="92"/>
                    </a:moveTo>
                    <a:lnTo>
                      <a:pt x="765" y="108"/>
                    </a:lnTo>
                    <a:lnTo>
                      <a:pt x="774" y="124"/>
                    </a:lnTo>
                    <a:lnTo>
                      <a:pt x="780" y="141"/>
                    </a:lnTo>
                    <a:lnTo>
                      <a:pt x="785" y="160"/>
                    </a:lnTo>
                    <a:lnTo>
                      <a:pt x="788" y="178"/>
                    </a:lnTo>
                    <a:lnTo>
                      <a:pt x="791" y="197"/>
                    </a:lnTo>
                    <a:lnTo>
                      <a:pt x="795" y="216"/>
                    </a:lnTo>
                    <a:lnTo>
                      <a:pt x="799" y="236"/>
                    </a:lnTo>
                    <a:lnTo>
                      <a:pt x="818" y="259"/>
                    </a:lnTo>
                    <a:lnTo>
                      <a:pt x="833" y="283"/>
                    </a:lnTo>
                    <a:lnTo>
                      <a:pt x="844" y="306"/>
                    </a:lnTo>
                    <a:lnTo>
                      <a:pt x="856" y="328"/>
                    </a:lnTo>
                    <a:lnTo>
                      <a:pt x="866" y="351"/>
                    </a:lnTo>
                    <a:lnTo>
                      <a:pt x="878" y="373"/>
                    </a:lnTo>
                    <a:lnTo>
                      <a:pt x="892" y="394"/>
                    </a:lnTo>
                    <a:lnTo>
                      <a:pt x="909" y="415"/>
                    </a:lnTo>
                    <a:lnTo>
                      <a:pt x="914" y="459"/>
                    </a:lnTo>
                    <a:lnTo>
                      <a:pt x="915" y="497"/>
                    </a:lnTo>
                    <a:lnTo>
                      <a:pt x="914" y="532"/>
                    </a:lnTo>
                    <a:lnTo>
                      <a:pt x="910" y="565"/>
                    </a:lnTo>
                    <a:lnTo>
                      <a:pt x="904" y="598"/>
                    </a:lnTo>
                    <a:lnTo>
                      <a:pt x="896" y="631"/>
                    </a:lnTo>
                    <a:lnTo>
                      <a:pt x="887" y="668"/>
                    </a:lnTo>
                    <a:lnTo>
                      <a:pt x="876" y="711"/>
                    </a:lnTo>
                    <a:lnTo>
                      <a:pt x="888" y="846"/>
                    </a:lnTo>
                    <a:lnTo>
                      <a:pt x="878" y="890"/>
                    </a:lnTo>
                    <a:lnTo>
                      <a:pt x="869" y="933"/>
                    </a:lnTo>
                    <a:lnTo>
                      <a:pt x="861" y="977"/>
                    </a:lnTo>
                    <a:lnTo>
                      <a:pt x="854" y="1019"/>
                    </a:lnTo>
                    <a:lnTo>
                      <a:pt x="846" y="1063"/>
                    </a:lnTo>
                    <a:lnTo>
                      <a:pt x="838" y="1107"/>
                    </a:lnTo>
                    <a:lnTo>
                      <a:pt x="828" y="1152"/>
                    </a:lnTo>
                    <a:lnTo>
                      <a:pt x="817" y="1196"/>
                    </a:lnTo>
                    <a:lnTo>
                      <a:pt x="809" y="1262"/>
                    </a:lnTo>
                    <a:lnTo>
                      <a:pt x="797" y="1323"/>
                    </a:lnTo>
                    <a:lnTo>
                      <a:pt x="767" y="1356"/>
                    </a:lnTo>
                    <a:lnTo>
                      <a:pt x="748" y="1384"/>
                    </a:lnTo>
                    <a:lnTo>
                      <a:pt x="735" y="1412"/>
                    </a:lnTo>
                    <a:lnTo>
                      <a:pt x="729" y="1439"/>
                    </a:lnTo>
                    <a:lnTo>
                      <a:pt x="727" y="1469"/>
                    </a:lnTo>
                    <a:lnTo>
                      <a:pt x="727" y="1501"/>
                    </a:lnTo>
                    <a:lnTo>
                      <a:pt x="728" y="1540"/>
                    </a:lnTo>
                    <a:lnTo>
                      <a:pt x="729" y="1585"/>
                    </a:lnTo>
                    <a:lnTo>
                      <a:pt x="707" y="1636"/>
                    </a:lnTo>
                    <a:lnTo>
                      <a:pt x="613" y="1748"/>
                    </a:lnTo>
                    <a:lnTo>
                      <a:pt x="520" y="2165"/>
                    </a:lnTo>
                    <a:lnTo>
                      <a:pt x="566" y="2161"/>
                    </a:lnTo>
                    <a:lnTo>
                      <a:pt x="659" y="1799"/>
                    </a:lnTo>
                    <a:lnTo>
                      <a:pt x="758" y="1639"/>
                    </a:lnTo>
                    <a:lnTo>
                      <a:pt x="779" y="1560"/>
                    </a:lnTo>
                    <a:lnTo>
                      <a:pt x="779" y="1522"/>
                    </a:lnTo>
                    <a:lnTo>
                      <a:pt x="780" y="1488"/>
                    </a:lnTo>
                    <a:lnTo>
                      <a:pt x="782" y="1460"/>
                    </a:lnTo>
                    <a:lnTo>
                      <a:pt x="788" y="1434"/>
                    </a:lnTo>
                    <a:lnTo>
                      <a:pt x="796" y="1410"/>
                    </a:lnTo>
                    <a:lnTo>
                      <a:pt x="808" y="1384"/>
                    </a:lnTo>
                    <a:lnTo>
                      <a:pt x="825" y="1358"/>
                    </a:lnTo>
                    <a:lnTo>
                      <a:pt x="847" y="1327"/>
                    </a:lnTo>
                    <a:lnTo>
                      <a:pt x="850" y="1267"/>
                    </a:lnTo>
                    <a:lnTo>
                      <a:pt x="859" y="1216"/>
                    </a:lnTo>
                    <a:lnTo>
                      <a:pt x="866" y="1164"/>
                    </a:lnTo>
                    <a:lnTo>
                      <a:pt x="872" y="1114"/>
                    </a:lnTo>
                    <a:lnTo>
                      <a:pt x="878" y="1063"/>
                    </a:lnTo>
                    <a:lnTo>
                      <a:pt x="885" y="1014"/>
                    </a:lnTo>
                    <a:lnTo>
                      <a:pt x="891" y="963"/>
                    </a:lnTo>
                    <a:lnTo>
                      <a:pt x="899" y="913"/>
                    </a:lnTo>
                    <a:lnTo>
                      <a:pt x="909" y="863"/>
                    </a:lnTo>
                    <a:lnTo>
                      <a:pt x="909" y="791"/>
                    </a:lnTo>
                    <a:lnTo>
                      <a:pt x="909" y="681"/>
                    </a:lnTo>
                    <a:lnTo>
                      <a:pt x="918" y="650"/>
                    </a:lnTo>
                    <a:lnTo>
                      <a:pt x="926" y="621"/>
                    </a:lnTo>
                    <a:lnTo>
                      <a:pt x="934" y="592"/>
                    </a:lnTo>
                    <a:lnTo>
                      <a:pt x="940" y="564"/>
                    </a:lnTo>
                    <a:lnTo>
                      <a:pt x="945" y="535"/>
                    </a:lnTo>
                    <a:lnTo>
                      <a:pt x="948" y="507"/>
                    </a:lnTo>
                    <a:lnTo>
                      <a:pt x="950" y="476"/>
                    </a:lnTo>
                    <a:lnTo>
                      <a:pt x="952" y="443"/>
                    </a:lnTo>
                    <a:lnTo>
                      <a:pt x="941" y="404"/>
                    </a:lnTo>
                    <a:lnTo>
                      <a:pt x="931" y="368"/>
                    </a:lnTo>
                    <a:lnTo>
                      <a:pt x="918" y="335"/>
                    </a:lnTo>
                    <a:lnTo>
                      <a:pt x="903" y="304"/>
                    </a:lnTo>
                    <a:lnTo>
                      <a:pt x="886" y="275"/>
                    </a:lnTo>
                    <a:lnTo>
                      <a:pt x="865" y="247"/>
                    </a:lnTo>
                    <a:lnTo>
                      <a:pt x="841" y="219"/>
                    </a:lnTo>
                    <a:lnTo>
                      <a:pt x="812" y="190"/>
                    </a:lnTo>
                    <a:lnTo>
                      <a:pt x="812" y="167"/>
                    </a:lnTo>
                    <a:lnTo>
                      <a:pt x="812" y="148"/>
                    </a:lnTo>
                    <a:lnTo>
                      <a:pt x="810" y="133"/>
                    </a:lnTo>
                    <a:lnTo>
                      <a:pt x="808" y="120"/>
                    </a:lnTo>
                    <a:lnTo>
                      <a:pt x="803" y="107"/>
                    </a:lnTo>
                    <a:lnTo>
                      <a:pt x="797" y="93"/>
                    </a:lnTo>
                    <a:lnTo>
                      <a:pt x="788" y="78"/>
                    </a:lnTo>
                    <a:lnTo>
                      <a:pt x="775" y="59"/>
                    </a:lnTo>
                    <a:lnTo>
                      <a:pt x="758" y="47"/>
                    </a:lnTo>
                    <a:lnTo>
                      <a:pt x="740" y="38"/>
                    </a:lnTo>
                    <a:lnTo>
                      <a:pt x="720" y="29"/>
                    </a:lnTo>
                    <a:lnTo>
                      <a:pt x="698" y="21"/>
                    </a:lnTo>
                    <a:lnTo>
                      <a:pt x="676" y="14"/>
                    </a:lnTo>
                    <a:lnTo>
                      <a:pt x="653" y="8"/>
                    </a:lnTo>
                    <a:lnTo>
                      <a:pt x="630" y="3"/>
                    </a:lnTo>
                    <a:lnTo>
                      <a:pt x="607" y="1"/>
                    </a:lnTo>
                    <a:lnTo>
                      <a:pt x="584" y="0"/>
                    </a:lnTo>
                    <a:lnTo>
                      <a:pt x="561" y="0"/>
                    </a:lnTo>
                    <a:lnTo>
                      <a:pt x="538" y="2"/>
                    </a:lnTo>
                    <a:lnTo>
                      <a:pt x="516" y="6"/>
                    </a:lnTo>
                    <a:lnTo>
                      <a:pt x="494" y="11"/>
                    </a:lnTo>
                    <a:lnTo>
                      <a:pt x="475" y="19"/>
                    </a:lnTo>
                    <a:lnTo>
                      <a:pt x="456" y="30"/>
                    </a:lnTo>
                    <a:lnTo>
                      <a:pt x="439" y="41"/>
                    </a:lnTo>
                    <a:lnTo>
                      <a:pt x="402" y="76"/>
                    </a:lnTo>
                    <a:lnTo>
                      <a:pt x="369" y="107"/>
                    </a:lnTo>
                    <a:lnTo>
                      <a:pt x="336" y="136"/>
                    </a:lnTo>
                    <a:lnTo>
                      <a:pt x="309" y="162"/>
                    </a:lnTo>
                    <a:lnTo>
                      <a:pt x="283" y="188"/>
                    </a:lnTo>
                    <a:lnTo>
                      <a:pt x="260" y="213"/>
                    </a:lnTo>
                    <a:lnTo>
                      <a:pt x="242" y="238"/>
                    </a:lnTo>
                    <a:lnTo>
                      <a:pt x="225" y="266"/>
                    </a:lnTo>
                    <a:lnTo>
                      <a:pt x="212" y="296"/>
                    </a:lnTo>
                    <a:lnTo>
                      <a:pt x="200" y="329"/>
                    </a:lnTo>
                    <a:lnTo>
                      <a:pt x="194" y="366"/>
                    </a:lnTo>
                    <a:lnTo>
                      <a:pt x="189" y="408"/>
                    </a:lnTo>
                    <a:lnTo>
                      <a:pt x="188" y="456"/>
                    </a:lnTo>
                    <a:lnTo>
                      <a:pt x="190" y="510"/>
                    </a:lnTo>
                    <a:lnTo>
                      <a:pt x="195" y="572"/>
                    </a:lnTo>
                    <a:lnTo>
                      <a:pt x="203" y="643"/>
                    </a:lnTo>
                    <a:lnTo>
                      <a:pt x="191" y="691"/>
                    </a:lnTo>
                    <a:lnTo>
                      <a:pt x="187" y="734"/>
                    </a:lnTo>
                    <a:lnTo>
                      <a:pt x="187" y="776"/>
                    </a:lnTo>
                    <a:lnTo>
                      <a:pt x="187" y="827"/>
                    </a:lnTo>
                    <a:lnTo>
                      <a:pt x="157" y="926"/>
                    </a:lnTo>
                    <a:lnTo>
                      <a:pt x="157" y="1000"/>
                    </a:lnTo>
                    <a:lnTo>
                      <a:pt x="150" y="1020"/>
                    </a:lnTo>
                    <a:lnTo>
                      <a:pt x="144" y="1041"/>
                    </a:lnTo>
                    <a:lnTo>
                      <a:pt x="138" y="1062"/>
                    </a:lnTo>
                    <a:lnTo>
                      <a:pt x="134" y="1083"/>
                    </a:lnTo>
                    <a:lnTo>
                      <a:pt x="129" y="1103"/>
                    </a:lnTo>
                    <a:lnTo>
                      <a:pt x="124" y="1125"/>
                    </a:lnTo>
                    <a:lnTo>
                      <a:pt x="119" y="1146"/>
                    </a:lnTo>
                    <a:lnTo>
                      <a:pt x="114" y="1168"/>
                    </a:lnTo>
                    <a:lnTo>
                      <a:pt x="103" y="1197"/>
                    </a:lnTo>
                    <a:lnTo>
                      <a:pt x="98" y="1228"/>
                    </a:lnTo>
                    <a:lnTo>
                      <a:pt x="99" y="1259"/>
                    </a:lnTo>
                    <a:lnTo>
                      <a:pt x="103" y="1290"/>
                    </a:lnTo>
                    <a:lnTo>
                      <a:pt x="107" y="1322"/>
                    </a:lnTo>
                    <a:lnTo>
                      <a:pt x="109" y="1356"/>
                    </a:lnTo>
                    <a:lnTo>
                      <a:pt x="108" y="1388"/>
                    </a:lnTo>
                    <a:lnTo>
                      <a:pt x="101" y="1421"/>
                    </a:lnTo>
                    <a:lnTo>
                      <a:pt x="79" y="1456"/>
                    </a:lnTo>
                    <a:lnTo>
                      <a:pt x="62" y="1488"/>
                    </a:lnTo>
                    <a:lnTo>
                      <a:pt x="50" y="1518"/>
                    </a:lnTo>
                    <a:lnTo>
                      <a:pt x="39" y="1548"/>
                    </a:lnTo>
                    <a:lnTo>
                      <a:pt x="30" y="1579"/>
                    </a:lnTo>
                    <a:lnTo>
                      <a:pt x="21" y="1611"/>
                    </a:lnTo>
                    <a:lnTo>
                      <a:pt x="12" y="1647"/>
                    </a:lnTo>
                    <a:lnTo>
                      <a:pt x="0" y="1686"/>
                    </a:lnTo>
                    <a:lnTo>
                      <a:pt x="92" y="1636"/>
                    </a:lnTo>
                    <a:lnTo>
                      <a:pt x="134" y="1472"/>
                    </a:lnTo>
                    <a:lnTo>
                      <a:pt x="312" y="1383"/>
                    </a:lnTo>
                    <a:lnTo>
                      <a:pt x="335" y="1312"/>
                    </a:lnTo>
                    <a:lnTo>
                      <a:pt x="181" y="1406"/>
                    </a:lnTo>
                    <a:lnTo>
                      <a:pt x="154" y="1352"/>
                    </a:lnTo>
                    <a:lnTo>
                      <a:pt x="139" y="1306"/>
                    </a:lnTo>
                    <a:lnTo>
                      <a:pt x="135" y="1266"/>
                    </a:lnTo>
                    <a:lnTo>
                      <a:pt x="138" y="1225"/>
                    </a:lnTo>
                    <a:lnTo>
                      <a:pt x="149" y="1181"/>
                    </a:lnTo>
                    <a:lnTo>
                      <a:pt x="164" y="1129"/>
                    </a:lnTo>
                    <a:lnTo>
                      <a:pt x="182" y="1064"/>
                    </a:lnTo>
                    <a:lnTo>
                      <a:pt x="200" y="984"/>
                    </a:lnTo>
                    <a:lnTo>
                      <a:pt x="191" y="935"/>
                    </a:lnTo>
                    <a:lnTo>
                      <a:pt x="206" y="832"/>
                    </a:lnTo>
                    <a:lnTo>
                      <a:pt x="202" y="805"/>
                    </a:lnTo>
                    <a:lnTo>
                      <a:pt x="202" y="781"/>
                    </a:lnTo>
                    <a:lnTo>
                      <a:pt x="204" y="759"/>
                    </a:lnTo>
                    <a:lnTo>
                      <a:pt x="209" y="737"/>
                    </a:lnTo>
                    <a:lnTo>
                      <a:pt x="215" y="716"/>
                    </a:lnTo>
                    <a:lnTo>
                      <a:pt x="221" y="694"/>
                    </a:lnTo>
                    <a:lnTo>
                      <a:pt x="226" y="670"/>
                    </a:lnTo>
                    <a:lnTo>
                      <a:pt x="228" y="644"/>
                    </a:lnTo>
                    <a:lnTo>
                      <a:pt x="218" y="599"/>
                    </a:lnTo>
                    <a:lnTo>
                      <a:pt x="211" y="557"/>
                    </a:lnTo>
                    <a:lnTo>
                      <a:pt x="207" y="516"/>
                    </a:lnTo>
                    <a:lnTo>
                      <a:pt x="207" y="476"/>
                    </a:lnTo>
                    <a:lnTo>
                      <a:pt x="211" y="436"/>
                    </a:lnTo>
                    <a:lnTo>
                      <a:pt x="219" y="396"/>
                    </a:lnTo>
                    <a:lnTo>
                      <a:pt x="230" y="355"/>
                    </a:lnTo>
                    <a:lnTo>
                      <a:pt x="248" y="312"/>
                    </a:lnTo>
                    <a:lnTo>
                      <a:pt x="260" y="283"/>
                    </a:lnTo>
                    <a:lnTo>
                      <a:pt x="276" y="256"/>
                    </a:lnTo>
                    <a:lnTo>
                      <a:pt x="296" y="229"/>
                    </a:lnTo>
                    <a:lnTo>
                      <a:pt x="319" y="205"/>
                    </a:lnTo>
                    <a:lnTo>
                      <a:pt x="343" y="181"/>
                    </a:lnTo>
                    <a:lnTo>
                      <a:pt x="369" y="159"/>
                    </a:lnTo>
                    <a:lnTo>
                      <a:pt x="394" y="138"/>
                    </a:lnTo>
                    <a:lnTo>
                      <a:pt x="418" y="118"/>
                    </a:lnTo>
                    <a:lnTo>
                      <a:pt x="435" y="100"/>
                    </a:lnTo>
                    <a:lnTo>
                      <a:pt x="454" y="83"/>
                    </a:lnTo>
                    <a:lnTo>
                      <a:pt x="473" y="68"/>
                    </a:lnTo>
                    <a:lnTo>
                      <a:pt x="494" y="55"/>
                    </a:lnTo>
                    <a:lnTo>
                      <a:pt x="517" y="44"/>
                    </a:lnTo>
                    <a:lnTo>
                      <a:pt x="540" y="36"/>
                    </a:lnTo>
                    <a:lnTo>
                      <a:pt x="563" y="30"/>
                    </a:lnTo>
                    <a:lnTo>
                      <a:pt x="588" y="25"/>
                    </a:lnTo>
                    <a:lnTo>
                      <a:pt x="611" y="24"/>
                    </a:lnTo>
                    <a:lnTo>
                      <a:pt x="634" y="26"/>
                    </a:lnTo>
                    <a:lnTo>
                      <a:pt x="657" y="30"/>
                    </a:lnTo>
                    <a:lnTo>
                      <a:pt x="679" y="37"/>
                    </a:lnTo>
                    <a:lnTo>
                      <a:pt x="699" y="46"/>
                    </a:lnTo>
                    <a:lnTo>
                      <a:pt x="719" y="59"/>
                    </a:lnTo>
                    <a:lnTo>
                      <a:pt x="737" y="74"/>
                    </a:lnTo>
                    <a:lnTo>
                      <a:pt x="753" y="92"/>
                    </a:lnTo>
                    <a:close/>
                  </a:path>
                </a:pathLst>
              </a:custGeom>
              <a:solidFill>
                <a:srgbClr val="4D4D4D"/>
              </a:solidFill>
              <a:ln w="9525">
                <a:noFill/>
                <a:round/>
                <a:headEnd/>
                <a:tailEnd/>
              </a:ln>
            </p:spPr>
            <p:txBody>
              <a:bodyPr/>
              <a:lstStyle/>
              <a:p>
                <a:endParaRPr lang="es-CO"/>
              </a:p>
            </p:txBody>
          </p:sp>
          <p:sp>
            <p:nvSpPr>
              <p:cNvPr id="11295" name="Freeform 26"/>
              <p:cNvSpPr>
                <a:spLocks/>
              </p:cNvSpPr>
              <p:nvPr/>
            </p:nvSpPr>
            <p:spPr bwMode="auto">
              <a:xfrm>
                <a:off x="1625" y="3098"/>
                <a:ext cx="68" cy="24"/>
              </a:xfrm>
              <a:custGeom>
                <a:avLst/>
                <a:gdLst>
                  <a:gd name="T0" fmla="*/ 55 w 135"/>
                  <a:gd name="T1" fmla="*/ 1 h 47"/>
                  <a:gd name="T2" fmla="*/ 32 w 135"/>
                  <a:gd name="T3" fmla="*/ 4 h 47"/>
                  <a:gd name="T4" fmla="*/ 0 w 135"/>
                  <a:gd name="T5" fmla="*/ 0 h 47"/>
                  <a:gd name="T6" fmla="*/ 6 w 135"/>
                  <a:gd name="T7" fmla="*/ 15 h 47"/>
                  <a:gd name="T8" fmla="*/ 13 w 135"/>
                  <a:gd name="T9" fmla="*/ 19 h 47"/>
                  <a:gd name="T10" fmla="*/ 21 w 135"/>
                  <a:gd name="T11" fmla="*/ 22 h 47"/>
                  <a:gd name="T12" fmla="*/ 29 w 135"/>
                  <a:gd name="T13" fmla="*/ 24 h 47"/>
                  <a:gd name="T14" fmla="*/ 37 w 135"/>
                  <a:gd name="T15" fmla="*/ 24 h 47"/>
                  <a:gd name="T16" fmla="*/ 46 w 135"/>
                  <a:gd name="T17" fmla="*/ 23 h 47"/>
                  <a:gd name="T18" fmla="*/ 53 w 135"/>
                  <a:gd name="T19" fmla="*/ 22 h 47"/>
                  <a:gd name="T20" fmla="*/ 59 w 135"/>
                  <a:gd name="T21" fmla="*/ 20 h 47"/>
                  <a:gd name="T22" fmla="*/ 65 w 135"/>
                  <a:gd name="T23" fmla="*/ 17 h 47"/>
                  <a:gd name="T24" fmla="*/ 68 w 135"/>
                  <a:gd name="T25" fmla="*/ 13 h 47"/>
                  <a:gd name="T26" fmla="*/ 68 w 135"/>
                  <a:gd name="T27" fmla="*/ 9 h 47"/>
                  <a:gd name="T28" fmla="*/ 64 w 135"/>
                  <a:gd name="T29" fmla="*/ 5 h 47"/>
                  <a:gd name="T30" fmla="*/ 55 w 135"/>
                  <a:gd name="T31" fmla="*/ 1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47"/>
                  <a:gd name="T50" fmla="*/ 135 w 135"/>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47">
                    <a:moveTo>
                      <a:pt x="110" y="2"/>
                    </a:moveTo>
                    <a:lnTo>
                      <a:pt x="64" y="8"/>
                    </a:lnTo>
                    <a:lnTo>
                      <a:pt x="0" y="0"/>
                    </a:lnTo>
                    <a:lnTo>
                      <a:pt x="12" y="30"/>
                    </a:lnTo>
                    <a:lnTo>
                      <a:pt x="26" y="38"/>
                    </a:lnTo>
                    <a:lnTo>
                      <a:pt x="41" y="44"/>
                    </a:lnTo>
                    <a:lnTo>
                      <a:pt x="57" y="47"/>
                    </a:lnTo>
                    <a:lnTo>
                      <a:pt x="74" y="47"/>
                    </a:lnTo>
                    <a:lnTo>
                      <a:pt x="91" y="46"/>
                    </a:lnTo>
                    <a:lnTo>
                      <a:pt x="106" y="44"/>
                    </a:lnTo>
                    <a:lnTo>
                      <a:pt x="118" y="39"/>
                    </a:lnTo>
                    <a:lnTo>
                      <a:pt x="129" y="33"/>
                    </a:lnTo>
                    <a:lnTo>
                      <a:pt x="135" y="26"/>
                    </a:lnTo>
                    <a:lnTo>
                      <a:pt x="135" y="18"/>
                    </a:lnTo>
                    <a:lnTo>
                      <a:pt x="127" y="10"/>
                    </a:lnTo>
                    <a:lnTo>
                      <a:pt x="110" y="2"/>
                    </a:lnTo>
                    <a:close/>
                  </a:path>
                </a:pathLst>
              </a:custGeom>
              <a:solidFill>
                <a:srgbClr val="4D4D4D"/>
              </a:solidFill>
              <a:ln w="9525">
                <a:noFill/>
                <a:round/>
                <a:headEnd/>
                <a:tailEnd/>
              </a:ln>
            </p:spPr>
            <p:txBody>
              <a:bodyPr/>
              <a:lstStyle/>
              <a:p>
                <a:endParaRPr lang="es-CO"/>
              </a:p>
            </p:txBody>
          </p:sp>
          <p:sp>
            <p:nvSpPr>
              <p:cNvPr id="11296" name="Freeform 27"/>
              <p:cNvSpPr>
                <a:spLocks/>
              </p:cNvSpPr>
              <p:nvPr/>
            </p:nvSpPr>
            <p:spPr bwMode="auto">
              <a:xfrm>
                <a:off x="1338" y="3329"/>
                <a:ext cx="487" cy="378"/>
              </a:xfrm>
              <a:custGeom>
                <a:avLst/>
                <a:gdLst>
                  <a:gd name="T0" fmla="*/ 478 w 974"/>
                  <a:gd name="T1" fmla="*/ 51 h 757"/>
                  <a:gd name="T2" fmla="*/ 423 w 974"/>
                  <a:gd name="T3" fmla="*/ 51 h 757"/>
                  <a:gd name="T4" fmla="*/ 363 w 974"/>
                  <a:gd name="T5" fmla="*/ 37 h 757"/>
                  <a:gd name="T6" fmla="*/ 358 w 974"/>
                  <a:gd name="T7" fmla="*/ 0 h 757"/>
                  <a:gd name="T8" fmla="*/ 335 w 974"/>
                  <a:gd name="T9" fmla="*/ 37 h 757"/>
                  <a:gd name="T10" fmla="*/ 294 w 974"/>
                  <a:gd name="T11" fmla="*/ 51 h 757"/>
                  <a:gd name="T12" fmla="*/ 255 w 974"/>
                  <a:gd name="T13" fmla="*/ 64 h 757"/>
                  <a:gd name="T14" fmla="*/ 221 w 974"/>
                  <a:gd name="T15" fmla="*/ 76 h 757"/>
                  <a:gd name="T16" fmla="*/ 192 w 974"/>
                  <a:gd name="T17" fmla="*/ 86 h 757"/>
                  <a:gd name="T18" fmla="*/ 167 w 974"/>
                  <a:gd name="T19" fmla="*/ 96 h 757"/>
                  <a:gd name="T20" fmla="*/ 144 w 974"/>
                  <a:gd name="T21" fmla="*/ 107 h 757"/>
                  <a:gd name="T22" fmla="*/ 125 w 974"/>
                  <a:gd name="T23" fmla="*/ 118 h 757"/>
                  <a:gd name="T24" fmla="*/ 109 w 974"/>
                  <a:gd name="T25" fmla="*/ 131 h 757"/>
                  <a:gd name="T26" fmla="*/ 95 w 974"/>
                  <a:gd name="T27" fmla="*/ 145 h 757"/>
                  <a:gd name="T28" fmla="*/ 82 w 974"/>
                  <a:gd name="T29" fmla="*/ 161 h 757"/>
                  <a:gd name="T30" fmla="*/ 70 w 974"/>
                  <a:gd name="T31" fmla="*/ 180 h 757"/>
                  <a:gd name="T32" fmla="*/ 59 w 974"/>
                  <a:gd name="T33" fmla="*/ 202 h 757"/>
                  <a:gd name="T34" fmla="*/ 49 w 974"/>
                  <a:gd name="T35" fmla="*/ 228 h 757"/>
                  <a:gd name="T36" fmla="*/ 38 w 974"/>
                  <a:gd name="T37" fmla="*/ 258 h 757"/>
                  <a:gd name="T38" fmla="*/ 27 w 974"/>
                  <a:gd name="T39" fmla="*/ 293 h 757"/>
                  <a:gd name="T40" fmla="*/ 14 w 974"/>
                  <a:gd name="T41" fmla="*/ 333 h 757"/>
                  <a:gd name="T42" fmla="*/ 0 w 974"/>
                  <a:gd name="T43" fmla="*/ 378 h 757"/>
                  <a:gd name="T44" fmla="*/ 376 w 974"/>
                  <a:gd name="T45" fmla="*/ 376 h 757"/>
                  <a:gd name="T46" fmla="*/ 378 w 974"/>
                  <a:gd name="T47" fmla="*/ 347 h 757"/>
                  <a:gd name="T48" fmla="*/ 384 w 974"/>
                  <a:gd name="T49" fmla="*/ 318 h 757"/>
                  <a:gd name="T50" fmla="*/ 392 w 974"/>
                  <a:gd name="T51" fmla="*/ 289 h 757"/>
                  <a:gd name="T52" fmla="*/ 403 w 974"/>
                  <a:gd name="T53" fmla="*/ 259 h 757"/>
                  <a:gd name="T54" fmla="*/ 414 w 974"/>
                  <a:gd name="T55" fmla="*/ 229 h 757"/>
                  <a:gd name="T56" fmla="*/ 423 w 974"/>
                  <a:gd name="T57" fmla="*/ 200 h 757"/>
                  <a:gd name="T58" fmla="*/ 432 w 974"/>
                  <a:gd name="T59" fmla="*/ 171 h 757"/>
                  <a:gd name="T60" fmla="*/ 437 w 974"/>
                  <a:gd name="T61" fmla="*/ 142 h 757"/>
                  <a:gd name="T62" fmla="*/ 487 w 974"/>
                  <a:gd name="T63" fmla="*/ 93 h 757"/>
                  <a:gd name="T64" fmla="*/ 478 w 974"/>
                  <a:gd name="T65" fmla="*/ 51 h 7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4"/>
                  <a:gd name="T100" fmla="*/ 0 h 757"/>
                  <a:gd name="T101" fmla="*/ 974 w 974"/>
                  <a:gd name="T102" fmla="*/ 757 h 7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4" h="757">
                    <a:moveTo>
                      <a:pt x="956" y="102"/>
                    </a:moveTo>
                    <a:lnTo>
                      <a:pt x="845" y="102"/>
                    </a:lnTo>
                    <a:lnTo>
                      <a:pt x="725" y="75"/>
                    </a:lnTo>
                    <a:lnTo>
                      <a:pt x="716" y="0"/>
                    </a:lnTo>
                    <a:lnTo>
                      <a:pt x="670" y="75"/>
                    </a:lnTo>
                    <a:lnTo>
                      <a:pt x="587" y="102"/>
                    </a:lnTo>
                    <a:lnTo>
                      <a:pt x="510" y="129"/>
                    </a:lnTo>
                    <a:lnTo>
                      <a:pt x="442" y="152"/>
                    </a:lnTo>
                    <a:lnTo>
                      <a:pt x="383" y="173"/>
                    </a:lnTo>
                    <a:lnTo>
                      <a:pt x="333" y="193"/>
                    </a:lnTo>
                    <a:lnTo>
                      <a:pt x="288" y="215"/>
                    </a:lnTo>
                    <a:lnTo>
                      <a:pt x="250" y="237"/>
                    </a:lnTo>
                    <a:lnTo>
                      <a:pt x="217" y="262"/>
                    </a:lnTo>
                    <a:lnTo>
                      <a:pt x="189" y="290"/>
                    </a:lnTo>
                    <a:lnTo>
                      <a:pt x="163" y="322"/>
                    </a:lnTo>
                    <a:lnTo>
                      <a:pt x="140" y="360"/>
                    </a:lnTo>
                    <a:lnTo>
                      <a:pt x="118" y="405"/>
                    </a:lnTo>
                    <a:lnTo>
                      <a:pt x="98" y="456"/>
                    </a:lnTo>
                    <a:lnTo>
                      <a:pt x="76" y="516"/>
                    </a:lnTo>
                    <a:lnTo>
                      <a:pt x="53" y="586"/>
                    </a:lnTo>
                    <a:lnTo>
                      <a:pt x="27" y="666"/>
                    </a:lnTo>
                    <a:lnTo>
                      <a:pt x="0" y="757"/>
                    </a:lnTo>
                    <a:lnTo>
                      <a:pt x="751" y="753"/>
                    </a:lnTo>
                    <a:lnTo>
                      <a:pt x="755" y="695"/>
                    </a:lnTo>
                    <a:lnTo>
                      <a:pt x="767" y="637"/>
                    </a:lnTo>
                    <a:lnTo>
                      <a:pt x="784" y="578"/>
                    </a:lnTo>
                    <a:lnTo>
                      <a:pt x="805" y="518"/>
                    </a:lnTo>
                    <a:lnTo>
                      <a:pt x="827" y="459"/>
                    </a:lnTo>
                    <a:lnTo>
                      <a:pt x="846" y="401"/>
                    </a:lnTo>
                    <a:lnTo>
                      <a:pt x="864" y="342"/>
                    </a:lnTo>
                    <a:lnTo>
                      <a:pt x="874" y="284"/>
                    </a:lnTo>
                    <a:lnTo>
                      <a:pt x="974" y="186"/>
                    </a:lnTo>
                    <a:lnTo>
                      <a:pt x="956" y="102"/>
                    </a:lnTo>
                    <a:close/>
                  </a:path>
                </a:pathLst>
              </a:custGeom>
              <a:solidFill>
                <a:srgbClr val="4D4D4D"/>
              </a:solidFill>
              <a:ln w="9525">
                <a:noFill/>
                <a:round/>
                <a:headEnd/>
                <a:tailEnd/>
              </a:ln>
            </p:spPr>
            <p:txBody>
              <a:bodyPr/>
              <a:lstStyle/>
              <a:p>
                <a:endParaRPr lang="es-CO"/>
              </a:p>
            </p:txBody>
          </p:sp>
          <p:sp>
            <p:nvSpPr>
              <p:cNvPr id="11297" name="Freeform 28"/>
              <p:cNvSpPr>
                <a:spLocks/>
              </p:cNvSpPr>
              <p:nvPr/>
            </p:nvSpPr>
            <p:spPr bwMode="auto">
              <a:xfrm>
                <a:off x="1372" y="3331"/>
                <a:ext cx="441" cy="373"/>
              </a:xfrm>
              <a:custGeom>
                <a:avLst/>
                <a:gdLst>
                  <a:gd name="T0" fmla="*/ 441 w 881"/>
                  <a:gd name="T1" fmla="*/ 45 h 747"/>
                  <a:gd name="T2" fmla="*/ 381 w 881"/>
                  <a:gd name="T3" fmla="*/ 34 h 747"/>
                  <a:gd name="T4" fmla="*/ 329 w 881"/>
                  <a:gd name="T5" fmla="*/ 0 h 747"/>
                  <a:gd name="T6" fmla="*/ 299 w 881"/>
                  <a:gd name="T7" fmla="*/ 34 h 747"/>
                  <a:gd name="T8" fmla="*/ 307 w 881"/>
                  <a:gd name="T9" fmla="*/ 64 h 747"/>
                  <a:gd name="T10" fmla="*/ 322 w 881"/>
                  <a:gd name="T11" fmla="*/ 90 h 747"/>
                  <a:gd name="T12" fmla="*/ 307 w 881"/>
                  <a:gd name="T13" fmla="*/ 113 h 747"/>
                  <a:gd name="T14" fmla="*/ 284 w 881"/>
                  <a:gd name="T15" fmla="*/ 83 h 747"/>
                  <a:gd name="T16" fmla="*/ 235 w 881"/>
                  <a:gd name="T17" fmla="*/ 60 h 747"/>
                  <a:gd name="T18" fmla="*/ 146 w 881"/>
                  <a:gd name="T19" fmla="*/ 90 h 747"/>
                  <a:gd name="T20" fmla="*/ 93 w 881"/>
                  <a:gd name="T21" fmla="*/ 124 h 747"/>
                  <a:gd name="T22" fmla="*/ 74 w 881"/>
                  <a:gd name="T23" fmla="*/ 128 h 747"/>
                  <a:gd name="T24" fmla="*/ 56 w 881"/>
                  <a:gd name="T25" fmla="*/ 158 h 747"/>
                  <a:gd name="T26" fmla="*/ 44 w 881"/>
                  <a:gd name="T27" fmla="*/ 185 h 747"/>
                  <a:gd name="T28" fmla="*/ 34 w 881"/>
                  <a:gd name="T29" fmla="*/ 210 h 747"/>
                  <a:gd name="T30" fmla="*/ 26 w 881"/>
                  <a:gd name="T31" fmla="*/ 233 h 747"/>
                  <a:gd name="T32" fmla="*/ 20 w 881"/>
                  <a:gd name="T33" fmla="*/ 256 h 747"/>
                  <a:gd name="T34" fmla="*/ 14 w 881"/>
                  <a:gd name="T35" fmla="*/ 279 h 747"/>
                  <a:gd name="T36" fmla="*/ 9 w 881"/>
                  <a:gd name="T37" fmla="*/ 303 h 747"/>
                  <a:gd name="T38" fmla="*/ 5 w 881"/>
                  <a:gd name="T39" fmla="*/ 329 h 747"/>
                  <a:gd name="T40" fmla="*/ 0 w 881"/>
                  <a:gd name="T41" fmla="*/ 357 h 747"/>
                  <a:gd name="T42" fmla="*/ 56 w 881"/>
                  <a:gd name="T43" fmla="*/ 366 h 747"/>
                  <a:gd name="T44" fmla="*/ 64 w 881"/>
                  <a:gd name="T45" fmla="*/ 336 h 747"/>
                  <a:gd name="T46" fmla="*/ 64 w 881"/>
                  <a:gd name="T47" fmla="*/ 287 h 747"/>
                  <a:gd name="T48" fmla="*/ 64 w 881"/>
                  <a:gd name="T49" fmla="*/ 219 h 747"/>
                  <a:gd name="T50" fmla="*/ 97 w 881"/>
                  <a:gd name="T51" fmla="*/ 181 h 747"/>
                  <a:gd name="T52" fmla="*/ 78 w 881"/>
                  <a:gd name="T53" fmla="*/ 226 h 747"/>
                  <a:gd name="T54" fmla="*/ 78 w 881"/>
                  <a:gd name="T55" fmla="*/ 279 h 747"/>
                  <a:gd name="T56" fmla="*/ 93 w 881"/>
                  <a:gd name="T57" fmla="*/ 317 h 747"/>
                  <a:gd name="T58" fmla="*/ 104 w 881"/>
                  <a:gd name="T59" fmla="*/ 358 h 747"/>
                  <a:gd name="T60" fmla="*/ 150 w 881"/>
                  <a:gd name="T61" fmla="*/ 358 h 747"/>
                  <a:gd name="T62" fmla="*/ 150 w 881"/>
                  <a:gd name="T63" fmla="*/ 332 h 747"/>
                  <a:gd name="T64" fmla="*/ 153 w 881"/>
                  <a:gd name="T65" fmla="*/ 287 h 747"/>
                  <a:gd name="T66" fmla="*/ 187 w 881"/>
                  <a:gd name="T67" fmla="*/ 302 h 747"/>
                  <a:gd name="T68" fmla="*/ 202 w 881"/>
                  <a:gd name="T69" fmla="*/ 343 h 747"/>
                  <a:gd name="T70" fmla="*/ 235 w 881"/>
                  <a:gd name="T71" fmla="*/ 366 h 747"/>
                  <a:gd name="T72" fmla="*/ 340 w 881"/>
                  <a:gd name="T73" fmla="*/ 373 h 747"/>
                  <a:gd name="T74" fmla="*/ 340 w 881"/>
                  <a:gd name="T75" fmla="*/ 309 h 747"/>
                  <a:gd name="T76" fmla="*/ 329 w 881"/>
                  <a:gd name="T77" fmla="*/ 253 h 747"/>
                  <a:gd name="T78" fmla="*/ 303 w 881"/>
                  <a:gd name="T79" fmla="*/ 204 h 747"/>
                  <a:gd name="T80" fmla="*/ 329 w 881"/>
                  <a:gd name="T81" fmla="*/ 158 h 747"/>
                  <a:gd name="T82" fmla="*/ 362 w 881"/>
                  <a:gd name="T83" fmla="*/ 124 h 747"/>
                  <a:gd name="T84" fmla="*/ 362 w 881"/>
                  <a:gd name="T85" fmla="*/ 79 h 747"/>
                  <a:gd name="T86" fmla="*/ 418 w 881"/>
                  <a:gd name="T87" fmla="*/ 79 h 747"/>
                  <a:gd name="T88" fmla="*/ 441 w 881"/>
                  <a:gd name="T89" fmla="*/ 45 h 7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81"/>
                  <a:gd name="T136" fmla="*/ 0 h 747"/>
                  <a:gd name="T137" fmla="*/ 881 w 881"/>
                  <a:gd name="T138" fmla="*/ 747 h 7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81" h="747">
                    <a:moveTo>
                      <a:pt x="881" y="91"/>
                    </a:moveTo>
                    <a:lnTo>
                      <a:pt x="761" y="68"/>
                    </a:lnTo>
                    <a:lnTo>
                      <a:pt x="658" y="0"/>
                    </a:lnTo>
                    <a:lnTo>
                      <a:pt x="598" y="68"/>
                    </a:lnTo>
                    <a:lnTo>
                      <a:pt x="613" y="129"/>
                    </a:lnTo>
                    <a:lnTo>
                      <a:pt x="643" y="181"/>
                    </a:lnTo>
                    <a:lnTo>
                      <a:pt x="613" y="227"/>
                    </a:lnTo>
                    <a:lnTo>
                      <a:pt x="568" y="166"/>
                    </a:lnTo>
                    <a:lnTo>
                      <a:pt x="470" y="121"/>
                    </a:lnTo>
                    <a:lnTo>
                      <a:pt x="291" y="181"/>
                    </a:lnTo>
                    <a:lnTo>
                      <a:pt x="186" y="249"/>
                    </a:lnTo>
                    <a:lnTo>
                      <a:pt x="148" y="257"/>
                    </a:lnTo>
                    <a:lnTo>
                      <a:pt x="112" y="317"/>
                    </a:lnTo>
                    <a:lnTo>
                      <a:pt x="87" y="370"/>
                    </a:lnTo>
                    <a:lnTo>
                      <a:pt x="68" y="420"/>
                    </a:lnTo>
                    <a:lnTo>
                      <a:pt x="52" y="467"/>
                    </a:lnTo>
                    <a:lnTo>
                      <a:pt x="39" y="512"/>
                    </a:lnTo>
                    <a:lnTo>
                      <a:pt x="27" y="559"/>
                    </a:lnTo>
                    <a:lnTo>
                      <a:pt x="18" y="607"/>
                    </a:lnTo>
                    <a:lnTo>
                      <a:pt x="9" y="658"/>
                    </a:lnTo>
                    <a:lnTo>
                      <a:pt x="0" y="715"/>
                    </a:lnTo>
                    <a:lnTo>
                      <a:pt x="112" y="732"/>
                    </a:lnTo>
                    <a:lnTo>
                      <a:pt x="127" y="672"/>
                    </a:lnTo>
                    <a:lnTo>
                      <a:pt x="127" y="574"/>
                    </a:lnTo>
                    <a:lnTo>
                      <a:pt x="127" y="438"/>
                    </a:lnTo>
                    <a:lnTo>
                      <a:pt x="193" y="363"/>
                    </a:lnTo>
                    <a:lnTo>
                      <a:pt x="156" y="453"/>
                    </a:lnTo>
                    <a:lnTo>
                      <a:pt x="156" y="559"/>
                    </a:lnTo>
                    <a:lnTo>
                      <a:pt x="186" y="634"/>
                    </a:lnTo>
                    <a:lnTo>
                      <a:pt x="208" y="717"/>
                    </a:lnTo>
                    <a:lnTo>
                      <a:pt x="299" y="717"/>
                    </a:lnTo>
                    <a:lnTo>
                      <a:pt x="299" y="664"/>
                    </a:lnTo>
                    <a:lnTo>
                      <a:pt x="306" y="574"/>
                    </a:lnTo>
                    <a:lnTo>
                      <a:pt x="373" y="604"/>
                    </a:lnTo>
                    <a:lnTo>
                      <a:pt x="403" y="687"/>
                    </a:lnTo>
                    <a:lnTo>
                      <a:pt x="470" y="732"/>
                    </a:lnTo>
                    <a:lnTo>
                      <a:pt x="679" y="747"/>
                    </a:lnTo>
                    <a:lnTo>
                      <a:pt x="679" y="619"/>
                    </a:lnTo>
                    <a:lnTo>
                      <a:pt x="658" y="506"/>
                    </a:lnTo>
                    <a:lnTo>
                      <a:pt x="605" y="408"/>
                    </a:lnTo>
                    <a:lnTo>
                      <a:pt x="658" y="317"/>
                    </a:lnTo>
                    <a:lnTo>
                      <a:pt x="724" y="249"/>
                    </a:lnTo>
                    <a:lnTo>
                      <a:pt x="724" y="159"/>
                    </a:lnTo>
                    <a:lnTo>
                      <a:pt x="836" y="159"/>
                    </a:lnTo>
                    <a:lnTo>
                      <a:pt x="881" y="91"/>
                    </a:lnTo>
                    <a:close/>
                  </a:path>
                </a:pathLst>
              </a:custGeom>
              <a:solidFill>
                <a:srgbClr val="4D4D4D"/>
              </a:solidFill>
              <a:ln w="9525">
                <a:noFill/>
                <a:round/>
                <a:headEnd/>
                <a:tailEnd/>
              </a:ln>
            </p:spPr>
            <p:txBody>
              <a:bodyPr/>
              <a:lstStyle/>
              <a:p>
                <a:endParaRPr lang="es-CO"/>
              </a:p>
            </p:txBody>
          </p:sp>
          <p:sp>
            <p:nvSpPr>
              <p:cNvPr id="11298" name="Freeform 29"/>
              <p:cNvSpPr>
                <a:spLocks/>
              </p:cNvSpPr>
              <p:nvPr/>
            </p:nvSpPr>
            <p:spPr bwMode="auto">
              <a:xfrm>
                <a:off x="1675" y="3347"/>
                <a:ext cx="147" cy="75"/>
              </a:xfrm>
              <a:custGeom>
                <a:avLst/>
                <a:gdLst>
                  <a:gd name="T0" fmla="*/ 146 w 293"/>
                  <a:gd name="T1" fmla="*/ 49 h 150"/>
                  <a:gd name="T2" fmla="*/ 105 w 293"/>
                  <a:gd name="T3" fmla="*/ 41 h 150"/>
                  <a:gd name="T4" fmla="*/ 60 w 293"/>
                  <a:gd name="T5" fmla="*/ 26 h 150"/>
                  <a:gd name="T6" fmla="*/ 12 w 293"/>
                  <a:gd name="T7" fmla="*/ 0 h 150"/>
                  <a:gd name="T8" fmla="*/ 0 w 293"/>
                  <a:gd name="T9" fmla="*/ 19 h 150"/>
                  <a:gd name="T10" fmla="*/ 37 w 293"/>
                  <a:gd name="T11" fmla="*/ 56 h 150"/>
                  <a:gd name="T12" fmla="*/ 82 w 293"/>
                  <a:gd name="T13" fmla="*/ 68 h 150"/>
                  <a:gd name="T14" fmla="*/ 142 w 293"/>
                  <a:gd name="T15" fmla="*/ 75 h 150"/>
                  <a:gd name="T16" fmla="*/ 143 w 293"/>
                  <a:gd name="T17" fmla="*/ 71 h 150"/>
                  <a:gd name="T18" fmla="*/ 146 w 293"/>
                  <a:gd name="T19" fmla="*/ 60 h 150"/>
                  <a:gd name="T20" fmla="*/ 147 w 293"/>
                  <a:gd name="T21" fmla="*/ 51 h 150"/>
                  <a:gd name="T22" fmla="*/ 146 w 293"/>
                  <a:gd name="T23" fmla="*/ 49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3"/>
                  <a:gd name="T37" fmla="*/ 0 h 150"/>
                  <a:gd name="T38" fmla="*/ 293 w 293"/>
                  <a:gd name="T39" fmla="*/ 150 h 1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3" h="150">
                    <a:moveTo>
                      <a:pt x="291" y="98"/>
                    </a:moveTo>
                    <a:lnTo>
                      <a:pt x="209" y="83"/>
                    </a:lnTo>
                    <a:lnTo>
                      <a:pt x="119" y="52"/>
                    </a:lnTo>
                    <a:lnTo>
                      <a:pt x="23" y="0"/>
                    </a:lnTo>
                    <a:lnTo>
                      <a:pt x="0" y="37"/>
                    </a:lnTo>
                    <a:lnTo>
                      <a:pt x="74" y="113"/>
                    </a:lnTo>
                    <a:lnTo>
                      <a:pt x="164" y="135"/>
                    </a:lnTo>
                    <a:lnTo>
                      <a:pt x="284" y="150"/>
                    </a:lnTo>
                    <a:lnTo>
                      <a:pt x="286" y="141"/>
                    </a:lnTo>
                    <a:lnTo>
                      <a:pt x="291" y="121"/>
                    </a:lnTo>
                    <a:lnTo>
                      <a:pt x="293" y="103"/>
                    </a:lnTo>
                    <a:lnTo>
                      <a:pt x="291" y="98"/>
                    </a:lnTo>
                    <a:close/>
                  </a:path>
                </a:pathLst>
              </a:custGeom>
              <a:solidFill>
                <a:srgbClr val="4D4D4D"/>
              </a:solidFill>
              <a:ln w="9525">
                <a:noFill/>
                <a:round/>
                <a:headEnd/>
                <a:tailEnd/>
              </a:ln>
            </p:spPr>
            <p:txBody>
              <a:bodyPr/>
              <a:lstStyle/>
              <a:p>
                <a:endParaRPr lang="es-CO"/>
              </a:p>
            </p:txBody>
          </p:sp>
          <p:sp>
            <p:nvSpPr>
              <p:cNvPr id="11299" name="Freeform 30"/>
              <p:cNvSpPr>
                <a:spLocks/>
              </p:cNvSpPr>
              <p:nvPr/>
            </p:nvSpPr>
            <p:spPr bwMode="auto">
              <a:xfrm>
                <a:off x="1462" y="3362"/>
                <a:ext cx="182" cy="345"/>
              </a:xfrm>
              <a:custGeom>
                <a:avLst/>
                <a:gdLst>
                  <a:gd name="T0" fmla="*/ 182 w 362"/>
                  <a:gd name="T1" fmla="*/ 0 h 688"/>
                  <a:gd name="T2" fmla="*/ 172 w 362"/>
                  <a:gd name="T3" fmla="*/ 21 h 688"/>
                  <a:gd name="T4" fmla="*/ 162 w 362"/>
                  <a:gd name="T5" fmla="*/ 43 h 688"/>
                  <a:gd name="T6" fmla="*/ 154 w 362"/>
                  <a:gd name="T7" fmla="*/ 64 h 688"/>
                  <a:gd name="T8" fmla="*/ 146 w 362"/>
                  <a:gd name="T9" fmla="*/ 85 h 688"/>
                  <a:gd name="T10" fmla="*/ 139 w 362"/>
                  <a:gd name="T11" fmla="*/ 105 h 688"/>
                  <a:gd name="T12" fmla="*/ 132 w 362"/>
                  <a:gd name="T13" fmla="*/ 126 h 688"/>
                  <a:gd name="T14" fmla="*/ 127 w 362"/>
                  <a:gd name="T15" fmla="*/ 146 h 688"/>
                  <a:gd name="T16" fmla="*/ 121 w 362"/>
                  <a:gd name="T17" fmla="*/ 166 h 688"/>
                  <a:gd name="T18" fmla="*/ 116 w 362"/>
                  <a:gd name="T19" fmla="*/ 187 h 688"/>
                  <a:gd name="T20" fmla="*/ 111 w 362"/>
                  <a:gd name="T21" fmla="*/ 208 h 688"/>
                  <a:gd name="T22" fmla="*/ 107 w 362"/>
                  <a:gd name="T23" fmla="*/ 229 h 688"/>
                  <a:gd name="T24" fmla="*/ 102 w 362"/>
                  <a:gd name="T25" fmla="*/ 251 h 688"/>
                  <a:gd name="T26" fmla="*/ 98 w 362"/>
                  <a:gd name="T27" fmla="*/ 273 h 688"/>
                  <a:gd name="T28" fmla="*/ 94 w 362"/>
                  <a:gd name="T29" fmla="*/ 295 h 688"/>
                  <a:gd name="T30" fmla="*/ 90 w 362"/>
                  <a:gd name="T31" fmla="*/ 318 h 688"/>
                  <a:gd name="T32" fmla="*/ 86 w 362"/>
                  <a:gd name="T33" fmla="*/ 342 h 688"/>
                  <a:gd name="T34" fmla="*/ 0 w 362"/>
                  <a:gd name="T35" fmla="*/ 345 h 688"/>
                  <a:gd name="T36" fmla="*/ 7 w 362"/>
                  <a:gd name="T37" fmla="*/ 286 h 688"/>
                  <a:gd name="T38" fmla="*/ 16 w 362"/>
                  <a:gd name="T39" fmla="*/ 255 h 688"/>
                  <a:gd name="T40" fmla="*/ 23 w 362"/>
                  <a:gd name="T41" fmla="*/ 224 h 688"/>
                  <a:gd name="T42" fmla="*/ 31 w 362"/>
                  <a:gd name="T43" fmla="*/ 193 h 688"/>
                  <a:gd name="T44" fmla="*/ 40 w 362"/>
                  <a:gd name="T45" fmla="*/ 163 h 688"/>
                  <a:gd name="T46" fmla="*/ 48 w 362"/>
                  <a:gd name="T47" fmla="*/ 134 h 688"/>
                  <a:gd name="T48" fmla="*/ 58 w 362"/>
                  <a:gd name="T49" fmla="*/ 104 h 688"/>
                  <a:gd name="T50" fmla="*/ 69 w 362"/>
                  <a:gd name="T51" fmla="*/ 74 h 688"/>
                  <a:gd name="T52" fmla="*/ 82 w 362"/>
                  <a:gd name="T53" fmla="*/ 44 h 688"/>
                  <a:gd name="T54" fmla="*/ 125 w 362"/>
                  <a:gd name="T55" fmla="*/ 26 h 688"/>
                  <a:gd name="T56" fmla="*/ 182 w 362"/>
                  <a:gd name="T57" fmla="*/ 0 h 6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2"/>
                  <a:gd name="T88" fmla="*/ 0 h 688"/>
                  <a:gd name="T89" fmla="*/ 362 w 362"/>
                  <a:gd name="T90" fmla="*/ 688 h 6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2" h="688">
                    <a:moveTo>
                      <a:pt x="362" y="0"/>
                    </a:moveTo>
                    <a:lnTo>
                      <a:pt x="342" y="42"/>
                    </a:lnTo>
                    <a:lnTo>
                      <a:pt x="323" y="85"/>
                    </a:lnTo>
                    <a:lnTo>
                      <a:pt x="306" y="127"/>
                    </a:lnTo>
                    <a:lnTo>
                      <a:pt x="290" y="169"/>
                    </a:lnTo>
                    <a:lnTo>
                      <a:pt x="276" y="209"/>
                    </a:lnTo>
                    <a:lnTo>
                      <a:pt x="263" y="251"/>
                    </a:lnTo>
                    <a:lnTo>
                      <a:pt x="252" y="291"/>
                    </a:lnTo>
                    <a:lnTo>
                      <a:pt x="240" y="332"/>
                    </a:lnTo>
                    <a:lnTo>
                      <a:pt x="230" y="373"/>
                    </a:lnTo>
                    <a:lnTo>
                      <a:pt x="221" y="415"/>
                    </a:lnTo>
                    <a:lnTo>
                      <a:pt x="213" y="457"/>
                    </a:lnTo>
                    <a:lnTo>
                      <a:pt x="203" y="501"/>
                    </a:lnTo>
                    <a:lnTo>
                      <a:pt x="195" y="544"/>
                    </a:lnTo>
                    <a:lnTo>
                      <a:pt x="187" y="589"/>
                    </a:lnTo>
                    <a:lnTo>
                      <a:pt x="179" y="635"/>
                    </a:lnTo>
                    <a:lnTo>
                      <a:pt x="171" y="683"/>
                    </a:lnTo>
                    <a:lnTo>
                      <a:pt x="0" y="688"/>
                    </a:lnTo>
                    <a:lnTo>
                      <a:pt x="13" y="571"/>
                    </a:lnTo>
                    <a:lnTo>
                      <a:pt x="31" y="508"/>
                    </a:lnTo>
                    <a:lnTo>
                      <a:pt x="46" y="446"/>
                    </a:lnTo>
                    <a:lnTo>
                      <a:pt x="62" y="385"/>
                    </a:lnTo>
                    <a:lnTo>
                      <a:pt x="79" y="326"/>
                    </a:lnTo>
                    <a:lnTo>
                      <a:pt x="96" y="267"/>
                    </a:lnTo>
                    <a:lnTo>
                      <a:pt x="116" y="207"/>
                    </a:lnTo>
                    <a:lnTo>
                      <a:pt x="138" y="147"/>
                    </a:lnTo>
                    <a:lnTo>
                      <a:pt x="163" y="87"/>
                    </a:lnTo>
                    <a:lnTo>
                      <a:pt x="249" y="51"/>
                    </a:lnTo>
                    <a:lnTo>
                      <a:pt x="362" y="0"/>
                    </a:lnTo>
                    <a:close/>
                  </a:path>
                </a:pathLst>
              </a:custGeom>
              <a:solidFill>
                <a:srgbClr val="4D4D4D"/>
              </a:solidFill>
              <a:ln w="9525">
                <a:noFill/>
                <a:round/>
                <a:headEnd/>
                <a:tailEnd/>
              </a:ln>
            </p:spPr>
            <p:txBody>
              <a:bodyPr/>
              <a:lstStyle/>
              <a:p>
                <a:endParaRPr lang="es-CO"/>
              </a:p>
            </p:txBody>
          </p:sp>
          <p:sp>
            <p:nvSpPr>
              <p:cNvPr id="11300" name="Freeform 31"/>
              <p:cNvSpPr>
                <a:spLocks/>
              </p:cNvSpPr>
              <p:nvPr/>
            </p:nvSpPr>
            <p:spPr bwMode="auto">
              <a:xfrm>
                <a:off x="1578" y="2872"/>
                <a:ext cx="16" cy="41"/>
              </a:xfrm>
              <a:custGeom>
                <a:avLst/>
                <a:gdLst>
                  <a:gd name="T0" fmla="*/ 16 w 31"/>
                  <a:gd name="T1" fmla="*/ 0 h 83"/>
                  <a:gd name="T2" fmla="*/ 0 w 31"/>
                  <a:gd name="T3" fmla="*/ 5 h 83"/>
                  <a:gd name="T4" fmla="*/ 0 w 31"/>
                  <a:gd name="T5" fmla="*/ 17 h 83"/>
                  <a:gd name="T6" fmla="*/ 0 w 31"/>
                  <a:gd name="T7" fmla="*/ 41 h 83"/>
                  <a:gd name="T8" fmla="*/ 12 w 31"/>
                  <a:gd name="T9" fmla="*/ 31 h 83"/>
                  <a:gd name="T10" fmla="*/ 11 w 31"/>
                  <a:gd name="T11" fmla="*/ 19 h 83"/>
                  <a:gd name="T12" fmla="*/ 16 w 31"/>
                  <a:gd name="T13" fmla="*/ 0 h 83"/>
                  <a:gd name="T14" fmla="*/ 0 60000 65536"/>
                  <a:gd name="T15" fmla="*/ 0 60000 65536"/>
                  <a:gd name="T16" fmla="*/ 0 60000 65536"/>
                  <a:gd name="T17" fmla="*/ 0 60000 65536"/>
                  <a:gd name="T18" fmla="*/ 0 60000 65536"/>
                  <a:gd name="T19" fmla="*/ 0 60000 65536"/>
                  <a:gd name="T20" fmla="*/ 0 60000 65536"/>
                  <a:gd name="T21" fmla="*/ 0 w 31"/>
                  <a:gd name="T22" fmla="*/ 0 h 83"/>
                  <a:gd name="T23" fmla="*/ 31 w 31"/>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83">
                    <a:moveTo>
                      <a:pt x="31" y="0"/>
                    </a:moveTo>
                    <a:lnTo>
                      <a:pt x="0" y="10"/>
                    </a:lnTo>
                    <a:lnTo>
                      <a:pt x="0" y="35"/>
                    </a:lnTo>
                    <a:lnTo>
                      <a:pt x="0" y="83"/>
                    </a:lnTo>
                    <a:lnTo>
                      <a:pt x="24" y="62"/>
                    </a:lnTo>
                    <a:lnTo>
                      <a:pt x="21" y="38"/>
                    </a:lnTo>
                    <a:lnTo>
                      <a:pt x="31" y="0"/>
                    </a:lnTo>
                    <a:close/>
                  </a:path>
                </a:pathLst>
              </a:custGeom>
              <a:solidFill>
                <a:srgbClr val="4D4D4D"/>
              </a:solidFill>
              <a:ln w="9525">
                <a:noFill/>
                <a:round/>
                <a:headEnd/>
                <a:tailEnd/>
              </a:ln>
            </p:spPr>
            <p:txBody>
              <a:bodyPr/>
              <a:lstStyle/>
              <a:p>
                <a:endParaRPr lang="es-CO"/>
              </a:p>
            </p:txBody>
          </p:sp>
          <p:sp>
            <p:nvSpPr>
              <p:cNvPr id="11301" name="Freeform 32"/>
              <p:cNvSpPr>
                <a:spLocks/>
              </p:cNvSpPr>
              <p:nvPr/>
            </p:nvSpPr>
            <p:spPr bwMode="auto">
              <a:xfrm>
                <a:off x="1633" y="2929"/>
                <a:ext cx="39" cy="72"/>
              </a:xfrm>
              <a:custGeom>
                <a:avLst/>
                <a:gdLst>
                  <a:gd name="T0" fmla="*/ 31 w 78"/>
                  <a:gd name="T1" fmla="*/ 0 h 145"/>
                  <a:gd name="T2" fmla="*/ 19 w 78"/>
                  <a:gd name="T3" fmla="*/ 26 h 145"/>
                  <a:gd name="T4" fmla="*/ 0 w 78"/>
                  <a:gd name="T5" fmla="*/ 60 h 145"/>
                  <a:gd name="T6" fmla="*/ 1 w 78"/>
                  <a:gd name="T7" fmla="*/ 72 h 145"/>
                  <a:gd name="T8" fmla="*/ 13 w 78"/>
                  <a:gd name="T9" fmla="*/ 72 h 145"/>
                  <a:gd name="T10" fmla="*/ 17 w 78"/>
                  <a:gd name="T11" fmla="*/ 55 h 145"/>
                  <a:gd name="T12" fmla="*/ 39 w 78"/>
                  <a:gd name="T13" fmla="*/ 0 h 145"/>
                  <a:gd name="T14" fmla="*/ 31 w 78"/>
                  <a:gd name="T15" fmla="*/ 0 h 145"/>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45"/>
                  <a:gd name="T26" fmla="*/ 78 w 78"/>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45">
                    <a:moveTo>
                      <a:pt x="62" y="0"/>
                    </a:moveTo>
                    <a:lnTo>
                      <a:pt x="38" y="52"/>
                    </a:lnTo>
                    <a:lnTo>
                      <a:pt x="0" y="121"/>
                    </a:lnTo>
                    <a:lnTo>
                      <a:pt x="3" y="145"/>
                    </a:lnTo>
                    <a:lnTo>
                      <a:pt x="27" y="145"/>
                    </a:lnTo>
                    <a:lnTo>
                      <a:pt x="34" y="111"/>
                    </a:lnTo>
                    <a:lnTo>
                      <a:pt x="78" y="0"/>
                    </a:lnTo>
                    <a:lnTo>
                      <a:pt x="62" y="0"/>
                    </a:lnTo>
                    <a:close/>
                  </a:path>
                </a:pathLst>
              </a:custGeom>
              <a:solidFill>
                <a:srgbClr val="4D4D4D"/>
              </a:solidFill>
              <a:ln w="9525">
                <a:noFill/>
                <a:round/>
                <a:headEnd/>
                <a:tailEnd/>
              </a:ln>
            </p:spPr>
            <p:txBody>
              <a:bodyPr/>
              <a:lstStyle/>
              <a:p>
                <a:endParaRPr lang="es-CO"/>
              </a:p>
            </p:txBody>
          </p:sp>
          <p:sp>
            <p:nvSpPr>
              <p:cNvPr id="11302" name="Freeform 33"/>
              <p:cNvSpPr>
                <a:spLocks/>
              </p:cNvSpPr>
              <p:nvPr/>
            </p:nvSpPr>
            <p:spPr bwMode="auto">
              <a:xfrm>
                <a:off x="1566" y="2961"/>
                <a:ext cx="41" cy="89"/>
              </a:xfrm>
              <a:custGeom>
                <a:avLst/>
                <a:gdLst>
                  <a:gd name="T0" fmla="*/ 41 w 83"/>
                  <a:gd name="T1" fmla="*/ 12 h 176"/>
                  <a:gd name="T2" fmla="*/ 26 w 83"/>
                  <a:gd name="T3" fmla="*/ 16 h 176"/>
                  <a:gd name="T4" fmla="*/ 14 w 83"/>
                  <a:gd name="T5" fmla="*/ 0 h 176"/>
                  <a:gd name="T6" fmla="*/ 5 w 83"/>
                  <a:gd name="T7" fmla="*/ 10 h 176"/>
                  <a:gd name="T8" fmla="*/ 0 w 83"/>
                  <a:gd name="T9" fmla="*/ 36 h 176"/>
                  <a:gd name="T10" fmla="*/ 0 w 83"/>
                  <a:gd name="T11" fmla="*/ 58 h 176"/>
                  <a:gd name="T12" fmla="*/ 7 w 83"/>
                  <a:gd name="T13" fmla="*/ 89 h 176"/>
                  <a:gd name="T14" fmla="*/ 17 w 83"/>
                  <a:gd name="T15" fmla="*/ 70 h 176"/>
                  <a:gd name="T16" fmla="*/ 19 w 83"/>
                  <a:gd name="T17" fmla="*/ 47 h 176"/>
                  <a:gd name="T18" fmla="*/ 33 w 83"/>
                  <a:gd name="T19" fmla="*/ 26 h 176"/>
                  <a:gd name="T20" fmla="*/ 41 w 83"/>
                  <a:gd name="T21" fmla="*/ 12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176"/>
                  <a:gd name="T35" fmla="*/ 83 w 83"/>
                  <a:gd name="T36" fmla="*/ 176 h 1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176">
                    <a:moveTo>
                      <a:pt x="83" y="24"/>
                    </a:moveTo>
                    <a:lnTo>
                      <a:pt x="52" y="31"/>
                    </a:lnTo>
                    <a:lnTo>
                      <a:pt x="28" y="0"/>
                    </a:lnTo>
                    <a:lnTo>
                      <a:pt x="10" y="20"/>
                    </a:lnTo>
                    <a:lnTo>
                      <a:pt x="0" y="72"/>
                    </a:lnTo>
                    <a:lnTo>
                      <a:pt x="0" y="114"/>
                    </a:lnTo>
                    <a:lnTo>
                      <a:pt x="14" y="176"/>
                    </a:lnTo>
                    <a:lnTo>
                      <a:pt x="34" y="138"/>
                    </a:lnTo>
                    <a:lnTo>
                      <a:pt x="38" y="93"/>
                    </a:lnTo>
                    <a:lnTo>
                      <a:pt x="66" y="52"/>
                    </a:lnTo>
                    <a:lnTo>
                      <a:pt x="83" y="24"/>
                    </a:lnTo>
                    <a:close/>
                  </a:path>
                </a:pathLst>
              </a:custGeom>
              <a:solidFill>
                <a:srgbClr val="4D4D4D"/>
              </a:solidFill>
              <a:ln w="9525">
                <a:noFill/>
                <a:round/>
                <a:headEnd/>
                <a:tailEnd/>
              </a:ln>
            </p:spPr>
            <p:txBody>
              <a:bodyPr/>
              <a:lstStyle/>
              <a:p>
                <a:endParaRPr lang="es-CO"/>
              </a:p>
            </p:txBody>
          </p:sp>
          <p:sp>
            <p:nvSpPr>
              <p:cNvPr id="11303" name="Freeform 34"/>
              <p:cNvSpPr>
                <a:spLocks/>
              </p:cNvSpPr>
              <p:nvPr/>
            </p:nvSpPr>
            <p:spPr bwMode="auto">
              <a:xfrm>
                <a:off x="1610" y="2743"/>
                <a:ext cx="156" cy="100"/>
              </a:xfrm>
              <a:custGeom>
                <a:avLst/>
                <a:gdLst>
                  <a:gd name="T0" fmla="*/ 78 w 314"/>
                  <a:gd name="T1" fmla="*/ 0 h 201"/>
                  <a:gd name="T2" fmla="*/ 64 w 314"/>
                  <a:gd name="T3" fmla="*/ 6 h 201"/>
                  <a:gd name="T4" fmla="*/ 51 w 314"/>
                  <a:gd name="T5" fmla="*/ 15 h 201"/>
                  <a:gd name="T6" fmla="*/ 38 w 314"/>
                  <a:gd name="T7" fmla="*/ 25 h 201"/>
                  <a:gd name="T8" fmla="*/ 27 w 314"/>
                  <a:gd name="T9" fmla="*/ 37 h 201"/>
                  <a:gd name="T10" fmla="*/ 17 w 314"/>
                  <a:gd name="T11" fmla="*/ 49 h 201"/>
                  <a:gd name="T12" fmla="*/ 9 w 314"/>
                  <a:gd name="T13" fmla="*/ 63 h 201"/>
                  <a:gd name="T14" fmla="*/ 3 w 314"/>
                  <a:gd name="T15" fmla="*/ 78 h 201"/>
                  <a:gd name="T16" fmla="*/ 0 w 314"/>
                  <a:gd name="T17" fmla="*/ 93 h 201"/>
                  <a:gd name="T18" fmla="*/ 11 w 314"/>
                  <a:gd name="T19" fmla="*/ 100 h 201"/>
                  <a:gd name="T20" fmla="*/ 43 w 314"/>
                  <a:gd name="T21" fmla="*/ 100 h 201"/>
                  <a:gd name="T22" fmla="*/ 82 w 314"/>
                  <a:gd name="T23" fmla="*/ 99 h 201"/>
                  <a:gd name="T24" fmla="*/ 122 w 314"/>
                  <a:gd name="T25" fmla="*/ 86 h 201"/>
                  <a:gd name="T26" fmla="*/ 152 w 314"/>
                  <a:gd name="T27" fmla="*/ 86 h 201"/>
                  <a:gd name="T28" fmla="*/ 146 w 314"/>
                  <a:gd name="T29" fmla="*/ 75 h 201"/>
                  <a:gd name="T30" fmla="*/ 146 w 314"/>
                  <a:gd name="T31" fmla="*/ 57 h 201"/>
                  <a:gd name="T32" fmla="*/ 151 w 314"/>
                  <a:gd name="T33" fmla="*/ 46 h 201"/>
                  <a:gd name="T34" fmla="*/ 154 w 314"/>
                  <a:gd name="T35" fmla="*/ 36 h 201"/>
                  <a:gd name="T36" fmla="*/ 156 w 314"/>
                  <a:gd name="T37" fmla="*/ 28 h 201"/>
                  <a:gd name="T38" fmla="*/ 156 w 314"/>
                  <a:gd name="T39" fmla="*/ 21 h 201"/>
                  <a:gd name="T40" fmla="*/ 156 w 314"/>
                  <a:gd name="T41" fmla="*/ 15 h 201"/>
                  <a:gd name="T42" fmla="*/ 153 w 314"/>
                  <a:gd name="T43" fmla="*/ 11 h 201"/>
                  <a:gd name="T44" fmla="*/ 150 w 314"/>
                  <a:gd name="T45" fmla="*/ 7 h 201"/>
                  <a:gd name="T46" fmla="*/ 146 w 314"/>
                  <a:gd name="T47" fmla="*/ 4 h 201"/>
                  <a:gd name="T48" fmla="*/ 141 w 314"/>
                  <a:gd name="T49" fmla="*/ 2 h 201"/>
                  <a:gd name="T50" fmla="*/ 135 w 314"/>
                  <a:gd name="T51" fmla="*/ 1 h 201"/>
                  <a:gd name="T52" fmla="*/ 127 w 314"/>
                  <a:gd name="T53" fmla="*/ 0 h 201"/>
                  <a:gd name="T54" fmla="*/ 119 w 314"/>
                  <a:gd name="T55" fmla="*/ 0 h 201"/>
                  <a:gd name="T56" fmla="*/ 110 w 314"/>
                  <a:gd name="T57" fmla="*/ 0 h 201"/>
                  <a:gd name="T58" fmla="*/ 100 w 314"/>
                  <a:gd name="T59" fmla="*/ 0 h 201"/>
                  <a:gd name="T60" fmla="*/ 89 w 314"/>
                  <a:gd name="T61" fmla="*/ 0 h 201"/>
                  <a:gd name="T62" fmla="*/ 78 w 314"/>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4"/>
                  <a:gd name="T97" fmla="*/ 0 h 201"/>
                  <a:gd name="T98" fmla="*/ 314 w 314"/>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4" h="201">
                    <a:moveTo>
                      <a:pt x="157" y="0"/>
                    </a:moveTo>
                    <a:lnTo>
                      <a:pt x="128" y="13"/>
                    </a:lnTo>
                    <a:lnTo>
                      <a:pt x="102" y="30"/>
                    </a:lnTo>
                    <a:lnTo>
                      <a:pt x="76" y="51"/>
                    </a:lnTo>
                    <a:lnTo>
                      <a:pt x="55" y="74"/>
                    </a:lnTo>
                    <a:lnTo>
                      <a:pt x="35" y="99"/>
                    </a:lnTo>
                    <a:lnTo>
                      <a:pt x="19" y="127"/>
                    </a:lnTo>
                    <a:lnTo>
                      <a:pt x="7" y="156"/>
                    </a:lnTo>
                    <a:lnTo>
                      <a:pt x="0" y="187"/>
                    </a:lnTo>
                    <a:lnTo>
                      <a:pt x="23" y="201"/>
                    </a:lnTo>
                    <a:lnTo>
                      <a:pt x="86" y="201"/>
                    </a:lnTo>
                    <a:lnTo>
                      <a:pt x="165" y="198"/>
                    </a:lnTo>
                    <a:lnTo>
                      <a:pt x="246" y="173"/>
                    </a:lnTo>
                    <a:lnTo>
                      <a:pt x="306" y="173"/>
                    </a:lnTo>
                    <a:lnTo>
                      <a:pt x="294" y="150"/>
                    </a:lnTo>
                    <a:lnTo>
                      <a:pt x="294" y="115"/>
                    </a:lnTo>
                    <a:lnTo>
                      <a:pt x="303" y="92"/>
                    </a:lnTo>
                    <a:lnTo>
                      <a:pt x="309" y="73"/>
                    </a:lnTo>
                    <a:lnTo>
                      <a:pt x="313" y="57"/>
                    </a:lnTo>
                    <a:lnTo>
                      <a:pt x="314" y="43"/>
                    </a:lnTo>
                    <a:lnTo>
                      <a:pt x="313" y="31"/>
                    </a:lnTo>
                    <a:lnTo>
                      <a:pt x="308" y="22"/>
                    </a:lnTo>
                    <a:lnTo>
                      <a:pt x="302" y="14"/>
                    </a:lnTo>
                    <a:lnTo>
                      <a:pt x="294" y="9"/>
                    </a:lnTo>
                    <a:lnTo>
                      <a:pt x="284" y="5"/>
                    </a:lnTo>
                    <a:lnTo>
                      <a:pt x="271" y="2"/>
                    </a:lnTo>
                    <a:lnTo>
                      <a:pt x="256" y="0"/>
                    </a:lnTo>
                    <a:lnTo>
                      <a:pt x="240" y="0"/>
                    </a:lnTo>
                    <a:lnTo>
                      <a:pt x="222" y="0"/>
                    </a:lnTo>
                    <a:lnTo>
                      <a:pt x="202" y="0"/>
                    </a:lnTo>
                    <a:lnTo>
                      <a:pt x="180" y="0"/>
                    </a:lnTo>
                    <a:lnTo>
                      <a:pt x="157" y="0"/>
                    </a:lnTo>
                    <a:close/>
                  </a:path>
                </a:pathLst>
              </a:custGeom>
              <a:solidFill>
                <a:srgbClr val="4D4D4D"/>
              </a:solidFill>
              <a:ln w="9525">
                <a:noFill/>
                <a:round/>
                <a:headEnd/>
                <a:tailEnd/>
              </a:ln>
            </p:spPr>
            <p:txBody>
              <a:bodyPr/>
              <a:lstStyle/>
              <a:p>
                <a:endParaRPr lang="es-CO"/>
              </a:p>
            </p:txBody>
          </p:sp>
          <p:sp>
            <p:nvSpPr>
              <p:cNvPr id="11304" name="Freeform 35"/>
              <p:cNvSpPr>
                <a:spLocks/>
              </p:cNvSpPr>
              <p:nvPr/>
            </p:nvSpPr>
            <p:spPr bwMode="auto">
              <a:xfrm>
                <a:off x="1625" y="3044"/>
                <a:ext cx="22" cy="27"/>
              </a:xfrm>
              <a:custGeom>
                <a:avLst/>
                <a:gdLst>
                  <a:gd name="T0" fmla="*/ 11 w 45"/>
                  <a:gd name="T1" fmla="*/ 0 h 54"/>
                  <a:gd name="T2" fmla="*/ 14 w 45"/>
                  <a:gd name="T3" fmla="*/ 9 h 54"/>
                  <a:gd name="T4" fmla="*/ 22 w 45"/>
                  <a:gd name="T5" fmla="*/ 18 h 54"/>
                  <a:gd name="T6" fmla="*/ 0 w 45"/>
                  <a:gd name="T7" fmla="*/ 27 h 54"/>
                  <a:gd name="T8" fmla="*/ 0 w 45"/>
                  <a:gd name="T9" fmla="*/ 18 h 54"/>
                  <a:gd name="T10" fmla="*/ 2 w 45"/>
                  <a:gd name="T11" fmla="*/ 15 h 54"/>
                  <a:gd name="T12" fmla="*/ 6 w 45"/>
                  <a:gd name="T13" fmla="*/ 8 h 54"/>
                  <a:gd name="T14" fmla="*/ 10 w 45"/>
                  <a:gd name="T15" fmla="*/ 2 h 54"/>
                  <a:gd name="T16" fmla="*/ 11 w 45"/>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54"/>
                  <a:gd name="T29" fmla="*/ 45 w 45"/>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54">
                    <a:moveTo>
                      <a:pt x="23" y="0"/>
                    </a:moveTo>
                    <a:lnTo>
                      <a:pt x="28" y="18"/>
                    </a:lnTo>
                    <a:lnTo>
                      <a:pt x="45" y="35"/>
                    </a:lnTo>
                    <a:lnTo>
                      <a:pt x="0" y="54"/>
                    </a:lnTo>
                    <a:lnTo>
                      <a:pt x="0" y="35"/>
                    </a:lnTo>
                    <a:lnTo>
                      <a:pt x="4" y="30"/>
                    </a:lnTo>
                    <a:lnTo>
                      <a:pt x="12" y="16"/>
                    </a:lnTo>
                    <a:lnTo>
                      <a:pt x="20" y="4"/>
                    </a:lnTo>
                    <a:lnTo>
                      <a:pt x="23" y="0"/>
                    </a:lnTo>
                    <a:close/>
                  </a:path>
                </a:pathLst>
              </a:custGeom>
              <a:solidFill>
                <a:srgbClr val="4D4D4D"/>
              </a:solidFill>
              <a:ln w="9525">
                <a:noFill/>
                <a:round/>
                <a:headEnd/>
                <a:tailEnd/>
              </a:ln>
            </p:spPr>
            <p:txBody>
              <a:bodyPr/>
              <a:lstStyle/>
              <a:p>
                <a:endParaRPr lang="es-CO"/>
              </a:p>
            </p:txBody>
          </p:sp>
          <p:sp>
            <p:nvSpPr>
              <p:cNvPr id="11305" name="Freeform 36"/>
              <p:cNvSpPr>
                <a:spLocks/>
              </p:cNvSpPr>
              <p:nvPr/>
            </p:nvSpPr>
            <p:spPr bwMode="auto">
              <a:xfrm>
                <a:off x="1639" y="3103"/>
                <a:ext cx="28" cy="9"/>
              </a:xfrm>
              <a:custGeom>
                <a:avLst/>
                <a:gdLst>
                  <a:gd name="T0" fmla="*/ 28 w 56"/>
                  <a:gd name="T1" fmla="*/ 3 h 19"/>
                  <a:gd name="T2" fmla="*/ 18 w 56"/>
                  <a:gd name="T3" fmla="*/ 3 h 19"/>
                  <a:gd name="T4" fmla="*/ 0 w 56"/>
                  <a:gd name="T5" fmla="*/ 0 h 19"/>
                  <a:gd name="T6" fmla="*/ 4 w 56"/>
                  <a:gd name="T7" fmla="*/ 6 h 19"/>
                  <a:gd name="T8" fmla="*/ 15 w 56"/>
                  <a:gd name="T9" fmla="*/ 9 h 19"/>
                  <a:gd name="T10" fmla="*/ 27 w 56"/>
                  <a:gd name="T11" fmla="*/ 9 h 19"/>
                  <a:gd name="T12" fmla="*/ 28 w 56"/>
                  <a:gd name="T13" fmla="*/ 3 h 19"/>
                  <a:gd name="T14" fmla="*/ 0 60000 65536"/>
                  <a:gd name="T15" fmla="*/ 0 60000 65536"/>
                  <a:gd name="T16" fmla="*/ 0 60000 65536"/>
                  <a:gd name="T17" fmla="*/ 0 60000 65536"/>
                  <a:gd name="T18" fmla="*/ 0 60000 65536"/>
                  <a:gd name="T19" fmla="*/ 0 60000 65536"/>
                  <a:gd name="T20" fmla="*/ 0 60000 65536"/>
                  <a:gd name="T21" fmla="*/ 0 w 56"/>
                  <a:gd name="T22" fmla="*/ 0 h 19"/>
                  <a:gd name="T23" fmla="*/ 56 w 5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19">
                    <a:moveTo>
                      <a:pt x="56" y="6"/>
                    </a:moveTo>
                    <a:lnTo>
                      <a:pt x="36" y="6"/>
                    </a:lnTo>
                    <a:lnTo>
                      <a:pt x="0" y="0"/>
                    </a:lnTo>
                    <a:lnTo>
                      <a:pt x="8" y="12"/>
                    </a:lnTo>
                    <a:lnTo>
                      <a:pt x="30" y="19"/>
                    </a:lnTo>
                    <a:lnTo>
                      <a:pt x="53" y="19"/>
                    </a:lnTo>
                    <a:lnTo>
                      <a:pt x="56" y="6"/>
                    </a:lnTo>
                    <a:close/>
                  </a:path>
                </a:pathLst>
              </a:custGeom>
              <a:solidFill>
                <a:srgbClr val="4D4D4D"/>
              </a:solidFill>
              <a:ln w="9525">
                <a:noFill/>
                <a:round/>
                <a:headEnd/>
                <a:tailEnd/>
              </a:ln>
            </p:spPr>
            <p:txBody>
              <a:bodyPr/>
              <a:lstStyle/>
              <a:p>
                <a:endParaRPr lang="es-CO"/>
              </a:p>
            </p:txBody>
          </p:sp>
          <p:sp>
            <p:nvSpPr>
              <p:cNvPr id="11306" name="Freeform 37"/>
              <p:cNvSpPr>
                <a:spLocks/>
              </p:cNvSpPr>
              <p:nvPr/>
            </p:nvSpPr>
            <p:spPr bwMode="auto">
              <a:xfrm>
                <a:off x="1660" y="2879"/>
                <a:ext cx="72" cy="146"/>
              </a:xfrm>
              <a:custGeom>
                <a:avLst/>
                <a:gdLst>
                  <a:gd name="T0" fmla="*/ 42 w 145"/>
                  <a:gd name="T1" fmla="*/ 0 h 293"/>
                  <a:gd name="T2" fmla="*/ 42 w 145"/>
                  <a:gd name="T3" fmla="*/ 27 h 293"/>
                  <a:gd name="T4" fmla="*/ 55 w 145"/>
                  <a:gd name="T5" fmla="*/ 45 h 293"/>
                  <a:gd name="T6" fmla="*/ 70 w 145"/>
                  <a:gd name="T7" fmla="*/ 65 h 293"/>
                  <a:gd name="T8" fmla="*/ 72 w 145"/>
                  <a:gd name="T9" fmla="*/ 88 h 293"/>
                  <a:gd name="T10" fmla="*/ 67 w 145"/>
                  <a:gd name="T11" fmla="*/ 101 h 293"/>
                  <a:gd name="T12" fmla="*/ 42 w 145"/>
                  <a:gd name="T13" fmla="*/ 98 h 293"/>
                  <a:gd name="T14" fmla="*/ 42 w 145"/>
                  <a:gd name="T15" fmla="*/ 113 h 293"/>
                  <a:gd name="T16" fmla="*/ 55 w 145"/>
                  <a:gd name="T17" fmla="*/ 121 h 293"/>
                  <a:gd name="T18" fmla="*/ 55 w 145"/>
                  <a:gd name="T19" fmla="*/ 133 h 293"/>
                  <a:gd name="T20" fmla="*/ 47 w 145"/>
                  <a:gd name="T21" fmla="*/ 146 h 293"/>
                  <a:gd name="T22" fmla="*/ 27 w 145"/>
                  <a:gd name="T23" fmla="*/ 139 h 293"/>
                  <a:gd name="T24" fmla="*/ 15 w 145"/>
                  <a:gd name="T25" fmla="*/ 133 h 293"/>
                  <a:gd name="T26" fmla="*/ 7 w 145"/>
                  <a:gd name="T27" fmla="*/ 136 h 293"/>
                  <a:gd name="T28" fmla="*/ 2 w 145"/>
                  <a:gd name="T29" fmla="*/ 136 h 293"/>
                  <a:gd name="T30" fmla="*/ 0 w 145"/>
                  <a:gd name="T31" fmla="*/ 134 h 293"/>
                  <a:gd name="T32" fmla="*/ 0 w 145"/>
                  <a:gd name="T33" fmla="*/ 131 h 293"/>
                  <a:gd name="T34" fmla="*/ 0 w 145"/>
                  <a:gd name="T35" fmla="*/ 126 h 293"/>
                  <a:gd name="T36" fmla="*/ 2 w 145"/>
                  <a:gd name="T37" fmla="*/ 120 h 293"/>
                  <a:gd name="T38" fmla="*/ 5 w 145"/>
                  <a:gd name="T39" fmla="*/ 114 h 293"/>
                  <a:gd name="T40" fmla="*/ 7 w 145"/>
                  <a:gd name="T41" fmla="*/ 109 h 293"/>
                  <a:gd name="T42" fmla="*/ 12 w 145"/>
                  <a:gd name="T43" fmla="*/ 88 h 293"/>
                  <a:gd name="T44" fmla="*/ 30 w 145"/>
                  <a:gd name="T45" fmla="*/ 53 h 293"/>
                  <a:gd name="T46" fmla="*/ 30 w 145"/>
                  <a:gd name="T47" fmla="*/ 30 h 293"/>
                  <a:gd name="T48" fmla="*/ 30 w 145"/>
                  <a:gd name="T49" fmla="*/ 12 h 293"/>
                  <a:gd name="T50" fmla="*/ 42 w 145"/>
                  <a:gd name="T51" fmla="*/ 0 h 2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5"/>
                  <a:gd name="T79" fmla="*/ 0 h 293"/>
                  <a:gd name="T80" fmla="*/ 145 w 145"/>
                  <a:gd name="T81" fmla="*/ 293 h 2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5" h="293">
                    <a:moveTo>
                      <a:pt x="85" y="0"/>
                    </a:moveTo>
                    <a:lnTo>
                      <a:pt x="85" y="55"/>
                    </a:lnTo>
                    <a:lnTo>
                      <a:pt x="110" y="91"/>
                    </a:lnTo>
                    <a:lnTo>
                      <a:pt x="140" y="131"/>
                    </a:lnTo>
                    <a:lnTo>
                      <a:pt x="145" y="176"/>
                    </a:lnTo>
                    <a:lnTo>
                      <a:pt x="134" y="202"/>
                    </a:lnTo>
                    <a:lnTo>
                      <a:pt x="85" y="197"/>
                    </a:lnTo>
                    <a:lnTo>
                      <a:pt x="85" y="227"/>
                    </a:lnTo>
                    <a:lnTo>
                      <a:pt x="110" y="242"/>
                    </a:lnTo>
                    <a:lnTo>
                      <a:pt x="110" y="267"/>
                    </a:lnTo>
                    <a:lnTo>
                      <a:pt x="95" y="293"/>
                    </a:lnTo>
                    <a:lnTo>
                      <a:pt x="55" y="278"/>
                    </a:lnTo>
                    <a:lnTo>
                      <a:pt x="30" y="267"/>
                    </a:lnTo>
                    <a:lnTo>
                      <a:pt x="15" y="272"/>
                    </a:lnTo>
                    <a:lnTo>
                      <a:pt x="5" y="272"/>
                    </a:lnTo>
                    <a:lnTo>
                      <a:pt x="1" y="268"/>
                    </a:lnTo>
                    <a:lnTo>
                      <a:pt x="0" y="262"/>
                    </a:lnTo>
                    <a:lnTo>
                      <a:pt x="1" y="252"/>
                    </a:lnTo>
                    <a:lnTo>
                      <a:pt x="5" y="241"/>
                    </a:lnTo>
                    <a:lnTo>
                      <a:pt x="10" y="229"/>
                    </a:lnTo>
                    <a:lnTo>
                      <a:pt x="15" y="218"/>
                    </a:lnTo>
                    <a:lnTo>
                      <a:pt x="25" y="176"/>
                    </a:lnTo>
                    <a:lnTo>
                      <a:pt x="60" y="106"/>
                    </a:lnTo>
                    <a:lnTo>
                      <a:pt x="60" y="60"/>
                    </a:lnTo>
                    <a:lnTo>
                      <a:pt x="60" y="25"/>
                    </a:lnTo>
                    <a:lnTo>
                      <a:pt x="85" y="0"/>
                    </a:lnTo>
                    <a:close/>
                  </a:path>
                </a:pathLst>
              </a:custGeom>
              <a:solidFill>
                <a:srgbClr val="4D4D4D"/>
              </a:solidFill>
              <a:ln w="9525">
                <a:noFill/>
                <a:round/>
                <a:headEnd/>
                <a:tailEnd/>
              </a:ln>
            </p:spPr>
            <p:txBody>
              <a:bodyPr/>
              <a:lstStyle/>
              <a:p>
                <a:endParaRPr lang="es-CO"/>
              </a:p>
            </p:txBody>
          </p:sp>
          <p:sp>
            <p:nvSpPr>
              <p:cNvPr id="11307" name="Freeform 38"/>
              <p:cNvSpPr>
                <a:spLocks/>
              </p:cNvSpPr>
              <p:nvPr/>
            </p:nvSpPr>
            <p:spPr bwMode="auto">
              <a:xfrm>
                <a:off x="1669" y="3008"/>
                <a:ext cx="97" cy="74"/>
              </a:xfrm>
              <a:custGeom>
                <a:avLst/>
                <a:gdLst>
                  <a:gd name="T0" fmla="*/ 58 w 195"/>
                  <a:gd name="T1" fmla="*/ 0 h 148"/>
                  <a:gd name="T2" fmla="*/ 74 w 195"/>
                  <a:gd name="T3" fmla="*/ 22 h 148"/>
                  <a:gd name="T4" fmla="*/ 86 w 195"/>
                  <a:gd name="T5" fmla="*/ 42 h 148"/>
                  <a:gd name="T6" fmla="*/ 94 w 195"/>
                  <a:gd name="T7" fmla="*/ 51 h 148"/>
                  <a:gd name="T8" fmla="*/ 97 w 195"/>
                  <a:gd name="T9" fmla="*/ 59 h 148"/>
                  <a:gd name="T10" fmla="*/ 95 w 195"/>
                  <a:gd name="T11" fmla="*/ 65 h 148"/>
                  <a:gd name="T12" fmla="*/ 90 w 195"/>
                  <a:gd name="T13" fmla="*/ 69 h 148"/>
                  <a:gd name="T14" fmla="*/ 82 w 195"/>
                  <a:gd name="T15" fmla="*/ 72 h 148"/>
                  <a:gd name="T16" fmla="*/ 73 w 195"/>
                  <a:gd name="T17" fmla="*/ 73 h 148"/>
                  <a:gd name="T18" fmla="*/ 63 w 195"/>
                  <a:gd name="T19" fmla="*/ 74 h 148"/>
                  <a:gd name="T20" fmla="*/ 53 w 195"/>
                  <a:gd name="T21" fmla="*/ 73 h 148"/>
                  <a:gd name="T22" fmla="*/ 31 w 195"/>
                  <a:gd name="T23" fmla="*/ 63 h 148"/>
                  <a:gd name="T24" fmla="*/ 15 w 195"/>
                  <a:gd name="T25" fmla="*/ 63 h 148"/>
                  <a:gd name="T26" fmla="*/ 6 w 195"/>
                  <a:gd name="T27" fmla="*/ 68 h 148"/>
                  <a:gd name="T28" fmla="*/ 8 w 195"/>
                  <a:gd name="T29" fmla="*/ 48 h 148"/>
                  <a:gd name="T30" fmla="*/ 0 w 195"/>
                  <a:gd name="T31" fmla="*/ 27 h 148"/>
                  <a:gd name="T32" fmla="*/ 15 w 195"/>
                  <a:gd name="T33" fmla="*/ 22 h 148"/>
                  <a:gd name="T34" fmla="*/ 41 w 195"/>
                  <a:gd name="T35" fmla="*/ 33 h 148"/>
                  <a:gd name="T36" fmla="*/ 56 w 195"/>
                  <a:gd name="T37" fmla="*/ 22 h 148"/>
                  <a:gd name="T38" fmla="*/ 58 w 195"/>
                  <a:gd name="T39" fmla="*/ 0 h 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5"/>
                  <a:gd name="T61" fmla="*/ 0 h 148"/>
                  <a:gd name="T62" fmla="*/ 195 w 195"/>
                  <a:gd name="T63" fmla="*/ 148 h 1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5" h="148">
                    <a:moveTo>
                      <a:pt x="116" y="0"/>
                    </a:moveTo>
                    <a:lnTo>
                      <a:pt x="148" y="45"/>
                    </a:lnTo>
                    <a:lnTo>
                      <a:pt x="172" y="85"/>
                    </a:lnTo>
                    <a:lnTo>
                      <a:pt x="189" y="103"/>
                    </a:lnTo>
                    <a:lnTo>
                      <a:pt x="195" y="118"/>
                    </a:lnTo>
                    <a:lnTo>
                      <a:pt x="191" y="129"/>
                    </a:lnTo>
                    <a:lnTo>
                      <a:pt x="181" y="137"/>
                    </a:lnTo>
                    <a:lnTo>
                      <a:pt x="165" y="143"/>
                    </a:lnTo>
                    <a:lnTo>
                      <a:pt x="146" y="146"/>
                    </a:lnTo>
                    <a:lnTo>
                      <a:pt x="126" y="148"/>
                    </a:lnTo>
                    <a:lnTo>
                      <a:pt x="107" y="146"/>
                    </a:lnTo>
                    <a:lnTo>
                      <a:pt x="62" y="126"/>
                    </a:lnTo>
                    <a:lnTo>
                      <a:pt x="31" y="126"/>
                    </a:lnTo>
                    <a:lnTo>
                      <a:pt x="12" y="136"/>
                    </a:lnTo>
                    <a:lnTo>
                      <a:pt x="17" y="96"/>
                    </a:lnTo>
                    <a:lnTo>
                      <a:pt x="0" y="54"/>
                    </a:lnTo>
                    <a:lnTo>
                      <a:pt x="31" y="45"/>
                    </a:lnTo>
                    <a:lnTo>
                      <a:pt x="82" y="66"/>
                    </a:lnTo>
                    <a:lnTo>
                      <a:pt x="112" y="45"/>
                    </a:lnTo>
                    <a:lnTo>
                      <a:pt x="116" y="0"/>
                    </a:lnTo>
                    <a:close/>
                  </a:path>
                </a:pathLst>
              </a:custGeom>
              <a:solidFill>
                <a:srgbClr val="4D4D4D"/>
              </a:solidFill>
              <a:ln w="9525">
                <a:noFill/>
                <a:round/>
                <a:headEnd/>
                <a:tailEnd/>
              </a:ln>
            </p:spPr>
            <p:txBody>
              <a:bodyPr/>
              <a:lstStyle/>
              <a:p>
                <a:endParaRPr lang="es-CO"/>
              </a:p>
            </p:txBody>
          </p:sp>
          <p:sp>
            <p:nvSpPr>
              <p:cNvPr id="11308" name="Freeform 39"/>
              <p:cNvSpPr>
                <a:spLocks/>
              </p:cNvSpPr>
              <p:nvPr/>
            </p:nvSpPr>
            <p:spPr bwMode="auto">
              <a:xfrm>
                <a:off x="1760" y="2859"/>
                <a:ext cx="83" cy="55"/>
              </a:xfrm>
              <a:custGeom>
                <a:avLst/>
                <a:gdLst>
                  <a:gd name="T0" fmla="*/ 83 w 166"/>
                  <a:gd name="T1" fmla="*/ 38 h 110"/>
                  <a:gd name="T2" fmla="*/ 76 w 166"/>
                  <a:gd name="T3" fmla="*/ 17 h 110"/>
                  <a:gd name="T4" fmla="*/ 50 w 166"/>
                  <a:gd name="T5" fmla="*/ 5 h 110"/>
                  <a:gd name="T6" fmla="*/ 20 w 166"/>
                  <a:gd name="T7" fmla="*/ 0 h 110"/>
                  <a:gd name="T8" fmla="*/ 0 w 166"/>
                  <a:gd name="T9" fmla="*/ 10 h 110"/>
                  <a:gd name="T10" fmla="*/ 33 w 166"/>
                  <a:gd name="T11" fmla="*/ 13 h 110"/>
                  <a:gd name="T12" fmla="*/ 55 w 166"/>
                  <a:gd name="T13" fmla="*/ 25 h 110"/>
                  <a:gd name="T14" fmla="*/ 83 w 166"/>
                  <a:gd name="T15" fmla="*/ 55 h 110"/>
                  <a:gd name="T16" fmla="*/ 83 w 166"/>
                  <a:gd name="T17" fmla="*/ 53 h 110"/>
                  <a:gd name="T18" fmla="*/ 83 w 166"/>
                  <a:gd name="T19" fmla="*/ 46 h 110"/>
                  <a:gd name="T20" fmla="*/ 83 w 166"/>
                  <a:gd name="T21" fmla="*/ 39 h 110"/>
                  <a:gd name="T22" fmla="*/ 83 w 166"/>
                  <a:gd name="T23" fmla="*/ 38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110"/>
                  <a:gd name="T38" fmla="*/ 166 w 166"/>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110">
                    <a:moveTo>
                      <a:pt x="166" y="75"/>
                    </a:moveTo>
                    <a:lnTo>
                      <a:pt x="151" y="34"/>
                    </a:lnTo>
                    <a:lnTo>
                      <a:pt x="100" y="9"/>
                    </a:lnTo>
                    <a:lnTo>
                      <a:pt x="40" y="0"/>
                    </a:lnTo>
                    <a:lnTo>
                      <a:pt x="0" y="19"/>
                    </a:lnTo>
                    <a:lnTo>
                      <a:pt x="66" y="25"/>
                    </a:lnTo>
                    <a:lnTo>
                      <a:pt x="111" y="49"/>
                    </a:lnTo>
                    <a:lnTo>
                      <a:pt x="166" y="110"/>
                    </a:lnTo>
                    <a:lnTo>
                      <a:pt x="166" y="105"/>
                    </a:lnTo>
                    <a:lnTo>
                      <a:pt x="166" y="91"/>
                    </a:lnTo>
                    <a:lnTo>
                      <a:pt x="166" y="78"/>
                    </a:lnTo>
                    <a:lnTo>
                      <a:pt x="166" y="75"/>
                    </a:lnTo>
                    <a:close/>
                  </a:path>
                </a:pathLst>
              </a:custGeom>
              <a:solidFill>
                <a:srgbClr val="4D4D4D"/>
              </a:solidFill>
              <a:ln w="9525">
                <a:noFill/>
                <a:round/>
                <a:headEnd/>
                <a:tailEnd/>
              </a:ln>
            </p:spPr>
            <p:txBody>
              <a:bodyPr/>
              <a:lstStyle/>
              <a:p>
                <a:endParaRPr lang="es-CO"/>
              </a:p>
            </p:txBody>
          </p:sp>
          <p:sp>
            <p:nvSpPr>
              <p:cNvPr id="11309" name="Freeform 40"/>
              <p:cNvSpPr>
                <a:spLocks/>
              </p:cNvSpPr>
              <p:nvPr/>
            </p:nvSpPr>
            <p:spPr bwMode="auto">
              <a:xfrm>
                <a:off x="1693" y="2877"/>
                <a:ext cx="200" cy="334"/>
              </a:xfrm>
              <a:custGeom>
                <a:avLst/>
                <a:gdLst>
                  <a:gd name="T0" fmla="*/ 130 w 401"/>
                  <a:gd name="T1" fmla="*/ 63 h 670"/>
                  <a:gd name="T2" fmla="*/ 132 w 401"/>
                  <a:gd name="T3" fmla="*/ 86 h 670"/>
                  <a:gd name="T4" fmla="*/ 156 w 401"/>
                  <a:gd name="T5" fmla="*/ 122 h 670"/>
                  <a:gd name="T6" fmla="*/ 145 w 401"/>
                  <a:gd name="T7" fmla="*/ 142 h 670"/>
                  <a:gd name="T8" fmla="*/ 125 w 401"/>
                  <a:gd name="T9" fmla="*/ 144 h 670"/>
                  <a:gd name="T10" fmla="*/ 97 w 401"/>
                  <a:gd name="T11" fmla="*/ 137 h 670"/>
                  <a:gd name="T12" fmla="*/ 62 w 401"/>
                  <a:gd name="T13" fmla="*/ 123 h 670"/>
                  <a:gd name="T14" fmla="*/ 82 w 401"/>
                  <a:gd name="T15" fmla="*/ 150 h 670"/>
                  <a:gd name="T16" fmla="*/ 102 w 401"/>
                  <a:gd name="T17" fmla="*/ 168 h 670"/>
                  <a:gd name="T18" fmla="*/ 111 w 401"/>
                  <a:gd name="T19" fmla="*/ 192 h 670"/>
                  <a:gd name="T20" fmla="*/ 95 w 401"/>
                  <a:gd name="T21" fmla="*/ 233 h 670"/>
                  <a:gd name="T22" fmla="*/ 98 w 401"/>
                  <a:gd name="T23" fmla="*/ 276 h 670"/>
                  <a:gd name="T24" fmla="*/ 85 w 401"/>
                  <a:gd name="T25" fmla="*/ 299 h 670"/>
                  <a:gd name="T26" fmla="*/ 68 w 401"/>
                  <a:gd name="T27" fmla="*/ 312 h 670"/>
                  <a:gd name="T28" fmla="*/ 41 w 401"/>
                  <a:gd name="T29" fmla="*/ 321 h 670"/>
                  <a:gd name="T30" fmla="*/ 0 w 401"/>
                  <a:gd name="T31" fmla="*/ 334 h 670"/>
                  <a:gd name="T32" fmla="*/ 43 w 401"/>
                  <a:gd name="T33" fmla="*/ 332 h 670"/>
                  <a:gd name="T34" fmla="*/ 64 w 401"/>
                  <a:gd name="T35" fmla="*/ 328 h 670"/>
                  <a:gd name="T36" fmla="*/ 83 w 401"/>
                  <a:gd name="T37" fmla="*/ 324 h 670"/>
                  <a:gd name="T38" fmla="*/ 100 w 401"/>
                  <a:gd name="T39" fmla="*/ 319 h 670"/>
                  <a:gd name="T40" fmla="*/ 116 w 401"/>
                  <a:gd name="T41" fmla="*/ 312 h 670"/>
                  <a:gd name="T42" fmla="*/ 133 w 401"/>
                  <a:gd name="T43" fmla="*/ 303 h 670"/>
                  <a:gd name="T44" fmla="*/ 149 w 401"/>
                  <a:gd name="T45" fmla="*/ 293 h 670"/>
                  <a:gd name="T46" fmla="*/ 166 w 401"/>
                  <a:gd name="T47" fmla="*/ 281 h 670"/>
                  <a:gd name="T48" fmla="*/ 185 w 401"/>
                  <a:gd name="T49" fmla="*/ 211 h 670"/>
                  <a:gd name="T50" fmla="*/ 190 w 401"/>
                  <a:gd name="T51" fmla="*/ 123 h 670"/>
                  <a:gd name="T52" fmla="*/ 190 w 401"/>
                  <a:gd name="T53" fmla="*/ 73 h 670"/>
                  <a:gd name="T54" fmla="*/ 199 w 401"/>
                  <a:gd name="T55" fmla="*/ 35 h 670"/>
                  <a:gd name="T56" fmla="*/ 189 w 401"/>
                  <a:gd name="T57" fmla="*/ 6 h 670"/>
                  <a:gd name="T58" fmla="*/ 176 w 401"/>
                  <a:gd name="T59" fmla="*/ 1 h 670"/>
                  <a:gd name="T60" fmla="*/ 167 w 401"/>
                  <a:gd name="T61" fmla="*/ 27 h 670"/>
                  <a:gd name="T62" fmla="*/ 150 w 401"/>
                  <a:gd name="T63" fmla="*/ 63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1"/>
                  <a:gd name="T97" fmla="*/ 0 h 670"/>
                  <a:gd name="T98" fmla="*/ 401 w 40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1" h="670">
                    <a:moveTo>
                      <a:pt x="301" y="126"/>
                    </a:moveTo>
                    <a:lnTo>
                      <a:pt x="261" y="126"/>
                    </a:lnTo>
                    <a:lnTo>
                      <a:pt x="235" y="136"/>
                    </a:lnTo>
                    <a:lnTo>
                      <a:pt x="265" y="172"/>
                    </a:lnTo>
                    <a:lnTo>
                      <a:pt x="316" y="207"/>
                    </a:lnTo>
                    <a:lnTo>
                      <a:pt x="313" y="245"/>
                    </a:lnTo>
                    <a:lnTo>
                      <a:pt x="304" y="270"/>
                    </a:lnTo>
                    <a:lnTo>
                      <a:pt x="291" y="284"/>
                    </a:lnTo>
                    <a:lnTo>
                      <a:pt x="273" y="290"/>
                    </a:lnTo>
                    <a:lnTo>
                      <a:pt x="250" y="288"/>
                    </a:lnTo>
                    <a:lnTo>
                      <a:pt x="224" y="283"/>
                    </a:lnTo>
                    <a:lnTo>
                      <a:pt x="194" y="275"/>
                    </a:lnTo>
                    <a:lnTo>
                      <a:pt x="160" y="268"/>
                    </a:lnTo>
                    <a:lnTo>
                      <a:pt x="125" y="247"/>
                    </a:lnTo>
                    <a:lnTo>
                      <a:pt x="143" y="277"/>
                    </a:lnTo>
                    <a:lnTo>
                      <a:pt x="164" y="300"/>
                    </a:lnTo>
                    <a:lnTo>
                      <a:pt x="186" y="320"/>
                    </a:lnTo>
                    <a:lnTo>
                      <a:pt x="204" y="338"/>
                    </a:lnTo>
                    <a:lnTo>
                      <a:pt x="217" y="360"/>
                    </a:lnTo>
                    <a:lnTo>
                      <a:pt x="222" y="386"/>
                    </a:lnTo>
                    <a:lnTo>
                      <a:pt x="213" y="421"/>
                    </a:lnTo>
                    <a:lnTo>
                      <a:pt x="190" y="468"/>
                    </a:lnTo>
                    <a:lnTo>
                      <a:pt x="205" y="519"/>
                    </a:lnTo>
                    <a:lnTo>
                      <a:pt x="196" y="553"/>
                    </a:lnTo>
                    <a:lnTo>
                      <a:pt x="185" y="580"/>
                    </a:lnTo>
                    <a:lnTo>
                      <a:pt x="171" y="599"/>
                    </a:lnTo>
                    <a:lnTo>
                      <a:pt x="156" y="614"/>
                    </a:lnTo>
                    <a:lnTo>
                      <a:pt x="136" y="626"/>
                    </a:lnTo>
                    <a:lnTo>
                      <a:pt x="112" y="636"/>
                    </a:lnTo>
                    <a:lnTo>
                      <a:pt x="83" y="644"/>
                    </a:lnTo>
                    <a:lnTo>
                      <a:pt x="50" y="655"/>
                    </a:lnTo>
                    <a:lnTo>
                      <a:pt x="0" y="670"/>
                    </a:lnTo>
                    <a:lnTo>
                      <a:pt x="65" y="670"/>
                    </a:lnTo>
                    <a:lnTo>
                      <a:pt x="87" y="666"/>
                    </a:lnTo>
                    <a:lnTo>
                      <a:pt x="109" y="663"/>
                    </a:lnTo>
                    <a:lnTo>
                      <a:pt x="128" y="658"/>
                    </a:lnTo>
                    <a:lnTo>
                      <a:pt x="148" y="654"/>
                    </a:lnTo>
                    <a:lnTo>
                      <a:pt x="166" y="649"/>
                    </a:lnTo>
                    <a:lnTo>
                      <a:pt x="183" y="644"/>
                    </a:lnTo>
                    <a:lnTo>
                      <a:pt x="201" y="639"/>
                    </a:lnTo>
                    <a:lnTo>
                      <a:pt x="217" y="632"/>
                    </a:lnTo>
                    <a:lnTo>
                      <a:pt x="233" y="625"/>
                    </a:lnTo>
                    <a:lnTo>
                      <a:pt x="250" y="617"/>
                    </a:lnTo>
                    <a:lnTo>
                      <a:pt x="266" y="608"/>
                    </a:lnTo>
                    <a:lnTo>
                      <a:pt x="283" y="598"/>
                    </a:lnTo>
                    <a:lnTo>
                      <a:pt x="299" y="588"/>
                    </a:lnTo>
                    <a:lnTo>
                      <a:pt x="316" y="575"/>
                    </a:lnTo>
                    <a:lnTo>
                      <a:pt x="333" y="563"/>
                    </a:lnTo>
                    <a:lnTo>
                      <a:pt x="351" y="549"/>
                    </a:lnTo>
                    <a:lnTo>
                      <a:pt x="371" y="424"/>
                    </a:lnTo>
                    <a:lnTo>
                      <a:pt x="380" y="333"/>
                    </a:lnTo>
                    <a:lnTo>
                      <a:pt x="380" y="247"/>
                    </a:lnTo>
                    <a:lnTo>
                      <a:pt x="366" y="197"/>
                    </a:lnTo>
                    <a:lnTo>
                      <a:pt x="380" y="147"/>
                    </a:lnTo>
                    <a:lnTo>
                      <a:pt x="401" y="116"/>
                    </a:lnTo>
                    <a:lnTo>
                      <a:pt x="398" y="71"/>
                    </a:lnTo>
                    <a:lnTo>
                      <a:pt x="390" y="36"/>
                    </a:lnTo>
                    <a:lnTo>
                      <a:pt x="379" y="12"/>
                    </a:lnTo>
                    <a:lnTo>
                      <a:pt x="367" y="0"/>
                    </a:lnTo>
                    <a:lnTo>
                      <a:pt x="353" y="3"/>
                    </a:lnTo>
                    <a:lnTo>
                      <a:pt x="342" y="20"/>
                    </a:lnTo>
                    <a:lnTo>
                      <a:pt x="334" y="55"/>
                    </a:lnTo>
                    <a:lnTo>
                      <a:pt x="331" y="106"/>
                    </a:lnTo>
                    <a:lnTo>
                      <a:pt x="301" y="126"/>
                    </a:lnTo>
                    <a:close/>
                  </a:path>
                </a:pathLst>
              </a:custGeom>
              <a:solidFill>
                <a:srgbClr val="4D4D4D"/>
              </a:solidFill>
              <a:ln w="9525">
                <a:noFill/>
                <a:round/>
                <a:headEnd/>
                <a:tailEnd/>
              </a:ln>
            </p:spPr>
            <p:txBody>
              <a:bodyPr/>
              <a:lstStyle/>
              <a:p>
                <a:endParaRPr lang="es-CO"/>
              </a:p>
            </p:txBody>
          </p:sp>
          <p:sp>
            <p:nvSpPr>
              <p:cNvPr id="11310" name="Freeform 41"/>
              <p:cNvSpPr>
                <a:spLocks/>
              </p:cNvSpPr>
              <p:nvPr/>
            </p:nvSpPr>
            <p:spPr bwMode="auto">
              <a:xfrm>
                <a:off x="1637" y="3111"/>
                <a:ext cx="128" cy="96"/>
              </a:xfrm>
              <a:custGeom>
                <a:avLst/>
                <a:gdLst>
                  <a:gd name="T0" fmla="*/ 123 w 255"/>
                  <a:gd name="T1" fmla="*/ 0 h 192"/>
                  <a:gd name="T2" fmla="*/ 88 w 255"/>
                  <a:gd name="T3" fmla="*/ 15 h 192"/>
                  <a:gd name="T4" fmla="*/ 55 w 255"/>
                  <a:gd name="T5" fmla="*/ 18 h 192"/>
                  <a:gd name="T6" fmla="*/ 0 w 255"/>
                  <a:gd name="T7" fmla="*/ 18 h 192"/>
                  <a:gd name="T8" fmla="*/ 20 w 255"/>
                  <a:gd name="T9" fmla="*/ 27 h 192"/>
                  <a:gd name="T10" fmla="*/ 47 w 255"/>
                  <a:gd name="T11" fmla="*/ 33 h 192"/>
                  <a:gd name="T12" fmla="*/ 80 w 255"/>
                  <a:gd name="T13" fmla="*/ 43 h 192"/>
                  <a:gd name="T14" fmla="*/ 85 w 255"/>
                  <a:gd name="T15" fmla="*/ 55 h 192"/>
                  <a:gd name="T16" fmla="*/ 80 w 255"/>
                  <a:gd name="T17" fmla="*/ 76 h 192"/>
                  <a:gd name="T18" fmla="*/ 60 w 255"/>
                  <a:gd name="T19" fmla="*/ 96 h 192"/>
                  <a:gd name="T20" fmla="*/ 100 w 255"/>
                  <a:gd name="T21" fmla="*/ 81 h 192"/>
                  <a:gd name="T22" fmla="*/ 115 w 255"/>
                  <a:gd name="T23" fmla="*/ 60 h 192"/>
                  <a:gd name="T24" fmla="*/ 128 w 255"/>
                  <a:gd name="T25" fmla="*/ 33 h 192"/>
                  <a:gd name="T26" fmla="*/ 123 w 255"/>
                  <a:gd name="T27" fmla="*/ 0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5"/>
                  <a:gd name="T43" fmla="*/ 0 h 192"/>
                  <a:gd name="T44" fmla="*/ 255 w 255"/>
                  <a:gd name="T45" fmla="*/ 192 h 1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5" h="192">
                    <a:moveTo>
                      <a:pt x="245" y="0"/>
                    </a:moveTo>
                    <a:lnTo>
                      <a:pt x="175" y="30"/>
                    </a:lnTo>
                    <a:lnTo>
                      <a:pt x="110" y="35"/>
                    </a:lnTo>
                    <a:lnTo>
                      <a:pt x="0" y="35"/>
                    </a:lnTo>
                    <a:lnTo>
                      <a:pt x="40" y="55"/>
                    </a:lnTo>
                    <a:lnTo>
                      <a:pt x="94" y="66"/>
                    </a:lnTo>
                    <a:lnTo>
                      <a:pt x="160" y="85"/>
                    </a:lnTo>
                    <a:lnTo>
                      <a:pt x="170" y="111"/>
                    </a:lnTo>
                    <a:lnTo>
                      <a:pt x="160" y="151"/>
                    </a:lnTo>
                    <a:lnTo>
                      <a:pt x="120" y="192"/>
                    </a:lnTo>
                    <a:lnTo>
                      <a:pt x="200" y="161"/>
                    </a:lnTo>
                    <a:lnTo>
                      <a:pt x="230" y="121"/>
                    </a:lnTo>
                    <a:lnTo>
                      <a:pt x="255" y="66"/>
                    </a:lnTo>
                    <a:lnTo>
                      <a:pt x="245" y="0"/>
                    </a:lnTo>
                    <a:close/>
                  </a:path>
                </a:pathLst>
              </a:custGeom>
              <a:solidFill>
                <a:srgbClr val="4D4D4D"/>
              </a:solidFill>
              <a:ln w="9525">
                <a:noFill/>
                <a:round/>
                <a:headEnd/>
                <a:tailEnd/>
              </a:ln>
            </p:spPr>
            <p:txBody>
              <a:bodyPr/>
              <a:lstStyle/>
              <a:p>
                <a:endParaRPr lang="es-CO"/>
              </a:p>
            </p:txBody>
          </p:sp>
          <p:sp>
            <p:nvSpPr>
              <p:cNvPr id="11311" name="Freeform 42"/>
              <p:cNvSpPr>
                <a:spLocks/>
              </p:cNvSpPr>
              <p:nvPr/>
            </p:nvSpPr>
            <p:spPr bwMode="auto">
              <a:xfrm>
                <a:off x="1645" y="2721"/>
                <a:ext cx="181" cy="126"/>
              </a:xfrm>
              <a:custGeom>
                <a:avLst/>
                <a:gdLst>
                  <a:gd name="T0" fmla="*/ 148 w 363"/>
                  <a:gd name="T1" fmla="*/ 61 h 253"/>
                  <a:gd name="T2" fmla="*/ 144 w 363"/>
                  <a:gd name="T3" fmla="*/ 70 h 253"/>
                  <a:gd name="T4" fmla="*/ 140 w 363"/>
                  <a:gd name="T5" fmla="*/ 78 h 253"/>
                  <a:gd name="T6" fmla="*/ 136 w 363"/>
                  <a:gd name="T7" fmla="*/ 84 h 253"/>
                  <a:gd name="T8" fmla="*/ 134 w 363"/>
                  <a:gd name="T9" fmla="*/ 89 h 253"/>
                  <a:gd name="T10" fmla="*/ 135 w 363"/>
                  <a:gd name="T11" fmla="*/ 93 h 253"/>
                  <a:gd name="T12" fmla="*/ 139 w 363"/>
                  <a:gd name="T13" fmla="*/ 98 h 253"/>
                  <a:gd name="T14" fmla="*/ 147 w 363"/>
                  <a:gd name="T15" fmla="*/ 102 h 253"/>
                  <a:gd name="T16" fmla="*/ 160 w 363"/>
                  <a:gd name="T17" fmla="*/ 108 h 253"/>
                  <a:gd name="T18" fmla="*/ 160 w 363"/>
                  <a:gd name="T19" fmla="*/ 118 h 253"/>
                  <a:gd name="T20" fmla="*/ 153 w 363"/>
                  <a:gd name="T21" fmla="*/ 121 h 253"/>
                  <a:gd name="T22" fmla="*/ 179 w 363"/>
                  <a:gd name="T23" fmla="*/ 126 h 253"/>
                  <a:gd name="T24" fmla="*/ 180 w 363"/>
                  <a:gd name="T25" fmla="*/ 113 h 253"/>
                  <a:gd name="T26" fmla="*/ 179 w 363"/>
                  <a:gd name="T27" fmla="*/ 103 h 253"/>
                  <a:gd name="T28" fmla="*/ 175 w 363"/>
                  <a:gd name="T29" fmla="*/ 93 h 253"/>
                  <a:gd name="T30" fmla="*/ 168 w 363"/>
                  <a:gd name="T31" fmla="*/ 83 h 253"/>
                  <a:gd name="T32" fmla="*/ 181 w 363"/>
                  <a:gd name="T33" fmla="*/ 72 h 253"/>
                  <a:gd name="T34" fmla="*/ 176 w 363"/>
                  <a:gd name="T35" fmla="*/ 60 h 253"/>
                  <a:gd name="T36" fmla="*/ 153 w 363"/>
                  <a:gd name="T37" fmla="*/ 37 h 253"/>
                  <a:gd name="T38" fmla="*/ 145 w 363"/>
                  <a:gd name="T39" fmla="*/ 29 h 253"/>
                  <a:gd name="T40" fmla="*/ 138 w 363"/>
                  <a:gd name="T41" fmla="*/ 22 h 253"/>
                  <a:gd name="T42" fmla="*/ 131 w 363"/>
                  <a:gd name="T43" fmla="*/ 17 h 253"/>
                  <a:gd name="T44" fmla="*/ 125 w 363"/>
                  <a:gd name="T45" fmla="*/ 11 h 253"/>
                  <a:gd name="T46" fmla="*/ 118 w 363"/>
                  <a:gd name="T47" fmla="*/ 8 h 253"/>
                  <a:gd name="T48" fmla="*/ 112 w 363"/>
                  <a:gd name="T49" fmla="*/ 5 h 253"/>
                  <a:gd name="T50" fmla="*/ 106 w 363"/>
                  <a:gd name="T51" fmla="*/ 3 h 253"/>
                  <a:gd name="T52" fmla="*/ 99 w 363"/>
                  <a:gd name="T53" fmla="*/ 1 h 253"/>
                  <a:gd name="T54" fmla="*/ 93 w 363"/>
                  <a:gd name="T55" fmla="*/ 0 h 253"/>
                  <a:gd name="T56" fmla="*/ 86 w 363"/>
                  <a:gd name="T57" fmla="*/ 0 h 253"/>
                  <a:gd name="T58" fmla="*/ 79 w 363"/>
                  <a:gd name="T59" fmla="*/ 0 h 253"/>
                  <a:gd name="T60" fmla="*/ 70 w 363"/>
                  <a:gd name="T61" fmla="*/ 0 h 253"/>
                  <a:gd name="T62" fmla="*/ 62 w 363"/>
                  <a:gd name="T63" fmla="*/ 0 h 253"/>
                  <a:gd name="T64" fmla="*/ 53 w 363"/>
                  <a:gd name="T65" fmla="*/ 2 h 253"/>
                  <a:gd name="T66" fmla="*/ 43 w 363"/>
                  <a:gd name="T67" fmla="*/ 2 h 253"/>
                  <a:gd name="T68" fmla="*/ 31 w 363"/>
                  <a:gd name="T69" fmla="*/ 3 h 253"/>
                  <a:gd name="T70" fmla="*/ 12 w 363"/>
                  <a:gd name="T71" fmla="*/ 13 h 253"/>
                  <a:gd name="T72" fmla="*/ 0 w 363"/>
                  <a:gd name="T73" fmla="*/ 29 h 253"/>
                  <a:gd name="T74" fmla="*/ 20 w 363"/>
                  <a:gd name="T75" fmla="*/ 18 h 253"/>
                  <a:gd name="T76" fmla="*/ 32 w 363"/>
                  <a:gd name="T77" fmla="*/ 17 h 253"/>
                  <a:gd name="T78" fmla="*/ 43 w 363"/>
                  <a:gd name="T79" fmla="*/ 15 h 253"/>
                  <a:gd name="T80" fmla="*/ 53 w 363"/>
                  <a:gd name="T81" fmla="*/ 13 h 253"/>
                  <a:gd name="T82" fmla="*/ 62 w 363"/>
                  <a:gd name="T83" fmla="*/ 12 h 253"/>
                  <a:gd name="T84" fmla="*/ 71 w 363"/>
                  <a:gd name="T85" fmla="*/ 11 h 253"/>
                  <a:gd name="T86" fmla="*/ 79 w 363"/>
                  <a:gd name="T87" fmla="*/ 11 h 253"/>
                  <a:gd name="T88" fmla="*/ 87 w 363"/>
                  <a:gd name="T89" fmla="*/ 11 h 253"/>
                  <a:gd name="T90" fmla="*/ 93 w 363"/>
                  <a:gd name="T91" fmla="*/ 13 h 253"/>
                  <a:gd name="T92" fmla="*/ 100 w 363"/>
                  <a:gd name="T93" fmla="*/ 15 h 253"/>
                  <a:gd name="T94" fmla="*/ 107 w 363"/>
                  <a:gd name="T95" fmla="*/ 18 h 253"/>
                  <a:gd name="T96" fmla="*/ 113 w 363"/>
                  <a:gd name="T97" fmla="*/ 22 h 253"/>
                  <a:gd name="T98" fmla="*/ 119 w 363"/>
                  <a:gd name="T99" fmla="*/ 26 h 253"/>
                  <a:gd name="T100" fmla="*/ 126 w 363"/>
                  <a:gd name="T101" fmla="*/ 33 h 253"/>
                  <a:gd name="T102" fmla="*/ 133 w 363"/>
                  <a:gd name="T103" fmla="*/ 41 h 253"/>
                  <a:gd name="T104" fmla="*/ 141 w 363"/>
                  <a:gd name="T105" fmla="*/ 50 h 253"/>
                  <a:gd name="T106" fmla="*/ 148 w 363"/>
                  <a:gd name="T107" fmla="*/ 61 h 2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3"/>
                  <a:gd name="T163" fmla="*/ 0 h 253"/>
                  <a:gd name="T164" fmla="*/ 363 w 363"/>
                  <a:gd name="T165" fmla="*/ 253 h 2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3" h="253">
                    <a:moveTo>
                      <a:pt x="297" y="122"/>
                    </a:moveTo>
                    <a:lnTo>
                      <a:pt x="288" y="141"/>
                    </a:lnTo>
                    <a:lnTo>
                      <a:pt x="280" y="157"/>
                    </a:lnTo>
                    <a:lnTo>
                      <a:pt x="273" y="168"/>
                    </a:lnTo>
                    <a:lnTo>
                      <a:pt x="269" y="179"/>
                    </a:lnTo>
                    <a:lnTo>
                      <a:pt x="270" y="187"/>
                    </a:lnTo>
                    <a:lnTo>
                      <a:pt x="278" y="196"/>
                    </a:lnTo>
                    <a:lnTo>
                      <a:pt x="295" y="205"/>
                    </a:lnTo>
                    <a:lnTo>
                      <a:pt x="320" y="216"/>
                    </a:lnTo>
                    <a:lnTo>
                      <a:pt x="320" y="236"/>
                    </a:lnTo>
                    <a:lnTo>
                      <a:pt x="306" y="243"/>
                    </a:lnTo>
                    <a:lnTo>
                      <a:pt x="358" y="253"/>
                    </a:lnTo>
                    <a:lnTo>
                      <a:pt x="361" y="227"/>
                    </a:lnTo>
                    <a:lnTo>
                      <a:pt x="359" y="206"/>
                    </a:lnTo>
                    <a:lnTo>
                      <a:pt x="350" y="187"/>
                    </a:lnTo>
                    <a:lnTo>
                      <a:pt x="336" y="166"/>
                    </a:lnTo>
                    <a:lnTo>
                      <a:pt x="363" y="145"/>
                    </a:lnTo>
                    <a:lnTo>
                      <a:pt x="353" y="120"/>
                    </a:lnTo>
                    <a:lnTo>
                      <a:pt x="306" y="74"/>
                    </a:lnTo>
                    <a:lnTo>
                      <a:pt x="290" y="58"/>
                    </a:lnTo>
                    <a:lnTo>
                      <a:pt x="276" y="44"/>
                    </a:lnTo>
                    <a:lnTo>
                      <a:pt x="262" y="34"/>
                    </a:lnTo>
                    <a:lnTo>
                      <a:pt x="250" y="23"/>
                    </a:lnTo>
                    <a:lnTo>
                      <a:pt x="237" y="16"/>
                    </a:lnTo>
                    <a:lnTo>
                      <a:pt x="224" y="11"/>
                    </a:lnTo>
                    <a:lnTo>
                      <a:pt x="212" y="6"/>
                    </a:lnTo>
                    <a:lnTo>
                      <a:pt x="199" y="3"/>
                    </a:lnTo>
                    <a:lnTo>
                      <a:pt x="186" y="0"/>
                    </a:lnTo>
                    <a:lnTo>
                      <a:pt x="173" y="0"/>
                    </a:lnTo>
                    <a:lnTo>
                      <a:pt x="158" y="0"/>
                    </a:lnTo>
                    <a:lnTo>
                      <a:pt x="141" y="0"/>
                    </a:lnTo>
                    <a:lnTo>
                      <a:pt x="125" y="1"/>
                    </a:lnTo>
                    <a:lnTo>
                      <a:pt x="106" y="4"/>
                    </a:lnTo>
                    <a:lnTo>
                      <a:pt x="86" y="5"/>
                    </a:lnTo>
                    <a:lnTo>
                      <a:pt x="63" y="7"/>
                    </a:lnTo>
                    <a:lnTo>
                      <a:pt x="25" y="26"/>
                    </a:lnTo>
                    <a:lnTo>
                      <a:pt x="0" y="58"/>
                    </a:lnTo>
                    <a:lnTo>
                      <a:pt x="41" y="37"/>
                    </a:lnTo>
                    <a:lnTo>
                      <a:pt x="65" y="34"/>
                    </a:lnTo>
                    <a:lnTo>
                      <a:pt x="87" y="30"/>
                    </a:lnTo>
                    <a:lnTo>
                      <a:pt x="107" y="27"/>
                    </a:lnTo>
                    <a:lnTo>
                      <a:pt x="125" y="24"/>
                    </a:lnTo>
                    <a:lnTo>
                      <a:pt x="143" y="23"/>
                    </a:lnTo>
                    <a:lnTo>
                      <a:pt x="159" y="22"/>
                    </a:lnTo>
                    <a:lnTo>
                      <a:pt x="174" y="23"/>
                    </a:lnTo>
                    <a:lnTo>
                      <a:pt x="187" y="26"/>
                    </a:lnTo>
                    <a:lnTo>
                      <a:pt x="200" y="30"/>
                    </a:lnTo>
                    <a:lnTo>
                      <a:pt x="214" y="36"/>
                    </a:lnTo>
                    <a:lnTo>
                      <a:pt x="227" y="44"/>
                    </a:lnTo>
                    <a:lnTo>
                      <a:pt x="239" y="53"/>
                    </a:lnTo>
                    <a:lnTo>
                      <a:pt x="253" y="67"/>
                    </a:lnTo>
                    <a:lnTo>
                      <a:pt x="267" y="82"/>
                    </a:lnTo>
                    <a:lnTo>
                      <a:pt x="282" y="100"/>
                    </a:lnTo>
                    <a:lnTo>
                      <a:pt x="297" y="122"/>
                    </a:lnTo>
                    <a:close/>
                  </a:path>
                </a:pathLst>
              </a:custGeom>
              <a:solidFill>
                <a:srgbClr val="4D4D4D"/>
              </a:solidFill>
              <a:ln w="9525">
                <a:noFill/>
                <a:round/>
                <a:headEnd/>
                <a:tailEnd/>
              </a:ln>
            </p:spPr>
            <p:txBody>
              <a:bodyPr/>
              <a:lstStyle/>
              <a:p>
                <a:endParaRPr lang="es-CO"/>
              </a:p>
            </p:txBody>
          </p:sp>
          <p:sp>
            <p:nvSpPr>
              <p:cNvPr id="11312" name="Freeform 43"/>
              <p:cNvSpPr>
                <a:spLocks/>
              </p:cNvSpPr>
              <p:nvPr/>
            </p:nvSpPr>
            <p:spPr bwMode="auto">
              <a:xfrm>
                <a:off x="1753" y="2627"/>
                <a:ext cx="299" cy="1079"/>
              </a:xfrm>
              <a:custGeom>
                <a:avLst/>
                <a:gdLst>
                  <a:gd name="T0" fmla="*/ 284 w 597"/>
                  <a:gd name="T1" fmla="*/ 119 h 2156"/>
                  <a:gd name="T2" fmla="*/ 299 w 597"/>
                  <a:gd name="T3" fmla="*/ 192 h 2156"/>
                  <a:gd name="T4" fmla="*/ 299 w 597"/>
                  <a:gd name="T5" fmla="*/ 301 h 2156"/>
                  <a:gd name="T6" fmla="*/ 284 w 597"/>
                  <a:gd name="T7" fmla="*/ 422 h 2156"/>
                  <a:gd name="T8" fmla="*/ 260 w 597"/>
                  <a:gd name="T9" fmla="*/ 607 h 2156"/>
                  <a:gd name="T10" fmla="*/ 245 w 597"/>
                  <a:gd name="T11" fmla="*/ 750 h 2156"/>
                  <a:gd name="T12" fmla="*/ 218 w 597"/>
                  <a:gd name="T13" fmla="*/ 817 h 2156"/>
                  <a:gd name="T14" fmla="*/ 188 w 597"/>
                  <a:gd name="T15" fmla="*/ 883 h 2156"/>
                  <a:gd name="T16" fmla="*/ 126 w 597"/>
                  <a:gd name="T17" fmla="*/ 968 h 2156"/>
                  <a:gd name="T18" fmla="*/ 141 w 597"/>
                  <a:gd name="T19" fmla="*/ 1030 h 2156"/>
                  <a:gd name="T20" fmla="*/ 122 w 597"/>
                  <a:gd name="T21" fmla="*/ 1079 h 2156"/>
                  <a:gd name="T22" fmla="*/ 80 w 597"/>
                  <a:gd name="T23" fmla="*/ 1079 h 2156"/>
                  <a:gd name="T24" fmla="*/ 87 w 597"/>
                  <a:gd name="T25" fmla="*/ 1022 h 2156"/>
                  <a:gd name="T26" fmla="*/ 145 w 597"/>
                  <a:gd name="T27" fmla="*/ 886 h 2156"/>
                  <a:gd name="T28" fmla="*/ 218 w 597"/>
                  <a:gd name="T29" fmla="*/ 607 h 2156"/>
                  <a:gd name="T30" fmla="*/ 235 w 597"/>
                  <a:gd name="T31" fmla="*/ 415 h 2156"/>
                  <a:gd name="T32" fmla="*/ 270 w 597"/>
                  <a:gd name="T33" fmla="*/ 256 h 2156"/>
                  <a:gd name="T34" fmla="*/ 270 w 597"/>
                  <a:gd name="T35" fmla="*/ 154 h 2156"/>
                  <a:gd name="T36" fmla="*/ 216 w 597"/>
                  <a:gd name="T37" fmla="*/ 65 h 2156"/>
                  <a:gd name="T38" fmla="*/ 235 w 597"/>
                  <a:gd name="T39" fmla="*/ 129 h 2156"/>
                  <a:gd name="T40" fmla="*/ 239 w 597"/>
                  <a:gd name="T41" fmla="*/ 186 h 2156"/>
                  <a:gd name="T42" fmla="*/ 223 w 597"/>
                  <a:gd name="T43" fmla="*/ 268 h 2156"/>
                  <a:gd name="T44" fmla="*/ 185 w 597"/>
                  <a:gd name="T45" fmla="*/ 370 h 2156"/>
                  <a:gd name="T46" fmla="*/ 185 w 597"/>
                  <a:gd name="T47" fmla="*/ 431 h 2156"/>
                  <a:gd name="T48" fmla="*/ 182 w 597"/>
                  <a:gd name="T49" fmla="*/ 522 h 2156"/>
                  <a:gd name="T50" fmla="*/ 169 w 597"/>
                  <a:gd name="T51" fmla="*/ 612 h 2156"/>
                  <a:gd name="T52" fmla="*/ 116 w 597"/>
                  <a:gd name="T53" fmla="*/ 725 h 2156"/>
                  <a:gd name="T54" fmla="*/ 120 w 597"/>
                  <a:gd name="T55" fmla="*/ 791 h 2156"/>
                  <a:gd name="T56" fmla="*/ 89 w 597"/>
                  <a:gd name="T57" fmla="*/ 885 h 2156"/>
                  <a:gd name="T58" fmla="*/ 58 w 597"/>
                  <a:gd name="T59" fmla="*/ 957 h 2156"/>
                  <a:gd name="T60" fmla="*/ 31 w 597"/>
                  <a:gd name="T61" fmla="*/ 1078 h 2156"/>
                  <a:gd name="T62" fmla="*/ 0 w 597"/>
                  <a:gd name="T63" fmla="*/ 1078 h 2156"/>
                  <a:gd name="T64" fmla="*/ 27 w 597"/>
                  <a:gd name="T65" fmla="*/ 953 h 2156"/>
                  <a:gd name="T66" fmla="*/ 67 w 597"/>
                  <a:gd name="T67" fmla="*/ 841 h 2156"/>
                  <a:gd name="T68" fmla="*/ 107 w 597"/>
                  <a:gd name="T69" fmla="*/ 783 h 2156"/>
                  <a:gd name="T70" fmla="*/ 107 w 597"/>
                  <a:gd name="T71" fmla="*/ 707 h 2156"/>
                  <a:gd name="T72" fmla="*/ 143 w 597"/>
                  <a:gd name="T73" fmla="*/ 621 h 2156"/>
                  <a:gd name="T74" fmla="*/ 156 w 597"/>
                  <a:gd name="T75" fmla="*/ 513 h 2156"/>
                  <a:gd name="T76" fmla="*/ 169 w 597"/>
                  <a:gd name="T77" fmla="*/ 376 h 2156"/>
                  <a:gd name="T78" fmla="*/ 178 w 597"/>
                  <a:gd name="T79" fmla="*/ 313 h 2156"/>
                  <a:gd name="T80" fmla="*/ 200 w 597"/>
                  <a:gd name="T81" fmla="*/ 228 h 2156"/>
                  <a:gd name="T82" fmla="*/ 169 w 597"/>
                  <a:gd name="T83" fmla="*/ 134 h 2156"/>
                  <a:gd name="T84" fmla="*/ 129 w 597"/>
                  <a:gd name="T85" fmla="*/ 81 h 2156"/>
                  <a:gd name="T86" fmla="*/ 85 w 597"/>
                  <a:gd name="T87" fmla="*/ 0 h 2156"/>
                  <a:gd name="T88" fmla="*/ 147 w 597"/>
                  <a:gd name="T89" fmla="*/ 23 h 2156"/>
                  <a:gd name="T90" fmla="*/ 214 w 597"/>
                  <a:gd name="T91" fmla="*/ 54 h 2156"/>
                  <a:gd name="T92" fmla="*/ 253 w 597"/>
                  <a:gd name="T93" fmla="*/ 81 h 2156"/>
                  <a:gd name="T94" fmla="*/ 284 w 597"/>
                  <a:gd name="T95" fmla="*/ 119 h 21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7"/>
                  <a:gd name="T145" fmla="*/ 0 h 2156"/>
                  <a:gd name="T146" fmla="*/ 597 w 597"/>
                  <a:gd name="T147" fmla="*/ 2156 h 21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7" h="2156">
                    <a:moveTo>
                      <a:pt x="567" y="237"/>
                    </a:moveTo>
                    <a:lnTo>
                      <a:pt x="597" y="384"/>
                    </a:lnTo>
                    <a:lnTo>
                      <a:pt x="597" y="602"/>
                    </a:lnTo>
                    <a:lnTo>
                      <a:pt x="567" y="843"/>
                    </a:lnTo>
                    <a:lnTo>
                      <a:pt x="520" y="1213"/>
                    </a:lnTo>
                    <a:lnTo>
                      <a:pt x="490" y="1499"/>
                    </a:lnTo>
                    <a:lnTo>
                      <a:pt x="436" y="1632"/>
                    </a:lnTo>
                    <a:lnTo>
                      <a:pt x="375" y="1764"/>
                    </a:lnTo>
                    <a:lnTo>
                      <a:pt x="251" y="1935"/>
                    </a:lnTo>
                    <a:lnTo>
                      <a:pt x="281" y="2059"/>
                    </a:lnTo>
                    <a:lnTo>
                      <a:pt x="243" y="2156"/>
                    </a:lnTo>
                    <a:lnTo>
                      <a:pt x="159" y="2156"/>
                    </a:lnTo>
                    <a:lnTo>
                      <a:pt x="174" y="2043"/>
                    </a:lnTo>
                    <a:lnTo>
                      <a:pt x="289" y="1771"/>
                    </a:lnTo>
                    <a:lnTo>
                      <a:pt x="436" y="1213"/>
                    </a:lnTo>
                    <a:lnTo>
                      <a:pt x="470" y="830"/>
                    </a:lnTo>
                    <a:lnTo>
                      <a:pt x="539" y="511"/>
                    </a:lnTo>
                    <a:lnTo>
                      <a:pt x="539" y="308"/>
                    </a:lnTo>
                    <a:lnTo>
                      <a:pt x="432" y="130"/>
                    </a:lnTo>
                    <a:lnTo>
                      <a:pt x="470" y="257"/>
                    </a:lnTo>
                    <a:lnTo>
                      <a:pt x="477" y="372"/>
                    </a:lnTo>
                    <a:lnTo>
                      <a:pt x="445" y="536"/>
                    </a:lnTo>
                    <a:lnTo>
                      <a:pt x="370" y="740"/>
                    </a:lnTo>
                    <a:lnTo>
                      <a:pt x="370" y="861"/>
                    </a:lnTo>
                    <a:lnTo>
                      <a:pt x="364" y="1044"/>
                    </a:lnTo>
                    <a:lnTo>
                      <a:pt x="338" y="1223"/>
                    </a:lnTo>
                    <a:lnTo>
                      <a:pt x="232" y="1448"/>
                    </a:lnTo>
                    <a:lnTo>
                      <a:pt x="240" y="1581"/>
                    </a:lnTo>
                    <a:lnTo>
                      <a:pt x="178" y="1769"/>
                    </a:lnTo>
                    <a:lnTo>
                      <a:pt x="115" y="1913"/>
                    </a:lnTo>
                    <a:lnTo>
                      <a:pt x="62" y="2154"/>
                    </a:lnTo>
                    <a:lnTo>
                      <a:pt x="0" y="2154"/>
                    </a:lnTo>
                    <a:lnTo>
                      <a:pt x="54" y="1904"/>
                    </a:lnTo>
                    <a:lnTo>
                      <a:pt x="134" y="1680"/>
                    </a:lnTo>
                    <a:lnTo>
                      <a:pt x="213" y="1564"/>
                    </a:lnTo>
                    <a:lnTo>
                      <a:pt x="213" y="1412"/>
                    </a:lnTo>
                    <a:lnTo>
                      <a:pt x="285" y="1241"/>
                    </a:lnTo>
                    <a:lnTo>
                      <a:pt x="311" y="1026"/>
                    </a:lnTo>
                    <a:lnTo>
                      <a:pt x="338" y="752"/>
                    </a:lnTo>
                    <a:lnTo>
                      <a:pt x="355" y="626"/>
                    </a:lnTo>
                    <a:lnTo>
                      <a:pt x="400" y="456"/>
                    </a:lnTo>
                    <a:lnTo>
                      <a:pt x="338" y="268"/>
                    </a:lnTo>
                    <a:lnTo>
                      <a:pt x="258" y="161"/>
                    </a:lnTo>
                    <a:lnTo>
                      <a:pt x="170" y="0"/>
                    </a:lnTo>
                    <a:lnTo>
                      <a:pt x="293" y="45"/>
                    </a:lnTo>
                    <a:lnTo>
                      <a:pt x="427" y="107"/>
                    </a:lnTo>
                    <a:lnTo>
                      <a:pt x="506" y="161"/>
                    </a:lnTo>
                    <a:lnTo>
                      <a:pt x="567" y="237"/>
                    </a:lnTo>
                    <a:close/>
                  </a:path>
                </a:pathLst>
              </a:custGeom>
              <a:solidFill>
                <a:srgbClr val="4D4D4D"/>
              </a:solidFill>
              <a:ln w="9525">
                <a:noFill/>
                <a:round/>
                <a:headEnd/>
                <a:tailEnd/>
              </a:ln>
            </p:spPr>
            <p:txBody>
              <a:bodyPr/>
              <a:lstStyle/>
              <a:p>
                <a:endParaRPr lang="es-CO"/>
              </a:p>
            </p:txBody>
          </p:sp>
          <p:sp>
            <p:nvSpPr>
              <p:cNvPr id="11313" name="Freeform 44"/>
              <p:cNvSpPr>
                <a:spLocks/>
              </p:cNvSpPr>
              <p:nvPr/>
            </p:nvSpPr>
            <p:spPr bwMode="auto">
              <a:xfrm>
                <a:off x="1985" y="2969"/>
                <a:ext cx="110" cy="737"/>
              </a:xfrm>
              <a:custGeom>
                <a:avLst/>
                <a:gdLst>
                  <a:gd name="T0" fmla="*/ 90 w 218"/>
                  <a:gd name="T1" fmla="*/ 0 h 1473"/>
                  <a:gd name="T2" fmla="*/ 110 w 218"/>
                  <a:gd name="T3" fmla="*/ 104 h 1473"/>
                  <a:gd name="T4" fmla="*/ 110 w 218"/>
                  <a:gd name="T5" fmla="*/ 254 h 1473"/>
                  <a:gd name="T6" fmla="*/ 97 w 218"/>
                  <a:gd name="T7" fmla="*/ 315 h 1473"/>
                  <a:gd name="T8" fmla="*/ 83 w 218"/>
                  <a:gd name="T9" fmla="*/ 388 h 1473"/>
                  <a:gd name="T10" fmla="*/ 63 w 218"/>
                  <a:gd name="T11" fmla="*/ 481 h 1473"/>
                  <a:gd name="T12" fmla="*/ 63 w 218"/>
                  <a:gd name="T13" fmla="*/ 568 h 1473"/>
                  <a:gd name="T14" fmla="*/ 78 w 218"/>
                  <a:gd name="T15" fmla="*/ 669 h 1473"/>
                  <a:gd name="T16" fmla="*/ 70 w 218"/>
                  <a:gd name="T17" fmla="*/ 737 h 1473"/>
                  <a:gd name="T18" fmla="*/ 0 w 218"/>
                  <a:gd name="T19" fmla="*/ 732 h 1473"/>
                  <a:gd name="T20" fmla="*/ 8 w 218"/>
                  <a:gd name="T21" fmla="*/ 638 h 1473"/>
                  <a:gd name="T22" fmla="*/ 23 w 218"/>
                  <a:gd name="T23" fmla="*/ 497 h 1473"/>
                  <a:gd name="T24" fmla="*/ 63 w 218"/>
                  <a:gd name="T25" fmla="*/ 317 h 1473"/>
                  <a:gd name="T26" fmla="*/ 86 w 218"/>
                  <a:gd name="T27" fmla="*/ 184 h 1473"/>
                  <a:gd name="T28" fmla="*/ 86 w 218"/>
                  <a:gd name="T29" fmla="*/ 91 h 1473"/>
                  <a:gd name="T30" fmla="*/ 90 w 218"/>
                  <a:gd name="T31" fmla="*/ 0 h 14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8"/>
                  <a:gd name="T49" fmla="*/ 0 h 1473"/>
                  <a:gd name="T50" fmla="*/ 218 w 218"/>
                  <a:gd name="T51" fmla="*/ 1473 h 14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8" h="1473">
                    <a:moveTo>
                      <a:pt x="179" y="0"/>
                    </a:moveTo>
                    <a:lnTo>
                      <a:pt x="218" y="208"/>
                    </a:lnTo>
                    <a:lnTo>
                      <a:pt x="218" y="508"/>
                    </a:lnTo>
                    <a:lnTo>
                      <a:pt x="192" y="629"/>
                    </a:lnTo>
                    <a:lnTo>
                      <a:pt x="165" y="776"/>
                    </a:lnTo>
                    <a:lnTo>
                      <a:pt x="124" y="962"/>
                    </a:lnTo>
                    <a:lnTo>
                      <a:pt x="124" y="1135"/>
                    </a:lnTo>
                    <a:lnTo>
                      <a:pt x="154" y="1338"/>
                    </a:lnTo>
                    <a:lnTo>
                      <a:pt x="139" y="1473"/>
                    </a:lnTo>
                    <a:lnTo>
                      <a:pt x="0" y="1464"/>
                    </a:lnTo>
                    <a:lnTo>
                      <a:pt x="15" y="1275"/>
                    </a:lnTo>
                    <a:lnTo>
                      <a:pt x="46" y="994"/>
                    </a:lnTo>
                    <a:lnTo>
                      <a:pt x="124" y="633"/>
                    </a:lnTo>
                    <a:lnTo>
                      <a:pt x="170" y="367"/>
                    </a:lnTo>
                    <a:lnTo>
                      <a:pt x="170" y="182"/>
                    </a:lnTo>
                    <a:lnTo>
                      <a:pt x="179" y="0"/>
                    </a:lnTo>
                    <a:close/>
                  </a:path>
                </a:pathLst>
              </a:custGeom>
              <a:solidFill>
                <a:srgbClr val="4D4D4D"/>
              </a:solidFill>
              <a:ln w="9525">
                <a:noFill/>
                <a:round/>
                <a:headEnd/>
                <a:tailEnd/>
              </a:ln>
            </p:spPr>
            <p:txBody>
              <a:bodyPr/>
              <a:lstStyle/>
              <a:p>
                <a:endParaRPr lang="es-CO"/>
              </a:p>
            </p:txBody>
          </p:sp>
          <p:sp>
            <p:nvSpPr>
              <p:cNvPr id="11314" name="Freeform 45"/>
              <p:cNvSpPr>
                <a:spLocks/>
              </p:cNvSpPr>
              <p:nvPr/>
            </p:nvSpPr>
            <p:spPr bwMode="auto">
              <a:xfrm>
                <a:off x="2095" y="3305"/>
                <a:ext cx="228" cy="402"/>
              </a:xfrm>
              <a:custGeom>
                <a:avLst/>
                <a:gdLst>
                  <a:gd name="T0" fmla="*/ 0 w 455"/>
                  <a:gd name="T1" fmla="*/ 0 h 805"/>
                  <a:gd name="T2" fmla="*/ 59 w 455"/>
                  <a:gd name="T3" fmla="*/ 60 h 805"/>
                  <a:gd name="T4" fmla="*/ 147 w 455"/>
                  <a:gd name="T5" fmla="*/ 145 h 805"/>
                  <a:gd name="T6" fmla="*/ 189 w 455"/>
                  <a:gd name="T7" fmla="*/ 219 h 805"/>
                  <a:gd name="T8" fmla="*/ 203 w 455"/>
                  <a:gd name="T9" fmla="*/ 272 h 805"/>
                  <a:gd name="T10" fmla="*/ 213 w 455"/>
                  <a:gd name="T11" fmla="*/ 327 h 805"/>
                  <a:gd name="T12" fmla="*/ 228 w 455"/>
                  <a:gd name="T13" fmla="*/ 402 h 805"/>
                  <a:gd name="T14" fmla="*/ 147 w 455"/>
                  <a:gd name="T15" fmla="*/ 397 h 805"/>
                  <a:gd name="T16" fmla="*/ 143 w 455"/>
                  <a:gd name="T17" fmla="*/ 339 h 805"/>
                  <a:gd name="T18" fmla="*/ 158 w 455"/>
                  <a:gd name="T19" fmla="*/ 307 h 805"/>
                  <a:gd name="T20" fmla="*/ 150 w 455"/>
                  <a:gd name="T21" fmla="*/ 240 h 805"/>
                  <a:gd name="T22" fmla="*/ 119 w 455"/>
                  <a:gd name="T23" fmla="*/ 229 h 805"/>
                  <a:gd name="T24" fmla="*/ 95 w 455"/>
                  <a:gd name="T25" fmla="*/ 257 h 805"/>
                  <a:gd name="T26" fmla="*/ 81 w 455"/>
                  <a:gd name="T27" fmla="*/ 310 h 805"/>
                  <a:gd name="T28" fmla="*/ 59 w 455"/>
                  <a:gd name="T29" fmla="*/ 275 h 805"/>
                  <a:gd name="T30" fmla="*/ 52 w 455"/>
                  <a:gd name="T31" fmla="*/ 226 h 805"/>
                  <a:gd name="T32" fmla="*/ 52 w 455"/>
                  <a:gd name="T33" fmla="*/ 141 h 805"/>
                  <a:gd name="T34" fmla="*/ 0 w 455"/>
                  <a:gd name="T35" fmla="*/ 0 h 8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5"/>
                  <a:gd name="T55" fmla="*/ 0 h 805"/>
                  <a:gd name="T56" fmla="*/ 455 w 455"/>
                  <a:gd name="T57" fmla="*/ 805 h 8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5" h="805">
                    <a:moveTo>
                      <a:pt x="0" y="0"/>
                    </a:moveTo>
                    <a:lnTo>
                      <a:pt x="118" y="120"/>
                    </a:lnTo>
                    <a:lnTo>
                      <a:pt x="293" y="290"/>
                    </a:lnTo>
                    <a:lnTo>
                      <a:pt x="377" y="438"/>
                    </a:lnTo>
                    <a:lnTo>
                      <a:pt x="406" y="544"/>
                    </a:lnTo>
                    <a:lnTo>
                      <a:pt x="426" y="654"/>
                    </a:lnTo>
                    <a:lnTo>
                      <a:pt x="455" y="805"/>
                    </a:lnTo>
                    <a:lnTo>
                      <a:pt x="293" y="794"/>
                    </a:lnTo>
                    <a:lnTo>
                      <a:pt x="286" y="678"/>
                    </a:lnTo>
                    <a:lnTo>
                      <a:pt x="315" y="614"/>
                    </a:lnTo>
                    <a:lnTo>
                      <a:pt x="300" y="481"/>
                    </a:lnTo>
                    <a:lnTo>
                      <a:pt x="238" y="459"/>
                    </a:lnTo>
                    <a:lnTo>
                      <a:pt x="189" y="515"/>
                    </a:lnTo>
                    <a:lnTo>
                      <a:pt x="161" y="621"/>
                    </a:lnTo>
                    <a:lnTo>
                      <a:pt x="118" y="551"/>
                    </a:lnTo>
                    <a:lnTo>
                      <a:pt x="104" y="452"/>
                    </a:lnTo>
                    <a:lnTo>
                      <a:pt x="104" y="283"/>
                    </a:lnTo>
                    <a:lnTo>
                      <a:pt x="0" y="0"/>
                    </a:lnTo>
                    <a:close/>
                  </a:path>
                </a:pathLst>
              </a:custGeom>
              <a:solidFill>
                <a:srgbClr val="4D4D4D"/>
              </a:solidFill>
              <a:ln w="9525">
                <a:noFill/>
                <a:round/>
                <a:headEnd/>
                <a:tailEnd/>
              </a:ln>
            </p:spPr>
            <p:txBody>
              <a:bodyPr/>
              <a:lstStyle/>
              <a:p>
                <a:endParaRPr lang="es-CO"/>
              </a:p>
            </p:txBody>
          </p:sp>
          <p:sp>
            <p:nvSpPr>
              <p:cNvPr id="11315" name="Freeform 46"/>
              <p:cNvSpPr>
                <a:spLocks/>
              </p:cNvSpPr>
              <p:nvPr/>
            </p:nvSpPr>
            <p:spPr bwMode="auto">
              <a:xfrm>
                <a:off x="1679" y="2974"/>
                <a:ext cx="32" cy="30"/>
              </a:xfrm>
              <a:custGeom>
                <a:avLst/>
                <a:gdLst>
                  <a:gd name="T0" fmla="*/ 16 w 62"/>
                  <a:gd name="T1" fmla="*/ 0 h 60"/>
                  <a:gd name="T2" fmla="*/ 23 w 62"/>
                  <a:gd name="T3" fmla="*/ 1 h 60"/>
                  <a:gd name="T4" fmla="*/ 27 w 62"/>
                  <a:gd name="T5" fmla="*/ 4 h 60"/>
                  <a:gd name="T6" fmla="*/ 31 w 62"/>
                  <a:gd name="T7" fmla="*/ 10 h 60"/>
                  <a:gd name="T8" fmla="*/ 32 w 62"/>
                  <a:gd name="T9" fmla="*/ 15 h 60"/>
                  <a:gd name="T10" fmla="*/ 31 w 62"/>
                  <a:gd name="T11" fmla="*/ 21 h 60"/>
                  <a:gd name="T12" fmla="*/ 27 w 62"/>
                  <a:gd name="T13" fmla="*/ 26 h 60"/>
                  <a:gd name="T14" fmla="*/ 23 w 62"/>
                  <a:gd name="T15" fmla="*/ 29 h 60"/>
                  <a:gd name="T16" fmla="*/ 16 w 62"/>
                  <a:gd name="T17" fmla="*/ 30 h 60"/>
                  <a:gd name="T18" fmla="*/ 9 w 62"/>
                  <a:gd name="T19" fmla="*/ 29 h 60"/>
                  <a:gd name="T20" fmla="*/ 5 w 62"/>
                  <a:gd name="T21" fmla="*/ 26 h 60"/>
                  <a:gd name="T22" fmla="*/ 1 w 62"/>
                  <a:gd name="T23" fmla="*/ 21 h 60"/>
                  <a:gd name="T24" fmla="*/ 0 w 62"/>
                  <a:gd name="T25" fmla="*/ 15 h 60"/>
                  <a:gd name="T26" fmla="*/ 1 w 62"/>
                  <a:gd name="T27" fmla="*/ 10 h 60"/>
                  <a:gd name="T28" fmla="*/ 5 w 62"/>
                  <a:gd name="T29" fmla="*/ 4 h 60"/>
                  <a:gd name="T30" fmla="*/ 9 w 62"/>
                  <a:gd name="T31" fmla="*/ 1 h 60"/>
                  <a:gd name="T32" fmla="*/ 16 w 62"/>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0"/>
                  <a:gd name="T53" fmla="*/ 62 w 6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0">
                    <a:moveTo>
                      <a:pt x="31" y="0"/>
                    </a:moveTo>
                    <a:lnTo>
                      <a:pt x="44" y="2"/>
                    </a:lnTo>
                    <a:lnTo>
                      <a:pt x="53" y="8"/>
                    </a:lnTo>
                    <a:lnTo>
                      <a:pt x="60" y="19"/>
                    </a:lnTo>
                    <a:lnTo>
                      <a:pt x="62" y="30"/>
                    </a:lnTo>
                    <a:lnTo>
                      <a:pt x="60" y="42"/>
                    </a:lnTo>
                    <a:lnTo>
                      <a:pt x="53" y="51"/>
                    </a:lnTo>
                    <a:lnTo>
                      <a:pt x="44" y="58"/>
                    </a:lnTo>
                    <a:lnTo>
                      <a:pt x="31" y="60"/>
                    </a:lnTo>
                    <a:lnTo>
                      <a:pt x="18" y="58"/>
                    </a:lnTo>
                    <a:lnTo>
                      <a:pt x="9" y="51"/>
                    </a:lnTo>
                    <a:lnTo>
                      <a:pt x="2" y="42"/>
                    </a:lnTo>
                    <a:lnTo>
                      <a:pt x="0" y="30"/>
                    </a:lnTo>
                    <a:lnTo>
                      <a:pt x="2" y="19"/>
                    </a:lnTo>
                    <a:lnTo>
                      <a:pt x="9" y="8"/>
                    </a:lnTo>
                    <a:lnTo>
                      <a:pt x="18" y="2"/>
                    </a:lnTo>
                    <a:lnTo>
                      <a:pt x="31" y="0"/>
                    </a:lnTo>
                    <a:close/>
                  </a:path>
                </a:pathLst>
              </a:custGeom>
              <a:solidFill>
                <a:srgbClr val="4D4D4D"/>
              </a:solidFill>
              <a:ln w="9525">
                <a:noFill/>
                <a:round/>
                <a:headEnd/>
                <a:tailEnd/>
              </a:ln>
            </p:spPr>
            <p:txBody>
              <a:bodyPr/>
              <a:lstStyle/>
              <a:p>
                <a:endParaRPr lang="es-CO"/>
              </a:p>
            </p:txBody>
          </p:sp>
          <p:sp>
            <p:nvSpPr>
              <p:cNvPr id="11316" name="Freeform 47"/>
              <p:cNvSpPr>
                <a:spLocks/>
              </p:cNvSpPr>
              <p:nvPr/>
            </p:nvSpPr>
            <p:spPr bwMode="auto">
              <a:xfrm>
                <a:off x="1686" y="2978"/>
                <a:ext cx="20" cy="20"/>
              </a:xfrm>
              <a:custGeom>
                <a:avLst/>
                <a:gdLst>
                  <a:gd name="T0" fmla="*/ 10 w 39"/>
                  <a:gd name="T1" fmla="*/ 0 h 40"/>
                  <a:gd name="T2" fmla="*/ 14 w 39"/>
                  <a:gd name="T3" fmla="*/ 1 h 40"/>
                  <a:gd name="T4" fmla="*/ 17 w 39"/>
                  <a:gd name="T5" fmla="*/ 3 h 40"/>
                  <a:gd name="T6" fmla="*/ 19 w 39"/>
                  <a:gd name="T7" fmla="*/ 6 h 40"/>
                  <a:gd name="T8" fmla="*/ 20 w 39"/>
                  <a:gd name="T9" fmla="*/ 10 h 40"/>
                  <a:gd name="T10" fmla="*/ 19 w 39"/>
                  <a:gd name="T11" fmla="*/ 14 h 40"/>
                  <a:gd name="T12" fmla="*/ 17 w 39"/>
                  <a:gd name="T13" fmla="*/ 18 h 40"/>
                  <a:gd name="T14" fmla="*/ 14 w 39"/>
                  <a:gd name="T15" fmla="*/ 20 h 40"/>
                  <a:gd name="T16" fmla="*/ 10 w 39"/>
                  <a:gd name="T17" fmla="*/ 20 h 40"/>
                  <a:gd name="T18" fmla="*/ 6 w 39"/>
                  <a:gd name="T19" fmla="*/ 20 h 40"/>
                  <a:gd name="T20" fmla="*/ 3 w 39"/>
                  <a:gd name="T21" fmla="*/ 18 h 40"/>
                  <a:gd name="T22" fmla="*/ 1 w 39"/>
                  <a:gd name="T23" fmla="*/ 14 h 40"/>
                  <a:gd name="T24" fmla="*/ 0 w 39"/>
                  <a:gd name="T25" fmla="*/ 10 h 40"/>
                  <a:gd name="T26" fmla="*/ 1 w 39"/>
                  <a:gd name="T27" fmla="*/ 6 h 40"/>
                  <a:gd name="T28" fmla="*/ 3 w 39"/>
                  <a:gd name="T29" fmla="*/ 3 h 40"/>
                  <a:gd name="T30" fmla="*/ 6 w 39"/>
                  <a:gd name="T31" fmla="*/ 1 h 40"/>
                  <a:gd name="T32" fmla="*/ 10 w 39"/>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0"/>
                    </a:moveTo>
                    <a:lnTo>
                      <a:pt x="27" y="1"/>
                    </a:lnTo>
                    <a:lnTo>
                      <a:pt x="33" y="6"/>
                    </a:lnTo>
                    <a:lnTo>
                      <a:pt x="38" y="13"/>
                    </a:lnTo>
                    <a:lnTo>
                      <a:pt x="39" y="21"/>
                    </a:lnTo>
                    <a:lnTo>
                      <a:pt x="38" y="28"/>
                    </a:lnTo>
                    <a:lnTo>
                      <a:pt x="33" y="35"/>
                    </a:lnTo>
                    <a:lnTo>
                      <a:pt x="27" y="39"/>
                    </a:lnTo>
                    <a:lnTo>
                      <a:pt x="19" y="40"/>
                    </a:lnTo>
                    <a:lnTo>
                      <a:pt x="12" y="39"/>
                    </a:lnTo>
                    <a:lnTo>
                      <a:pt x="5" y="35"/>
                    </a:lnTo>
                    <a:lnTo>
                      <a:pt x="1" y="28"/>
                    </a:lnTo>
                    <a:lnTo>
                      <a:pt x="0" y="21"/>
                    </a:lnTo>
                    <a:lnTo>
                      <a:pt x="1" y="13"/>
                    </a:lnTo>
                    <a:lnTo>
                      <a:pt x="5" y="6"/>
                    </a:lnTo>
                    <a:lnTo>
                      <a:pt x="12" y="1"/>
                    </a:lnTo>
                    <a:lnTo>
                      <a:pt x="19" y="0"/>
                    </a:lnTo>
                    <a:close/>
                  </a:path>
                </a:pathLst>
              </a:custGeom>
              <a:solidFill>
                <a:srgbClr val="4D4D4D"/>
              </a:solidFill>
              <a:ln w="9525">
                <a:noFill/>
                <a:round/>
                <a:headEnd/>
                <a:tailEnd/>
              </a:ln>
            </p:spPr>
            <p:txBody>
              <a:bodyPr/>
              <a:lstStyle/>
              <a:p>
                <a:endParaRPr lang="es-CO"/>
              </a:p>
            </p:txBody>
          </p:sp>
          <p:sp>
            <p:nvSpPr>
              <p:cNvPr id="11317" name="Freeform 48"/>
              <p:cNvSpPr>
                <a:spLocks/>
              </p:cNvSpPr>
              <p:nvPr/>
            </p:nvSpPr>
            <p:spPr bwMode="auto">
              <a:xfrm>
                <a:off x="1686" y="2976"/>
                <a:ext cx="10" cy="15"/>
              </a:xfrm>
              <a:custGeom>
                <a:avLst/>
                <a:gdLst>
                  <a:gd name="T0" fmla="*/ 0 w 20"/>
                  <a:gd name="T1" fmla="*/ 15 h 30"/>
                  <a:gd name="T2" fmla="*/ 0 w 20"/>
                  <a:gd name="T3" fmla="*/ 5 h 30"/>
                  <a:gd name="T4" fmla="*/ 6 w 20"/>
                  <a:gd name="T5" fmla="*/ 0 h 30"/>
                  <a:gd name="T6" fmla="*/ 10 w 20"/>
                  <a:gd name="T7" fmla="*/ 4 h 30"/>
                  <a:gd name="T8" fmla="*/ 6 w 20"/>
                  <a:gd name="T9" fmla="*/ 12 h 30"/>
                  <a:gd name="T10" fmla="*/ 0 w 20"/>
                  <a:gd name="T11" fmla="*/ 15 h 30"/>
                  <a:gd name="T12" fmla="*/ 0 60000 65536"/>
                  <a:gd name="T13" fmla="*/ 0 60000 65536"/>
                  <a:gd name="T14" fmla="*/ 0 60000 65536"/>
                  <a:gd name="T15" fmla="*/ 0 60000 65536"/>
                  <a:gd name="T16" fmla="*/ 0 60000 65536"/>
                  <a:gd name="T17" fmla="*/ 0 60000 65536"/>
                  <a:gd name="T18" fmla="*/ 0 w 20"/>
                  <a:gd name="T19" fmla="*/ 0 h 30"/>
                  <a:gd name="T20" fmla="*/ 20 w 2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0" h="30">
                    <a:moveTo>
                      <a:pt x="0" y="30"/>
                    </a:moveTo>
                    <a:lnTo>
                      <a:pt x="0" y="10"/>
                    </a:lnTo>
                    <a:lnTo>
                      <a:pt x="12" y="0"/>
                    </a:lnTo>
                    <a:lnTo>
                      <a:pt x="20" y="8"/>
                    </a:lnTo>
                    <a:lnTo>
                      <a:pt x="13" y="23"/>
                    </a:lnTo>
                    <a:lnTo>
                      <a:pt x="0" y="30"/>
                    </a:lnTo>
                    <a:close/>
                  </a:path>
                </a:pathLst>
              </a:custGeom>
              <a:solidFill>
                <a:srgbClr val="4D4D4D"/>
              </a:solidFill>
              <a:ln w="9525">
                <a:noFill/>
                <a:round/>
                <a:headEnd/>
                <a:tailEnd/>
              </a:ln>
            </p:spPr>
            <p:txBody>
              <a:bodyPr/>
              <a:lstStyle/>
              <a:p>
                <a:endParaRPr lang="es-CO"/>
              </a:p>
            </p:txBody>
          </p:sp>
        </p:grpSp>
      </p:grpSp>
      <p:sp>
        <p:nvSpPr>
          <p:cNvPr id="6198" name="AutoShape 54"/>
          <p:cNvSpPr>
            <a:spLocks noChangeArrowheads="1"/>
          </p:cNvSpPr>
          <p:nvPr/>
        </p:nvSpPr>
        <p:spPr bwMode="auto">
          <a:xfrm rot="368817">
            <a:off x="1476375" y="1341438"/>
            <a:ext cx="6624638" cy="3527425"/>
          </a:xfrm>
          <a:prstGeom prst="cloudCallout">
            <a:avLst>
              <a:gd name="adj1" fmla="val -10389"/>
              <a:gd name="adj2" fmla="val 12736"/>
            </a:avLst>
          </a:prstGeom>
          <a:solidFill>
            <a:srgbClr val="FFFF66">
              <a:alpha val="43921"/>
            </a:srgbClr>
          </a:solidFill>
          <a:ln w="9525">
            <a:noFill/>
            <a:round/>
            <a:headEnd/>
            <a:tailEnd/>
          </a:ln>
        </p:spPr>
        <p:txBody>
          <a:bodyPr/>
          <a:lstStyle/>
          <a:p>
            <a:pPr algn="ctr"/>
            <a:endParaRPr lang="es-CO"/>
          </a:p>
        </p:txBody>
      </p:sp>
      <p:sp>
        <p:nvSpPr>
          <p:cNvPr id="6199" name="Text Box 55"/>
          <p:cNvSpPr txBox="1">
            <a:spLocks noChangeArrowheads="1"/>
          </p:cNvSpPr>
          <p:nvPr/>
        </p:nvSpPr>
        <p:spPr bwMode="auto">
          <a:xfrm>
            <a:off x="611188" y="115888"/>
            <a:ext cx="7848600" cy="701675"/>
          </a:xfrm>
          <a:prstGeom prst="rect">
            <a:avLst/>
          </a:prstGeom>
          <a:noFill/>
          <a:ln w="9525">
            <a:noFill/>
            <a:miter lim="800000"/>
            <a:headEnd/>
            <a:tailEnd/>
          </a:ln>
        </p:spPr>
        <p:txBody>
          <a:bodyPr>
            <a:spAutoFit/>
          </a:bodyPr>
          <a:lstStyle/>
          <a:p>
            <a:pPr algn="ctr">
              <a:spcBef>
                <a:spcPct val="50000"/>
              </a:spcBef>
            </a:pPr>
            <a:r>
              <a:rPr lang="es-CO" sz="2000" b="1"/>
              <a:t>ESTABAN HABLANDO, CUANDO UNA NUBE LUMINOSA LOS CUBRIÓ CON SU SOMBRA</a:t>
            </a:r>
            <a:endParaRPr lang="es-ES" sz="2000" b="1"/>
          </a:p>
        </p:txBody>
      </p:sp>
      <p:sp>
        <p:nvSpPr>
          <p:cNvPr id="6200" name="Text Box 56"/>
          <p:cNvSpPr txBox="1">
            <a:spLocks noChangeArrowheads="1"/>
          </p:cNvSpPr>
          <p:nvPr/>
        </p:nvSpPr>
        <p:spPr bwMode="auto">
          <a:xfrm>
            <a:off x="1692275" y="908050"/>
            <a:ext cx="6551613" cy="366713"/>
          </a:xfrm>
          <a:prstGeom prst="rect">
            <a:avLst/>
          </a:prstGeom>
          <a:noFill/>
          <a:ln w="9525">
            <a:noFill/>
            <a:miter lim="800000"/>
            <a:headEnd/>
            <a:tailEnd/>
          </a:ln>
        </p:spPr>
        <p:txBody>
          <a:bodyPr>
            <a:spAutoFit/>
          </a:bodyPr>
          <a:lstStyle/>
          <a:p>
            <a:pPr algn="ctr">
              <a:spcBef>
                <a:spcPct val="50000"/>
              </a:spcBef>
            </a:pPr>
            <a:r>
              <a:rPr lang="es-CO" b="1"/>
              <a:t>UNA VOZ DESDE LA NUBE DIJO</a:t>
            </a:r>
            <a:endParaRPr lang="es-ES" b="1"/>
          </a:p>
        </p:txBody>
      </p:sp>
      <p:sp>
        <p:nvSpPr>
          <p:cNvPr id="6201" name="Text Box 57"/>
          <p:cNvSpPr txBox="1">
            <a:spLocks noChangeArrowheads="1"/>
          </p:cNvSpPr>
          <p:nvPr/>
        </p:nvSpPr>
        <p:spPr bwMode="auto">
          <a:xfrm>
            <a:off x="2484438" y="1700213"/>
            <a:ext cx="4824412" cy="366712"/>
          </a:xfrm>
          <a:prstGeom prst="rect">
            <a:avLst/>
          </a:prstGeom>
          <a:noFill/>
          <a:ln w="9525">
            <a:noFill/>
            <a:miter lim="800000"/>
            <a:headEnd/>
            <a:tailEnd/>
          </a:ln>
        </p:spPr>
        <p:txBody>
          <a:bodyPr>
            <a:spAutoFit/>
          </a:bodyPr>
          <a:lstStyle/>
          <a:p>
            <a:pPr algn="ctr">
              <a:spcBef>
                <a:spcPct val="50000"/>
              </a:spcBef>
            </a:pPr>
            <a:r>
              <a:rPr lang="es-CO" b="1"/>
              <a:t>ESTE ES MI HIJO AMADO, ESCUCHADLO</a:t>
            </a:r>
            <a:endParaRPr lang="es-ES" b="1"/>
          </a:p>
        </p:txBody>
      </p:sp>
      <p:sp>
        <p:nvSpPr>
          <p:cNvPr id="6202" name="Text Box 58"/>
          <p:cNvSpPr txBox="1">
            <a:spLocks noChangeArrowheads="1"/>
          </p:cNvSpPr>
          <p:nvPr/>
        </p:nvSpPr>
        <p:spPr bwMode="auto">
          <a:xfrm>
            <a:off x="0" y="4292600"/>
            <a:ext cx="2051050" cy="2014538"/>
          </a:xfrm>
          <a:prstGeom prst="rect">
            <a:avLst/>
          </a:prstGeom>
          <a:noFill/>
          <a:ln w="9525">
            <a:noFill/>
            <a:miter lim="800000"/>
            <a:headEnd/>
            <a:tailEnd/>
          </a:ln>
        </p:spPr>
        <p:txBody>
          <a:bodyPr>
            <a:spAutoFit/>
          </a:bodyPr>
          <a:lstStyle/>
          <a:p>
            <a:pPr algn="ctr">
              <a:spcBef>
                <a:spcPct val="50000"/>
              </a:spcBef>
            </a:pPr>
            <a:r>
              <a:rPr lang="es-CO" b="1"/>
              <a:t>AL OIR ESTO LOS DISCÍPULOS CAYERON ROSTRO EN TIERRA LLENOS DE MIEDO</a:t>
            </a:r>
            <a:endParaRPr lang="es-ES" b="1"/>
          </a:p>
        </p:txBody>
      </p:sp>
      <p:sp>
        <p:nvSpPr>
          <p:cNvPr id="6204" name="Text Box 60"/>
          <p:cNvSpPr txBox="1">
            <a:spLocks noChangeArrowheads="1"/>
          </p:cNvSpPr>
          <p:nvPr/>
        </p:nvSpPr>
        <p:spPr bwMode="auto">
          <a:xfrm>
            <a:off x="6443663" y="5661025"/>
            <a:ext cx="2555875" cy="915988"/>
          </a:xfrm>
          <a:prstGeom prst="rect">
            <a:avLst/>
          </a:prstGeom>
          <a:noFill/>
          <a:ln w="9525">
            <a:noFill/>
            <a:miter lim="800000"/>
            <a:headEnd/>
            <a:tailEnd/>
          </a:ln>
        </p:spPr>
        <p:txBody>
          <a:bodyPr>
            <a:spAutoFit/>
          </a:bodyPr>
          <a:lstStyle/>
          <a:p>
            <a:pPr algn="ctr">
              <a:spcBef>
                <a:spcPct val="50000"/>
              </a:spcBef>
            </a:pPr>
            <a:r>
              <a:rPr lang="es-CO" b="1"/>
              <a:t>JESÚS SE ACERCÓ Y LES DIJO: NO TEMAIS</a:t>
            </a:r>
            <a:endParaRPr lang="es-ES" b="1"/>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99"/>
                                        </p:tgtEl>
                                        <p:attrNameLst>
                                          <p:attrName>style.visibility</p:attrName>
                                        </p:attrNameLst>
                                      </p:cBhvr>
                                      <p:to>
                                        <p:strVal val="visible"/>
                                      </p:to>
                                    </p:set>
                                    <p:animEffect transition="in" filter="dissolve">
                                      <p:cBhvr>
                                        <p:cTn id="7" dur="500"/>
                                        <p:tgtEl>
                                          <p:spTgt spid="6199"/>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1" fill="hold" grpId="0" nodeType="clickEffect">
                                  <p:stCondLst>
                                    <p:cond delay="0"/>
                                  </p:stCondLst>
                                  <p:childTnLst>
                                    <p:set>
                                      <p:cBhvr>
                                        <p:cTn id="11" dur="1" fill="hold">
                                          <p:stCondLst>
                                            <p:cond delay="0"/>
                                          </p:stCondLst>
                                        </p:cTn>
                                        <p:tgtEl>
                                          <p:spTgt spid="6198"/>
                                        </p:tgtEl>
                                        <p:attrNameLst>
                                          <p:attrName>style.visibility</p:attrName>
                                        </p:attrNameLst>
                                      </p:cBhvr>
                                      <p:to>
                                        <p:strVal val="visible"/>
                                      </p:to>
                                    </p:set>
                                    <p:anim calcmode="lin" valueType="num">
                                      <p:cBhvr additive="base">
                                        <p:cTn id="12" dur="5000" fill="hold"/>
                                        <p:tgtEl>
                                          <p:spTgt spid="6198"/>
                                        </p:tgtEl>
                                        <p:attrNameLst>
                                          <p:attrName>ppt_x</p:attrName>
                                        </p:attrNameLst>
                                      </p:cBhvr>
                                      <p:tavLst>
                                        <p:tav tm="0">
                                          <p:val>
                                            <p:strVal val="#ppt_x"/>
                                          </p:val>
                                        </p:tav>
                                        <p:tav tm="100000">
                                          <p:val>
                                            <p:strVal val="#ppt_x"/>
                                          </p:val>
                                        </p:tav>
                                      </p:tavLst>
                                    </p:anim>
                                    <p:anim calcmode="lin" valueType="num">
                                      <p:cBhvr additive="base">
                                        <p:cTn id="13" dur="5000" fill="hold"/>
                                        <p:tgtEl>
                                          <p:spTgt spid="619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200"/>
                                        </p:tgtEl>
                                        <p:attrNameLst>
                                          <p:attrName>style.visibility</p:attrName>
                                        </p:attrNameLst>
                                      </p:cBhvr>
                                      <p:to>
                                        <p:strVal val="visible"/>
                                      </p:to>
                                    </p:set>
                                    <p:animEffect transition="in" filter="dissolve">
                                      <p:cBhvr>
                                        <p:cTn id="18" dur="500"/>
                                        <p:tgtEl>
                                          <p:spTgt spid="620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mph" presetSubtype="0" repeatCount="5000" fill="hold" grpId="1" nodeType="clickEffect">
                                  <p:stCondLst>
                                    <p:cond delay="0"/>
                                  </p:stCondLst>
                                  <p:childTnLst>
                                    <p:animEffect transition="out" filter="fade">
                                      <p:cBhvr>
                                        <p:cTn id="26" dur="500" tmFilter="0, 0; .2, .5; .8, .5; 1, 0"/>
                                        <p:tgtEl>
                                          <p:spTgt spid="6201"/>
                                        </p:tgtEl>
                                      </p:cBhvr>
                                    </p:animEffect>
                                    <p:animScale>
                                      <p:cBhvr>
                                        <p:cTn id="27" dur="250" autoRev="1" fill="hold"/>
                                        <p:tgtEl>
                                          <p:spTgt spid="6201"/>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202"/>
                                        </p:tgtEl>
                                        <p:attrNameLst>
                                          <p:attrName>style.visibility</p:attrName>
                                        </p:attrNameLst>
                                      </p:cBhvr>
                                      <p:to>
                                        <p:strVal val="visible"/>
                                      </p:to>
                                    </p:set>
                                    <p:animEffect transition="in" filter="dissolve">
                                      <p:cBhvr>
                                        <p:cTn id="32" dur="500"/>
                                        <p:tgtEl>
                                          <p:spTgt spid="6202"/>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3.88889E-6 2.59259E-6 L 3.88889E-6 0.09445 " pathEditMode="relative" ptsTypes="AA">
                                      <p:cBhvr>
                                        <p:cTn id="36" dur="2000" fill="hold"/>
                                        <p:tgtEl>
                                          <p:spTgt spid="3"/>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6204"/>
                                        </p:tgtEl>
                                        <p:attrNameLst>
                                          <p:attrName>style.visibility</p:attrName>
                                        </p:attrNameLst>
                                      </p:cBhvr>
                                      <p:to>
                                        <p:strVal val="visible"/>
                                      </p:to>
                                    </p:set>
                                    <p:animEffect transition="in" filter="dissolve">
                                      <p:cBhvr>
                                        <p:cTn id="41" dur="500"/>
                                        <p:tgtEl>
                                          <p:spTgt spid="620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mph" presetSubtype="0" fill="hold" nodeType="clickEffect">
                                  <p:stCondLst>
                                    <p:cond delay="0"/>
                                  </p:stCondLst>
                                  <p:childTnLst>
                                    <p:animScale>
                                      <p:cBhvr>
                                        <p:cTn id="45" dur="2000" fill="hold"/>
                                        <p:tgtEl>
                                          <p:spTgt spid="61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8" grpId="0" animBg="1"/>
      <p:bldP spid="6199" grpId="0"/>
      <p:bldP spid="6200" grpId="0"/>
      <p:bldP spid="6201" grpId="0"/>
      <p:bldP spid="6201" grpId="1"/>
      <p:bldP spid="6202" grpId="0"/>
      <p:bldP spid="62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132138" y="260350"/>
            <a:ext cx="3621087" cy="3925888"/>
            <a:chOff x="2154" y="346"/>
            <a:chExt cx="1828" cy="1718"/>
          </a:xfrm>
        </p:grpSpPr>
        <p:pic>
          <p:nvPicPr>
            <p:cNvPr id="12335" name="Picture 5" descr="astar2.gif (888 bytes)"/>
            <p:cNvPicPr>
              <a:picLocks noChangeAspect="1" noChangeArrowheads="1" noCrop="1"/>
            </p:cNvPicPr>
            <p:nvPr/>
          </p:nvPicPr>
          <p:blipFill>
            <a:blip r:embed="rId2"/>
            <a:srcRect/>
            <a:stretch>
              <a:fillRect/>
            </a:stretch>
          </p:blipFill>
          <p:spPr bwMode="auto">
            <a:xfrm>
              <a:off x="2376" y="346"/>
              <a:ext cx="1409" cy="1718"/>
            </a:xfrm>
            <a:prstGeom prst="rect">
              <a:avLst/>
            </a:prstGeom>
            <a:noFill/>
            <a:ln w="9525">
              <a:noFill/>
              <a:miter lim="800000"/>
              <a:headEnd/>
              <a:tailEnd/>
            </a:ln>
          </p:spPr>
        </p:pic>
        <p:pic>
          <p:nvPicPr>
            <p:cNvPr id="12336" name="Picture 6" descr="astar2.gif (888 bytes)"/>
            <p:cNvPicPr>
              <a:picLocks noChangeAspect="1" noChangeArrowheads="1" noCrop="1"/>
            </p:cNvPicPr>
            <p:nvPr/>
          </p:nvPicPr>
          <p:blipFill>
            <a:blip r:embed="rId2"/>
            <a:srcRect/>
            <a:stretch>
              <a:fillRect/>
            </a:stretch>
          </p:blipFill>
          <p:spPr bwMode="auto">
            <a:xfrm rot="-2769315">
              <a:off x="2343" y="293"/>
              <a:ext cx="1449" cy="1828"/>
            </a:xfrm>
            <a:prstGeom prst="rect">
              <a:avLst/>
            </a:prstGeom>
            <a:noFill/>
            <a:ln w="9525">
              <a:noFill/>
              <a:miter lim="800000"/>
              <a:headEnd/>
              <a:tailEnd/>
            </a:ln>
          </p:spPr>
        </p:pic>
      </p:grpSp>
      <p:pic>
        <p:nvPicPr>
          <p:cNvPr id="12291" name="Picture 7" descr="homepag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40050" y="1547813"/>
            <a:ext cx="3862388" cy="4545012"/>
          </a:xfrm>
          <a:prstGeom prst="rect">
            <a:avLst/>
          </a:prstGeom>
          <a:noFill/>
          <a:ln w="9525">
            <a:noFill/>
            <a:miter lim="800000"/>
            <a:headEnd/>
            <a:tailEnd/>
          </a:ln>
        </p:spPr>
      </p:pic>
      <p:grpSp>
        <p:nvGrpSpPr>
          <p:cNvPr id="3" name="Group 8"/>
          <p:cNvGrpSpPr>
            <a:grpSpLocks/>
          </p:cNvGrpSpPr>
          <p:nvPr/>
        </p:nvGrpSpPr>
        <p:grpSpPr bwMode="auto">
          <a:xfrm>
            <a:off x="2627313" y="5611813"/>
            <a:ext cx="3744912" cy="1849437"/>
            <a:chOff x="1655" y="3127"/>
            <a:chExt cx="2359" cy="1165"/>
          </a:xfrm>
        </p:grpSpPr>
        <p:pic>
          <p:nvPicPr>
            <p:cNvPr id="12294" name="Picture 9" descr="j0343557"/>
            <p:cNvPicPr>
              <a:picLocks noChangeAspect="1" noChangeArrowheads="1"/>
            </p:cNvPicPr>
            <p:nvPr/>
          </p:nvPicPr>
          <p:blipFill>
            <a:blip r:embed="rId4"/>
            <a:srcRect/>
            <a:stretch>
              <a:fillRect/>
            </a:stretch>
          </p:blipFill>
          <p:spPr bwMode="auto">
            <a:xfrm>
              <a:off x="2472" y="3127"/>
              <a:ext cx="1003" cy="1120"/>
            </a:xfrm>
            <a:prstGeom prst="rect">
              <a:avLst/>
            </a:prstGeom>
            <a:noFill/>
            <a:ln w="9525">
              <a:noFill/>
              <a:miter lim="800000"/>
              <a:headEnd/>
              <a:tailEnd/>
            </a:ln>
          </p:spPr>
        </p:pic>
        <p:pic>
          <p:nvPicPr>
            <p:cNvPr id="12295" name="Picture 10" descr="j0343549"/>
            <p:cNvPicPr>
              <a:picLocks noChangeAspect="1" noChangeArrowheads="1"/>
            </p:cNvPicPr>
            <p:nvPr/>
          </p:nvPicPr>
          <p:blipFill>
            <a:blip r:embed="rId5"/>
            <a:srcRect/>
            <a:stretch>
              <a:fillRect/>
            </a:stretch>
          </p:blipFill>
          <p:spPr bwMode="auto">
            <a:xfrm>
              <a:off x="3288" y="3204"/>
              <a:ext cx="726" cy="1088"/>
            </a:xfrm>
            <a:prstGeom prst="rect">
              <a:avLst/>
            </a:prstGeom>
            <a:noFill/>
            <a:ln w="9525">
              <a:noFill/>
              <a:miter lim="800000"/>
              <a:headEnd/>
              <a:tailEnd/>
            </a:ln>
          </p:spPr>
        </p:pic>
        <p:grpSp>
          <p:nvGrpSpPr>
            <p:cNvPr id="4" name="Group 11"/>
            <p:cNvGrpSpPr>
              <a:grpSpLocks/>
            </p:cNvGrpSpPr>
            <p:nvPr/>
          </p:nvGrpSpPr>
          <p:grpSpPr bwMode="auto">
            <a:xfrm>
              <a:off x="1655" y="3153"/>
              <a:ext cx="985" cy="1094"/>
              <a:chOff x="1338" y="2614"/>
              <a:chExt cx="985" cy="1094"/>
            </a:xfrm>
          </p:grpSpPr>
          <p:sp>
            <p:nvSpPr>
              <p:cNvPr id="12297" name="Freeform 12"/>
              <p:cNvSpPr>
                <a:spLocks/>
              </p:cNvSpPr>
              <p:nvPr/>
            </p:nvSpPr>
            <p:spPr bwMode="auto">
              <a:xfrm>
                <a:off x="1445" y="2614"/>
                <a:ext cx="871" cy="1094"/>
              </a:xfrm>
              <a:custGeom>
                <a:avLst/>
                <a:gdLst>
                  <a:gd name="T0" fmla="*/ 586 w 1742"/>
                  <a:gd name="T1" fmla="*/ 131 h 2189"/>
                  <a:gd name="T2" fmla="*/ 552 w 1742"/>
                  <a:gd name="T3" fmla="*/ 89 h 2189"/>
                  <a:gd name="T4" fmla="*/ 493 w 1742"/>
                  <a:gd name="T5" fmla="*/ 55 h 2189"/>
                  <a:gd name="T6" fmla="*/ 439 w 1742"/>
                  <a:gd name="T7" fmla="*/ 29 h 2189"/>
                  <a:gd name="T8" fmla="*/ 372 w 1742"/>
                  <a:gd name="T9" fmla="*/ 4 h 2189"/>
                  <a:gd name="T10" fmla="*/ 300 w 1742"/>
                  <a:gd name="T11" fmla="*/ 0 h 2189"/>
                  <a:gd name="T12" fmla="*/ 254 w 1742"/>
                  <a:gd name="T13" fmla="*/ 17 h 2189"/>
                  <a:gd name="T14" fmla="*/ 224 w 1742"/>
                  <a:gd name="T15" fmla="*/ 33 h 2189"/>
                  <a:gd name="T16" fmla="*/ 204 w 1742"/>
                  <a:gd name="T17" fmla="*/ 67 h 2189"/>
                  <a:gd name="T18" fmla="*/ 149 w 1742"/>
                  <a:gd name="T19" fmla="*/ 110 h 2189"/>
                  <a:gd name="T20" fmla="*/ 129 w 1742"/>
                  <a:gd name="T21" fmla="*/ 148 h 2189"/>
                  <a:gd name="T22" fmla="*/ 111 w 1742"/>
                  <a:gd name="T23" fmla="*/ 220 h 2189"/>
                  <a:gd name="T24" fmla="*/ 111 w 1742"/>
                  <a:gd name="T25" fmla="*/ 305 h 2189"/>
                  <a:gd name="T26" fmla="*/ 111 w 1742"/>
                  <a:gd name="T27" fmla="*/ 372 h 2189"/>
                  <a:gd name="T28" fmla="*/ 107 w 1742"/>
                  <a:gd name="T29" fmla="*/ 440 h 2189"/>
                  <a:gd name="T30" fmla="*/ 95 w 1742"/>
                  <a:gd name="T31" fmla="*/ 477 h 2189"/>
                  <a:gd name="T32" fmla="*/ 80 w 1742"/>
                  <a:gd name="T33" fmla="*/ 554 h 2189"/>
                  <a:gd name="T34" fmla="*/ 75 w 1742"/>
                  <a:gd name="T35" fmla="*/ 628 h 2189"/>
                  <a:gd name="T36" fmla="*/ 69 w 1742"/>
                  <a:gd name="T37" fmla="*/ 693 h 2189"/>
                  <a:gd name="T38" fmla="*/ 51 w 1742"/>
                  <a:gd name="T39" fmla="*/ 769 h 2189"/>
                  <a:gd name="T40" fmla="*/ 42 w 1742"/>
                  <a:gd name="T41" fmla="*/ 826 h 2189"/>
                  <a:gd name="T42" fmla="*/ 38 w 1742"/>
                  <a:gd name="T43" fmla="*/ 871 h 2189"/>
                  <a:gd name="T44" fmla="*/ 35 w 1742"/>
                  <a:gd name="T45" fmla="*/ 909 h 2189"/>
                  <a:gd name="T46" fmla="*/ 34 w 1742"/>
                  <a:gd name="T47" fmla="*/ 944 h 2189"/>
                  <a:gd name="T48" fmla="*/ 28 w 1742"/>
                  <a:gd name="T49" fmla="*/ 984 h 2189"/>
                  <a:gd name="T50" fmla="*/ 19 w 1742"/>
                  <a:gd name="T51" fmla="*/ 1032 h 2189"/>
                  <a:gd name="T52" fmla="*/ 0 w 1742"/>
                  <a:gd name="T53" fmla="*/ 1094 h 2189"/>
                  <a:gd name="T54" fmla="*/ 871 w 1742"/>
                  <a:gd name="T55" fmla="*/ 1091 h 2189"/>
                  <a:gd name="T56" fmla="*/ 846 w 1742"/>
                  <a:gd name="T57" fmla="*/ 963 h 2189"/>
                  <a:gd name="T58" fmla="*/ 812 w 1742"/>
                  <a:gd name="T59" fmla="*/ 862 h 2189"/>
                  <a:gd name="T60" fmla="*/ 750 w 1742"/>
                  <a:gd name="T61" fmla="*/ 790 h 2189"/>
                  <a:gd name="T62" fmla="*/ 704 w 1742"/>
                  <a:gd name="T63" fmla="*/ 747 h 2189"/>
                  <a:gd name="T64" fmla="*/ 661 w 1742"/>
                  <a:gd name="T65" fmla="*/ 697 h 2189"/>
                  <a:gd name="T66" fmla="*/ 636 w 1742"/>
                  <a:gd name="T67" fmla="*/ 663 h 2189"/>
                  <a:gd name="T68" fmla="*/ 645 w 1742"/>
                  <a:gd name="T69" fmla="*/ 608 h 2189"/>
                  <a:gd name="T70" fmla="*/ 645 w 1742"/>
                  <a:gd name="T71" fmla="*/ 540 h 2189"/>
                  <a:gd name="T72" fmla="*/ 645 w 1742"/>
                  <a:gd name="T73" fmla="*/ 469 h 2189"/>
                  <a:gd name="T74" fmla="*/ 632 w 1742"/>
                  <a:gd name="T75" fmla="*/ 393 h 2189"/>
                  <a:gd name="T76" fmla="*/ 619 w 1742"/>
                  <a:gd name="T77" fmla="*/ 317 h 2189"/>
                  <a:gd name="T78" fmla="*/ 603 w 1742"/>
                  <a:gd name="T79" fmla="*/ 275 h 2189"/>
                  <a:gd name="T80" fmla="*/ 603 w 1742"/>
                  <a:gd name="T81" fmla="*/ 199 h 2189"/>
                  <a:gd name="T82" fmla="*/ 586 w 1742"/>
                  <a:gd name="T83" fmla="*/ 131 h 21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42"/>
                  <a:gd name="T127" fmla="*/ 0 h 2189"/>
                  <a:gd name="T128" fmla="*/ 1742 w 1742"/>
                  <a:gd name="T129" fmla="*/ 2189 h 21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42" h="2189">
                    <a:moveTo>
                      <a:pt x="1172" y="262"/>
                    </a:moveTo>
                    <a:lnTo>
                      <a:pt x="1104" y="178"/>
                    </a:lnTo>
                    <a:lnTo>
                      <a:pt x="986" y="110"/>
                    </a:lnTo>
                    <a:lnTo>
                      <a:pt x="878" y="59"/>
                    </a:lnTo>
                    <a:lnTo>
                      <a:pt x="743" y="8"/>
                    </a:lnTo>
                    <a:lnTo>
                      <a:pt x="600" y="0"/>
                    </a:lnTo>
                    <a:lnTo>
                      <a:pt x="508" y="34"/>
                    </a:lnTo>
                    <a:lnTo>
                      <a:pt x="449" y="67"/>
                    </a:lnTo>
                    <a:lnTo>
                      <a:pt x="408" y="135"/>
                    </a:lnTo>
                    <a:lnTo>
                      <a:pt x="298" y="220"/>
                    </a:lnTo>
                    <a:lnTo>
                      <a:pt x="257" y="296"/>
                    </a:lnTo>
                    <a:lnTo>
                      <a:pt x="223" y="440"/>
                    </a:lnTo>
                    <a:lnTo>
                      <a:pt x="223" y="610"/>
                    </a:lnTo>
                    <a:lnTo>
                      <a:pt x="223" y="744"/>
                    </a:lnTo>
                    <a:lnTo>
                      <a:pt x="214" y="880"/>
                    </a:lnTo>
                    <a:lnTo>
                      <a:pt x="189" y="954"/>
                    </a:lnTo>
                    <a:lnTo>
                      <a:pt x="159" y="1108"/>
                    </a:lnTo>
                    <a:lnTo>
                      <a:pt x="149" y="1257"/>
                    </a:lnTo>
                    <a:lnTo>
                      <a:pt x="138" y="1387"/>
                    </a:lnTo>
                    <a:lnTo>
                      <a:pt x="102" y="1538"/>
                    </a:lnTo>
                    <a:lnTo>
                      <a:pt x="83" y="1653"/>
                    </a:lnTo>
                    <a:lnTo>
                      <a:pt x="75" y="1743"/>
                    </a:lnTo>
                    <a:lnTo>
                      <a:pt x="70" y="1818"/>
                    </a:lnTo>
                    <a:lnTo>
                      <a:pt x="67" y="1889"/>
                    </a:lnTo>
                    <a:lnTo>
                      <a:pt x="56" y="1969"/>
                    </a:lnTo>
                    <a:lnTo>
                      <a:pt x="37" y="2064"/>
                    </a:lnTo>
                    <a:lnTo>
                      <a:pt x="0" y="2189"/>
                    </a:lnTo>
                    <a:lnTo>
                      <a:pt x="1742" y="2183"/>
                    </a:lnTo>
                    <a:lnTo>
                      <a:pt x="1691" y="1927"/>
                    </a:lnTo>
                    <a:lnTo>
                      <a:pt x="1624" y="1725"/>
                    </a:lnTo>
                    <a:lnTo>
                      <a:pt x="1499" y="1581"/>
                    </a:lnTo>
                    <a:lnTo>
                      <a:pt x="1407" y="1495"/>
                    </a:lnTo>
                    <a:lnTo>
                      <a:pt x="1322" y="1394"/>
                    </a:lnTo>
                    <a:lnTo>
                      <a:pt x="1272" y="1326"/>
                    </a:lnTo>
                    <a:lnTo>
                      <a:pt x="1289" y="1217"/>
                    </a:lnTo>
                    <a:lnTo>
                      <a:pt x="1289" y="1081"/>
                    </a:lnTo>
                    <a:lnTo>
                      <a:pt x="1289" y="939"/>
                    </a:lnTo>
                    <a:lnTo>
                      <a:pt x="1264" y="787"/>
                    </a:lnTo>
                    <a:lnTo>
                      <a:pt x="1238" y="635"/>
                    </a:lnTo>
                    <a:lnTo>
                      <a:pt x="1205" y="550"/>
                    </a:lnTo>
                    <a:lnTo>
                      <a:pt x="1205" y="398"/>
                    </a:lnTo>
                    <a:lnTo>
                      <a:pt x="1172" y="262"/>
                    </a:lnTo>
                    <a:close/>
                  </a:path>
                </a:pathLst>
              </a:custGeom>
              <a:solidFill>
                <a:srgbClr val="4D4D4D"/>
              </a:solidFill>
              <a:ln w="9525">
                <a:noFill/>
                <a:round/>
                <a:headEnd/>
                <a:tailEnd/>
              </a:ln>
            </p:spPr>
            <p:txBody>
              <a:bodyPr/>
              <a:lstStyle/>
              <a:p>
                <a:endParaRPr lang="es-CO"/>
              </a:p>
            </p:txBody>
          </p:sp>
          <p:sp>
            <p:nvSpPr>
              <p:cNvPr id="12298" name="Freeform 13"/>
              <p:cNvSpPr>
                <a:spLocks/>
              </p:cNvSpPr>
              <p:nvPr/>
            </p:nvSpPr>
            <p:spPr bwMode="auto">
              <a:xfrm>
                <a:off x="1569" y="2643"/>
                <a:ext cx="348" cy="732"/>
              </a:xfrm>
              <a:custGeom>
                <a:avLst/>
                <a:gdLst>
                  <a:gd name="T0" fmla="*/ 311 w 696"/>
                  <a:gd name="T1" fmla="*/ 170 h 1463"/>
                  <a:gd name="T2" fmla="*/ 260 w 696"/>
                  <a:gd name="T3" fmla="*/ 68 h 1463"/>
                  <a:gd name="T4" fmla="*/ 217 w 696"/>
                  <a:gd name="T5" fmla="*/ 17 h 1463"/>
                  <a:gd name="T6" fmla="*/ 159 w 696"/>
                  <a:gd name="T7" fmla="*/ 0 h 1463"/>
                  <a:gd name="T8" fmla="*/ 130 w 696"/>
                  <a:gd name="T9" fmla="*/ 17 h 1463"/>
                  <a:gd name="T10" fmla="*/ 92 w 696"/>
                  <a:gd name="T11" fmla="*/ 68 h 1463"/>
                  <a:gd name="T12" fmla="*/ 50 w 696"/>
                  <a:gd name="T13" fmla="*/ 119 h 1463"/>
                  <a:gd name="T14" fmla="*/ 8 w 696"/>
                  <a:gd name="T15" fmla="*/ 186 h 1463"/>
                  <a:gd name="T16" fmla="*/ 8 w 696"/>
                  <a:gd name="T17" fmla="*/ 237 h 1463"/>
                  <a:gd name="T18" fmla="*/ 8 w 696"/>
                  <a:gd name="T19" fmla="*/ 297 h 1463"/>
                  <a:gd name="T20" fmla="*/ 4 w 696"/>
                  <a:gd name="T21" fmla="*/ 335 h 1463"/>
                  <a:gd name="T22" fmla="*/ 4 w 696"/>
                  <a:gd name="T23" fmla="*/ 368 h 1463"/>
                  <a:gd name="T24" fmla="*/ 0 w 696"/>
                  <a:gd name="T25" fmla="*/ 411 h 1463"/>
                  <a:gd name="T26" fmla="*/ 12 w 696"/>
                  <a:gd name="T27" fmla="*/ 448 h 1463"/>
                  <a:gd name="T28" fmla="*/ 28 w 696"/>
                  <a:gd name="T29" fmla="*/ 503 h 1463"/>
                  <a:gd name="T30" fmla="*/ 46 w 696"/>
                  <a:gd name="T31" fmla="*/ 528 h 1463"/>
                  <a:gd name="T32" fmla="*/ 52 w 696"/>
                  <a:gd name="T33" fmla="*/ 536 h 1463"/>
                  <a:gd name="T34" fmla="*/ 58 w 696"/>
                  <a:gd name="T35" fmla="*/ 544 h 1463"/>
                  <a:gd name="T36" fmla="*/ 64 w 696"/>
                  <a:gd name="T37" fmla="*/ 551 h 1463"/>
                  <a:gd name="T38" fmla="*/ 69 w 696"/>
                  <a:gd name="T39" fmla="*/ 557 h 1463"/>
                  <a:gd name="T40" fmla="*/ 73 w 696"/>
                  <a:gd name="T41" fmla="*/ 562 h 1463"/>
                  <a:gd name="T42" fmla="*/ 77 w 696"/>
                  <a:gd name="T43" fmla="*/ 567 h 1463"/>
                  <a:gd name="T44" fmla="*/ 79 w 696"/>
                  <a:gd name="T45" fmla="*/ 569 h 1463"/>
                  <a:gd name="T46" fmla="*/ 80 w 696"/>
                  <a:gd name="T47" fmla="*/ 570 h 1463"/>
                  <a:gd name="T48" fmla="*/ 113 w 696"/>
                  <a:gd name="T49" fmla="*/ 583 h 1463"/>
                  <a:gd name="T50" fmla="*/ 130 w 696"/>
                  <a:gd name="T51" fmla="*/ 642 h 1463"/>
                  <a:gd name="T52" fmla="*/ 125 w 696"/>
                  <a:gd name="T53" fmla="*/ 718 h 1463"/>
                  <a:gd name="T54" fmla="*/ 146 w 696"/>
                  <a:gd name="T55" fmla="*/ 732 h 1463"/>
                  <a:gd name="T56" fmla="*/ 217 w 696"/>
                  <a:gd name="T57" fmla="*/ 732 h 1463"/>
                  <a:gd name="T58" fmla="*/ 255 w 696"/>
                  <a:gd name="T59" fmla="*/ 723 h 1463"/>
                  <a:gd name="T60" fmla="*/ 269 w 696"/>
                  <a:gd name="T61" fmla="*/ 668 h 1463"/>
                  <a:gd name="T62" fmla="*/ 293 w 696"/>
                  <a:gd name="T63" fmla="*/ 634 h 1463"/>
                  <a:gd name="T64" fmla="*/ 293 w 696"/>
                  <a:gd name="T65" fmla="*/ 592 h 1463"/>
                  <a:gd name="T66" fmla="*/ 311 w 696"/>
                  <a:gd name="T67" fmla="*/ 524 h 1463"/>
                  <a:gd name="T68" fmla="*/ 323 w 696"/>
                  <a:gd name="T69" fmla="*/ 432 h 1463"/>
                  <a:gd name="T70" fmla="*/ 323 w 696"/>
                  <a:gd name="T71" fmla="*/ 360 h 1463"/>
                  <a:gd name="T72" fmla="*/ 331 w 696"/>
                  <a:gd name="T73" fmla="*/ 301 h 1463"/>
                  <a:gd name="T74" fmla="*/ 348 w 696"/>
                  <a:gd name="T75" fmla="*/ 246 h 1463"/>
                  <a:gd name="T76" fmla="*/ 327 w 696"/>
                  <a:gd name="T77" fmla="*/ 195 h 1463"/>
                  <a:gd name="T78" fmla="*/ 311 w 696"/>
                  <a:gd name="T79" fmla="*/ 170 h 14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6"/>
                  <a:gd name="T121" fmla="*/ 0 h 1463"/>
                  <a:gd name="T122" fmla="*/ 696 w 696"/>
                  <a:gd name="T123" fmla="*/ 1463 h 14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6" h="1463">
                    <a:moveTo>
                      <a:pt x="621" y="339"/>
                    </a:moveTo>
                    <a:lnTo>
                      <a:pt x="519" y="136"/>
                    </a:lnTo>
                    <a:lnTo>
                      <a:pt x="435" y="33"/>
                    </a:lnTo>
                    <a:lnTo>
                      <a:pt x="318" y="0"/>
                    </a:lnTo>
                    <a:lnTo>
                      <a:pt x="259" y="33"/>
                    </a:lnTo>
                    <a:lnTo>
                      <a:pt x="184" y="136"/>
                    </a:lnTo>
                    <a:lnTo>
                      <a:pt x="100" y="237"/>
                    </a:lnTo>
                    <a:lnTo>
                      <a:pt x="16" y="372"/>
                    </a:lnTo>
                    <a:lnTo>
                      <a:pt x="16" y="474"/>
                    </a:lnTo>
                    <a:lnTo>
                      <a:pt x="16" y="593"/>
                    </a:lnTo>
                    <a:lnTo>
                      <a:pt x="8" y="669"/>
                    </a:lnTo>
                    <a:lnTo>
                      <a:pt x="8" y="736"/>
                    </a:lnTo>
                    <a:lnTo>
                      <a:pt x="0" y="821"/>
                    </a:lnTo>
                    <a:lnTo>
                      <a:pt x="24" y="895"/>
                    </a:lnTo>
                    <a:lnTo>
                      <a:pt x="57" y="1006"/>
                    </a:lnTo>
                    <a:lnTo>
                      <a:pt x="92" y="1056"/>
                    </a:lnTo>
                    <a:lnTo>
                      <a:pt x="105" y="1071"/>
                    </a:lnTo>
                    <a:lnTo>
                      <a:pt x="116" y="1087"/>
                    </a:lnTo>
                    <a:lnTo>
                      <a:pt x="128" y="1101"/>
                    </a:lnTo>
                    <a:lnTo>
                      <a:pt x="138" y="1114"/>
                    </a:lnTo>
                    <a:lnTo>
                      <a:pt x="146" y="1124"/>
                    </a:lnTo>
                    <a:lnTo>
                      <a:pt x="153" y="1133"/>
                    </a:lnTo>
                    <a:lnTo>
                      <a:pt x="158" y="1138"/>
                    </a:lnTo>
                    <a:lnTo>
                      <a:pt x="159" y="1140"/>
                    </a:lnTo>
                    <a:lnTo>
                      <a:pt x="226" y="1166"/>
                    </a:lnTo>
                    <a:lnTo>
                      <a:pt x="259" y="1284"/>
                    </a:lnTo>
                    <a:lnTo>
                      <a:pt x="251" y="1436"/>
                    </a:lnTo>
                    <a:lnTo>
                      <a:pt x="292" y="1463"/>
                    </a:lnTo>
                    <a:lnTo>
                      <a:pt x="435" y="1463"/>
                    </a:lnTo>
                    <a:lnTo>
                      <a:pt x="511" y="1446"/>
                    </a:lnTo>
                    <a:lnTo>
                      <a:pt x="537" y="1335"/>
                    </a:lnTo>
                    <a:lnTo>
                      <a:pt x="586" y="1267"/>
                    </a:lnTo>
                    <a:lnTo>
                      <a:pt x="586" y="1183"/>
                    </a:lnTo>
                    <a:lnTo>
                      <a:pt x="621" y="1047"/>
                    </a:lnTo>
                    <a:lnTo>
                      <a:pt x="645" y="864"/>
                    </a:lnTo>
                    <a:lnTo>
                      <a:pt x="645" y="720"/>
                    </a:lnTo>
                    <a:lnTo>
                      <a:pt x="662" y="601"/>
                    </a:lnTo>
                    <a:lnTo>
                      <a:pt x="696" y="491"/>
                    </a:lnTo>
                    <a:lnTo>
                      <a:pt x="654" y="389"/>
                    </a:lnTo>
                    <a:lnTo>
                      <a:pt x="621" y="339"/>
                    </a:lnTo>
                    <a:close/>
                  </a:path>
                </a:pathLst>
              </a:custGeom>
              <a:solidFill>
                <a:srgbClr val="4D4D4D"/>
              </a:solidFill>
              <a:ln w="9525">
                <a:noFill/>
                <a:round/>
                <a:headEnd/>
                <a:tailEnd/>
              </a:ln>
            </p:spPr>
            <p:txBody>
              <a:bodyPr/>
              <a:lstStyle/>
              <a:p>
                <a:endParaRPr lang="es-CO"/>
              </a:p>
            </p:txBody>
          </p:sp>
          <p:sp>
            <p:nvSpPr>
              <p:cNvPr id="12299" name="Freeform 14"/>
              <p:cNvSpPr>
                <a:spLocks/>
              </p:cNvSpPr>
              <p:nvPr/>
            </p:nvSpPr>
            <p:spPr bwMode="auto">
              <a:xfrm>
                <a:off x="1552" y="2643"/>
                <a:ext cx="369" cy="297"/>
              </a:xfrm>
              <a:custGeom>
                <a:avLst/>
                <a:gdLst>
                  <a:gd name="T0" fmla="*/ 352 w 739"/>
                  <a:gd name="T1" fmla="*/ 220 h 593"/>
                  <a:gd name="T2" fmla="*/ 336 w 739"/>
                  <a:gd name="T3" fmla="*/ 202 h 593"/>
                  <a:gd name="T4" fmla="*/ 320 w 739"/>
                  <a:gd name="T5" fmla="*/ 185 h 593"/>
                  <a:gd name="T6" fmla="*/ 303 w 739"/>
                  <a:gd name="T7" fmla="*/ 168 h 593"/>
                  <a:gd name="T8" fmla="*/ 287 w 739"/>
                  <a:gd name="T9" fmla="*/ 151 h 593"/>
                  <a:gd name="T10" fmla="*/ 271 w 739"/>
                  <a:gd name="T11" fmla="*/ 133 h 593"/>
                  <a:gd name="T12" fmla="*/ 256 w 739"/>
                  <a:gd name="T13" fmla="*/ 115 h 593"/>
                  <a:gd name="T14" fmla="*/ 241 w 739"/>
                  <a:gd name="T15" fmla="*/ 96 h 593"/>
                  <a:gd name="T16" fmla="*/ 227 w 739"/>
                  <a:gd name="T17" fmla="*/ 76 h 593"/>
                  <a:gd name="T18" fmla="*/ 165 w 739"/>
                  <a:gd name="T19" fmla="*/ 58 h 593"/>
                  <a:gd name="T20" fmla="*/ 175 w 739"/>
                  <a:gd name="T21" fmla="*/ 44 h 593"/>
                  <a:gd name="T22" fmla="*/ 186 w 739"/>
                  <a:gd name="T23" fmla="*/ 35 h 593"/>
                  <a:gd name="T24" fmla="*/ 203 w 739"/>
                  <a:gd name="T25" fmla="*/ 27 h 593"/>
                  <a:gd name="T26" fmla="*/ 197 w 739"/>
                  <a:gd name="T27" fmla="*/ 19 h 593"/>
                  <a:gd name="T28" fmla="*/ 173 w 739"/>
                  <a:gd name="T29" fmla="*/ 21 h 593"/>
                  <a:gd name="T30" fmla="*/ 155 w 739"/>
                  <a:gd name="T31" fmla="*/ 32 h 593"/>
                  <a:gd name="T32" fmla="*/ 138 w 739"/>
                  <a:gd name="T33" fmla="*/ 51 h 593"/>
                  <a:gd name="T34" fmla="*/ 95 w 739"/>
                  <a:gd name="T35" fmla="*/ 89 h 593"/>
                  <a:gd name="T36" fmla="*/ 78 w 739"/>
                  <a:gd name="T37" fmla="*/ 115 h 593"/>
                  <a:gd name="T38" fmla="*/ 63 w 739"/>
                  <a:gd name="T39" fmla="*/ 139 h 593"/>
                  <a:gd name="T40" fmla="*/ 50 w 739"/>
                  <a:gd name="T41" fmla="*/ 165 h 593"/>
                  <a:gd name="T42" fmla="*/ 38 w 739"/>
                  <a:gd name="T43" fmla="*/ 195 h 593"/>
                  <a:gd name="T44" fmla="*/ 19 w 739"/>
                  <a:gd name="T45" fmla="*/ 254 h 593"/>
                  <a:gd name="T46" fmla="*/ 13 w 739"/>
                  <a:gd name="T47" fmla="*/ 263 h 593"/>
                  <a:gd name="T48" fmla="*/ 21 w 739"/>
                  <a:gd name="T49" fmla="*/ 148 h 593"/>
                  <a:gd name="T50" fmla="*/ 113 w 739"/>
                  <a:gd name="T51" fmla="*/ 51 h 593"/>
                  <a:gd name="T52" fmla="*/ 126 w 739"/>
                  <a:gd name="T53" fmla="*/ 38 h 593"/>
                  <a:gd name="T54" fmla="*/ 137 w 739"/>
                  <a:gd name="T55" fmla="*/ 27 h 593"/>
                  <a:gd name="T56" fmla="*/ 147 w 739"/>
                  <a:gd name="T57" fmla="*/ 19 h 593"/>
                  <a:gd name="T58" fmla="*/ 157 w 739"/>
                  <a:gd name="T59" fmla="*/ 12 h 593"/>
                  <a:gd name="T60" fmla="*/ 169 w 739"/>
                  <a:gd name="T61" fmla="*/ 7 h 593"/>
                  <a:gd name="T62" fmla="*/ 184 w 739"/>
                  <a:gd name="T63" fmla="*/ 4 h 593"/>
                  <a:gd name="T64" fmla="*/ 203 w 739"/>
                  <a:gd name="T65" fmla="*/ 1 h 593"/>
                  <a:gd name="T66" fmla="*/ 256 w 739"/>
                  <a:gd name="T67" fmla="*/ 9 h 593"/>
                  <a:gd name="T68" fmla="*/ 297 w 739"/>
                  <a:gd name="T69" fmla="*/ 64 h 593"/>
                  <a:gd name="T70" fmla="*/ 312 w 739"/>
                  <a:gd name="T71" fmla="*/ 96 h 593"/>
                  <a:gd name="T72" fmla="*/ 328 w 739"/>
                  <a:gd name="T73" fmla="*/ 129 h 593"/>
                  <a:gd name="T74" fmla="*/ 344 w 739"/>
                  <a:gd name="T75" fmla="*/ 162 h 593"/>
                  <a:gd name="T76" fmla="*/ 369 w 739"/>
                  <a:gd name="T77" fmla="*/ 216 h 5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39"/>
                  <a:gd name="T118" fmla="*/ 0 h 593"/>
                  <a:gd name="T119" fmla="*/ 739 w 739"/>
                  <a:gd name="T120" fmla="*/ 593 h 5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39" h="593">
                    <a:moveTo>
                      <a:pt x="705" y="533"/>
                    </a:moveTo>
                    <a:lnTo>
                      <a:pt x="705" y="440"/>
                    </a:lnTo>
                    <a:lnTo>
                      <a:pt x="689" y="423"/>
                    </a:lnTo>
                    <a:lnTo>
                      <a:pt x="672" y="404"/>
                    </a:lnTo>
                    <a:lnTo>
                      <a:pt x="656" y="387"/>
                    </a:lnTo>
                    <a:lnTo>
                      <a:pt x="640" y="370"/>
                    </a:lnTo>
                    <a:lnTo>
                      <a:pt x="623" y="352"/>
                    </a:lnTo>
                    <a:lnTo>
                      <a:pt x="607" y="335"/>
                    </a:lnTo>
                    <a:lnTo>
                      <a:pt x="590" y="318"/>
                    </a:lnTo>
                    <a:lnTo>
                      <a:pt x="575" y="301"/>
                    </a:lnTo>
                    <a:lnTo>
                      <a:pt x="559" y="282"/>
                    </a:lnTo>
                    <a:lnTo>
                      <a:pt x="543" y="265"/>
                    </a:lnTo>
                    <a:lnTo>
                      <a:pt x="528" y="246"/>
                    </a:lnTo>
                    <a:lnTo>
                      <a:pt x="512" y="229"/>
                    </a:lnTo>
                    <a:lnTo>
                      <a:pt x="497" y="210"/>
                    </a:lnTo>
                    <a:lnTo>
                      <a:pt x="483" y="191"/>
                    </a:lnTo>
                    <a:lnTo>
                      <a:pt x="468" y="172"/>
                    </a:lnTo>
                    <a:lnTo>
                      <a:pt x="454" y="152"/>
                    </a:lnTo>
                    <a:lnTo>
                      <a:pt x="319" y="136"/>
                    </a:lnTo>
                    <a:lnTo>
                      <a:pt x="331" y="115"/>
                    </a:lnTo>
                    <a:lnTo>
                      <a:pt x="340" y="99"/>
                    </a:lnTo>
                    <a:lnTo>
                      <a:pt x="350" y="87"/>
                    </a:lnTo>
                    <a:lnTo>
                      <a:pt x="362" y="77"/>
                    </a:lnTo>
                    <a:lnTo>
                      <a:pt x="373" y="69"/>
                    </a:lnTo>
                    <a:lnTo>
                      <a:pt x="388" y="62"/>
                    </a:lnTo>
                    <a:lnTo>
                      <a:pt x="407" y="53"/>
                    </a:lnTo>
                    <a:lnTo>
                      <a:pt x="429" y="42"/>
                    </a:lnTo>
                    <a:lnTo>
                      <a:pt x="395" y="38"/>
                    </a:lnTo>
                    <a:lnTo>
                      <a:pt x="368" y="38"/>
                    </a:lnTo>
                    <a:lnTo>
                      <a:pt x="346" y="42"/>
                    </a:lnTo>
                    <a:lnTo>
                      <a:pt x="327" y="51"/>
                    </a:lnTo>
                    <a:lnTo>
                      <a:pt x="311" y="63"/>
                    </a:lnTo>
                    <a:lnTo>
                      <a:pt x="295" y="81"/>
                    </a:lnTo>
                    <a:lnTo>
                      <a:pt x="277" y="102"/>
                    </a:lnTo>
                    <a:lnTo>
                      <a:pt x="256" y="129"/>
                    </a:lnTo>
                    <a:lnTo>
                      <a:pt x="191" y="177"/>
                    </a:lnTo>
                    <a:lnTo>
                      <a:pt x="173" y="204"/>
                    </a:lnTo>
                    <a:lnTo>
                      <a:pt x="156" y="229"/>
                    </a:lnTo>
                    <a:lnTo>
                      <a:pt x="140" y="253"/>
                    </a:lnTo>
                    <a:lnTo>
                      <a:pt x="126" y="277"/>
                    </a:lnTo>
                    <a:lnTo>
                      <a:pt x="112" y="303"/>
                    </a:lnTo>
                    <a:lnTo>
                      <a:pt x="100" y="329"/>
                    </a:lnTo>
                    <a:lnTo>
                      <a:pt x="88" y="358"/>
                    </a:lnTo>
                    <a:lnTo>
                      <a:pt x="76" y="389"/>
                    </a:lnTo>
                    <a:lnTo>
                      <a:pt x="51" y="439"/>
                    </a:lnTo>
                    <a:lnTo>
                      <a:pt x="39" y="508"/>
                    </a:lnTo>
                    <a:lnTo>
                      <a:pt x="43" y="593"/>
                    </a:lnTo>
                    <a:lnTo>
                      <a:pt x="26" y="525"/>
                    </a:lnTo>
                    <a:lnTo>
                      <a:pt x="0" y="440"/>
                    </a:lnTo>
                    <a:lnTo>
                      <a:pt x="43" y="296"/>
                    </a:lnTo>
                    <a:lnTo>
                      <a:pt x="210" y="119"/>
                    </a:lnTo>
                    <a:lnTo>
                      <a:pt x="226" y="102"/>
                    </a:lnTo>
                    <a:lnTo>
                      <a:pt x="240" y="89"/>
                    </a:lnTo>
                    <a:lnTo>
                      <a:pt x="253" y="76"/>
                    </a:lnTo>
                    <a:lnTo>
                      <a:pt x="264" y="64"/>
                    </a:lnTo>
                    <a:lnTo>
                      <a:pt x="274" y="54"/>
                    </a:lnTo>
                    <a:lnTo>
                      <a:pt x="285" y="45"/>
                    </a:lnTo>
                    <a:lnTo>
                      <a:pt x="294" y="37"/>
                    </a:lnTo>
                    <a:lnTo>
                      <a:pt x="304" y="30"/>
                    </a:lnTo>
                    <a:lnTo>
                      <a:pt x="315" y="24"/>
                    </a:lnTo>
                    <a:lnTo>
                      <a:pt x="326" y="18"/>
                    </a:lnTo>
                    <a:lnTo>
                      <a:pt x="339" y="14"/>
                    </a:lnTo>
                    <a:lnTo>
                      <a:pt x="353" y="10"/>
                    </a:lnTo>
                    <a:lnTo>
                      <a:pt x="369" y="7"/>
                    </a:lnTo>
                    <a:lnTo>
                      <a:pt x="386" y="4"/>
                    </a:lnTo>
                    <a:lnTo>
                      <a:pt x="406" y="2"/>
                    </a:lnTo>
                    <a:lnTo>
                      <a:pt x="429" y="0"/>
                    </a:lnTo>
                    <a:lnTo>
                      <a:pt x="513" y="17"/>
                    </a:lnTo>
                    <a:lnTo>
                      <a:pt x="580" y="93"/>
                    </a:lnTo>
                    <a:lnTo>
                      <a:pt x="595" y="127"/>
                    </a:lnTo>
                    <a:lnTo>
                      <a:pt x="610" y="160"/>
                    </a:lnTo>
                    <a:lnTo>
                      <a:pt x="625" y="192"/>
                    </a:lnTo>
                    <a:lnTo>
                      <a:pt x="640" y="226"/>
                    </a:lnTo>
                    <a:lnTo>
                      <a:pt x="656" y="258"/>
                    </a:lnTo>
                    <a:lnTo>
                      <a:pt x="672" y="291"/>
                    </a:lnTo>
                    <a:lnTo>
                      <a:pt x="688" y="324"/>
                    </a:lnTo>
                    <a:lnTo>
                      <a:pt x="705" y="356"/>
                    </a:lnTo>
                    <a:lnTo>
                      <a:pt x="739" y="432"/>
                    </a:lnTo>
                    <a:lnTo>
                      <a:pt x="705" y="533"/>
                    </a:lnTo>
                    <a:close/>
                  </a:path>
                </a:pathLst>
              </a:custGeom>
              <a:solidFill>
                <a:srgbClr val="4D4D4D"/>
              </a:solidFill>
              <a:ln w="9525">
                <a:noFill/>
                <a:round/>
                <a:headEnd/>
                <a:tailEnd/>
              </a:ln>
            </p:spPr>
            <p:txBody>
              <a:bodyPr/>
              <a:lstStyle/>
              <a:p>
                <a:endParaRPr lang="es-CO"/>
              </a:p>
            </p:txBody>
          </p:sp>
          <p:sp>
            <p:nvSpPr>
              <p:cNvPr id="12300" name="Freeform 15"/>
              <p:cNvSpPr>
                <a:spLocks/>
              </p:cNvSpPr>
              <p:nvPr/>
            </p:nvSpPr>
            <p:spPr bwMode="auto">
              <a:xfrm>
                <a:off x="1584" y="2728"/>
                <a:ext cx="237" cy="283"/>
              </a:xfrm>
              <a:custGeom>
                <a:avLst/>
                <a:gdLst>
                  <a:gd name="T0" fmla="*/ 237 w 473"/>
                  <a:gd name="T1" fmla="*/ 62 h 567"/>
                  <a:gd name="T2" fmla="*/ 216 w 473"/>
                  <a:gd name="T3" fmla="*/ 43 h 567"/>
                  <a:gd name="T4" fmla="*/ 186 w 473"/>
                  <a:gd name="T5" fmla="*/ 6 h 567"/>
                  <a:gd name="T6" fmla="*/ 148 w 473"/>
                  <a:gd name="T7" fmla="*/ 0 h 567"/>
                  <a:gd name="T8" fmla="*/ 107 w 473"/>
                  <a:gd name="T9" fmla="*/ 4 h 567"/>
                  <a:gd name="T10" fmla="*/ 73 w 473"/>
                  <a:gd name="T11" fmla="*/ 10 h 567"/>
                  <a:gd name="T12" fmla="*/ 48 w 473"/>
                  <a:gd name="T13" fmla="*/ 37 h 567"/>
                  <a:gd name="T14" fmla="*/ 28 w 473"/>
                  <a:gd name="T15" fmla="*/ 69 h 567"/>
                  <a:gd name="T16" fmla="*/ 17 w 473"/>
                  <a:gd name="T17" fmla="*/ 93 h 567"/>
                  <a:gd name="T18" fmla="*/ 6 w 473"/>
                  <a:gd name="T19" fmla="*/ 113 h 567"/>
                  <a:gd name="T20" fmla="*/ 0 w 473"/>
                  <a:gd name="T21" fmla="*/ 128 h 567"/>
                  <a:gd name="T22" fmla="*/ 24 w 473"/>
                  <a:gd name="T23" fmla="*/ 123 h 567"/>
                  <a:gd name="T24" fmla="*/ 47 w 473"/>
                  <a:gd name="T25" fmla="*/ 128 h 567"/>
                  <a:gd name="T26" fmla="*/ 69 w 473"/>
                  <a:gd name="T27" fmla="*/ 137 h 567"/>
                  <a:gd name="T28" fmla="*/ 74 w 473"/>
                  <a:gd name="T29" fmla="*/ 159 h 567"/>
                  <a:gd name="T30" fmla="*/ 77 w 473"/>
                  <a:gd name="T31" fmla="*/ 175 h 567"/>
                  <a:gd name="T32" fmla="*/ 81 w 473"/>
                  <a:gd name="T33" fmla="*/ 192 h 567"/>
                  <a:gd name="T34" fmla="*/ 75 w 473"/>
                  <a:gd name="T35" fmla="*/ 201 h 567"/>
                  <a:gd name="T36" fmla="*/ 69 w 473"/>
                  <a:gd name="T37" fmla="*/ 210 h 567"/>
                  <a:gd name="T38" fmla="*/ 65 w 473"/>
                  <a:gd name="T39" fmla="*/ 219 h 567"/>
                  <a:gd name="T40" fmla="*/ 59 w 473"/>
                  <a:gd name="T41" fmla="*/ 228 h 567"/>
                  <a:gd name="T42" fmla="*/ 55 w 473"/>
                  <a:gd name="T43" fmla="*/ 237 h 567"/>
                  <a:gd name="T44" fmla="*/ 51 w 473"/>
                  <a:gd name="T45" fmla="*/ 247 h 567"/>
                  <a:gd name="T46" fmla="*/ 47 w 473"/>
                  <a:gd name="T47" fmla="*/ 258 h 567"/>
                  <a:gd name="T48" fmla="*/ 43 w 473"/>
                  <a:gd name="T49" fmla="*/ 269 h 567"/>
                  <a:gd name="T50" fmla="*/ 44 w 473"/>
                  <a:gd name="T51" fmla="*/ 276 h 567"/>
                  <a:gd name="T52" fmla="*/ 46 w 473"/>
                  <a:gd name="T53" fmla="*/ 280 h 567"/>
                  <a:gd name="T54" fmla="*/ 47 w 473"/>
                  <a:gd name="T55" fmla="*/ 282 h 567"/>
                  <a:gd name="T56" fmla="*/ 50 w 473"/>
                  <a:gd name="T57" fmla="*/ 283 h 567"/>
                  <a:gd name="T58" fmla="*/ 54 w 473"/>
                  <a:gd name="T59" fmla="*/ 283 h 567"/>
                  <a:gd name="T60" fmla="*/ 58 w 473"/>
                  <a:gd name="T61" fmla="*/ 282 h 567"/>
                  <a:gd name="T62" fmla="*/ 63 w 473"/>
                  <a:gd name="T63" fmla="*/ 280 h 567"/>
                  <a:gd name="T64" fmla="*/ 69 w 473"/>
                  <a:gd name="T65" fmla="*/ 279 h 567"/>
                  <a:gd name="T66" fmla="*/ 71 w 473"/>
                  <a:gd name="T67" fmla="*/ 262 h 567"/>
                  <a:gd name="T68" fmla="*/ 74 w 473"/>
                  <a:gd name="T69" fmla="*/ 252 h 567"/>
                  <a:gd name="T70" fmla="*/ 77 w 473"/>
                  <a:gd name="T71" fmla="*/ 242 h 567"/>
                  <a:gd name="T72" fmla="*/ 80 w 473"/>
                  <a:gd name="T73" fmla="*/ 233 h 567"/>
                  <a:gd name="T74" fmla="*/ 84 w 473"/>
                  <a:gd name="T75" fmla="*/ 224 h 567"/>
                  <a:gd name="T76" fmla="*/ 88 w 473"/>
                  <a:gd name="T77" fmla="*/ 215 h 567"/>
                  <a:gd name="T78" fmla="*/ 92 w 473"/>
                  <a:gd name="T79" fmla="*/ 207 h 567"/>
                  <a:gd name="T80" fmla="*/ 96 w 473"/>
                  <a:gd name="T81" fmla="*/ 197 h 567"/>
                  <a:gd name="T82" fmla="*/ 100 w 473"/>
                  <a:gd name="T83" fmla="*/ 188 h 567"/>
                  <a:gd name="T84" fmla="*/ 100 w 473"/>
                  <a:gd name="T85" fmla="*/ 166 h 567"/>
                  <a:gd name="T86" fmla="*/ 103 w 473"/>
                  <a:gd name="T87" fmla="*/ 139 h 567"/>
                  <a:gd name="T88" fmla="*/ 119 w 473"/>
                  <a:gd name="T89" fmla="*/ 124 h 567"/>
                  <a:gd name="T90" fmla="*/ 159 w 473"/>
                  <a:gd name="T91" fmla="*/ 116 h 567"/>
                  <a:gd name="T92" fmla="*/ 211 w 473"/>
                  <a:gd name="T93" fmla="*/ 112 h 567"/>
                  <a:gd name="T94" fmla="*/ 236 w 473"/>
                  <a:gd name="T95" fmla="*/ 117 h 567"/>
                  <a:gd name="T96" fmla="*/ 234 w 473"/>
                  <a:gd name="T97" fmla="*/ 103 h 567"/>
                  <a:gd name="T98" fmla="*/ 222 w 473"/>
                  <a:gd name="T99" fmla="*/ 93 h 567"/>
                  <a:gd name="T100" fmla="*/ 204 w 473"/>
                  <a:gd name="T101" fmla="*/ 91 h 567"/>
                  <a:gd name="T102" fmla="*/ 203 w 473"/>
                  <a:gd name="T103" fmla="*/ 78 h 567"/>
                  <a:gd name="T104" fmla="*/ 222 w 473"/>
                  <a:gd name="T105" fmla="*/ 65 h 567"/>
                  <a:gd name="T106" fmla="*/ 237 w 473"/>
                  <a:gd name="T107" fmla="*/ 62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3"/>
                  <a:gd name="T163" fmla="*/ 0 h 567"/>
                  <a:gd name="T164" fmla="*/ 473 w 473"/>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3" h="567">
                    <a:moveTo>
                      <a:pt x="473" y="124"/>
                    </a:moveTo>
                    <a:lnTo>
                      <a:pt x="432" y="86"/>
                    </a:lnTo>
                    <a:lnTo>
                      <a:pt x="372" y="12"/>
                    </a:lnTo>
                    <a:lnTo>
                      <a:pt x="296" y="0"/>
                    </a:lnTo>
                    <a:lnTo>
                      <a:pt x="213" y="9"/>
                    </a:lnTo>
                    <a:lnTo>
                      <a:pt x="145" y="20"/>
                    </a:lnTo>
                    <a:lnTo>
                      <a:pt x="95" y="75"/>
                    </a:lnTo>
                    <a:lnTo>
                      <a:pt x="55" y="138"/>
                    </a:lnTo>
                    <a:lnTo>
                      <a:pt x="33" y="186"/>
                    </a:lnTo>
                    <a:lnTo>
                      <a:pt x="11" y="227"/>
                    </a:lnTo>
                    <a:lnTo>
                      <a:pt x="0" y="257"/>
                    </a:lnTo>
                    <a:lnTo>
                      <a:pt x="47" y="247"/>
                    </a:lnTo>
                    <a:lnTo>
                      <a:pt x="93" y="257"/>
                    </a:lnTo>
                    <a:lnTo>
                      <a:pt x="137" y="274"/>
                    </a:lnTo>
                    <a:lnTo>
                      <a:pt x="147" y="318"/>
                    </a:lnTo>
                    <a:lnTo>
                      <a:pt x="153" y="351"/>
                    </a:lnTo>
                    <a:lnTo>
                      <a:pt x="161" y="384"/>
                    </a:lnTo>
                    <a:lnTo>
                      <a:pt x="149" y="402"/>
                    </a:lnTo>
                    <a:lnTo>
                      <a:pt x="138" y="421"/>
                    </a:lnTo>
                    <a:lnTo>
                      <a:pt x="129" y="438"/>
                    </a:lnTo>
                    <a:lnTo>
                      <a:pt x="118" y="456"/>
                    </a:lnTo>
                    <a:lnTo>
                      <a:pt x="109" y="475"/>
                    </a:lnTo>
                    <a:lnTo>
                      <a:pt x="101" y="494"/>
                    </a:lnTo>
                    <a:lnTo>
                      <a:pt x="93" y="516"/>
                    </a:lnTo>
                    <a:lnTo>
                      <a:pt x="85" y="539"/>
                    </a:lnTo>
                    <a:lnTo>
                      <a:pt x="87" y="552"/>
                    </a:lnTo>
                    <a:lnTo>
                      <a:pt x="91" y="560"/>
                    </a:lnTo>
                    <a:lnTo>
                      <a:pt x="94" y="565"/>
                    </a:lnTo>
                    <a:lnTo>
                      <a:pt x="100" y="567"/>
                    </a:lnTo>
                    <a:lnTo>
                      <a:pt x="107" y="567"/>
                    </a:lnTo>
                    <a:lnTo>
                      <a:pt x="115" y="565"/>
                    </a:lnTo>
                    <a:lnTo>
                      <a:pt x="125" y="561"/>
                    </a:lnTo>
                    <a:lnTo>
                      <a:pt x="137" y="558"/>
                    </a:lnTo>
                    <a:lnTo>
                      <a:pt x="142" y="525"/>
                    </a:lnTo>
                    <a:lnTo>
                      <a:pt x="147" y="505"/>
                    </a:lnTo>
                    <a:lnTo>
                      <a:pt x="153" y="485"/>
                    </a:lnTo>
                    <a:lnTo>
                      <a:pt x="160" y="467"/>
                    </a:lnTo>
                    <a:lnTo>
                      <a:pt x="167" y="448"/>
                    </a:lnTo>
                    <a:lnTo>
                      <a:pt x="175" y="431"/>
                    </a:lnTo>
                    <a:lnTo>
                      <a:pt x="183" y="414"/>
                    </a:lnTo>
                    <a:lnTo>
                      <a:pt x="191" y="395"/>
                    </a:lnTo>
                    <a:lnTo>
                      <a:pt x="199" y="376"/>
                    </a:lnTo>
                    <a:lnTo>
                      <a:pt x="199" y="332"/>
                    </a:lnTo>
                    <a:lnTo>
                      <a:pt x="205" y="279"/>
                    </a:lnTo>
                    <a:lnTo>
                      <a:pt x="238" y="249"/>
                    </a:lnTo>
                    <a:lnTo>
                      <a:pt x="318" y="233"/>
                    </a:lnTo>
                    <a:lnTo>
                      <a:pt x="421" y="224"/>
                    </a:lnTo>
                    <a:lnTo>
                      <a:pt x="471" y="235"/>
                    </a:lnTo>
                    <a:lnTo>
                      <a:pt x="467" y="207"/>
                    </a:lnTo>
                    <a:lnTo>
                      <a:pt x="443" y="186"/>
                    </a:lnTo>
                    <a:lnTo>
                      <a:pt x="407" y="183"/>
                    </a:lnTo>
                    <a:lnTo>
                      <a:pt x="405" y="156"/>
                    </a:lnTo>
                    <a:lnTo>
                      <a:pt x="443" y="130"/>
                    </a:lnTo>
                    <a:lnTo>
                      <a:pt x="473" y="124"/>
                    </a:lnTo>
                    <a:close/>
                  </a:path>
                </a:pathLst>
              </a:custGeom>
              <a:solidFill>
                <a:srgbClr val="4D4D4D"/>
              </a:solidFill>
              <a:ln w="9525">
                <a:noFill/>
                <a:round/>
                <a:headEnd/>
                <a:tailEnd/>
              </a:ln>
            </p:spPr>
            <p:txBody>
              <a:bodyPr/>
              <a:lstStyle/>
              <a:p>
                <a:endParaRPr lang="es-CO"/>
              </a:p>
            </p:txBody>
          </p:sp>
          <p:sp>
            <p:nvSpPr>
              <p:cNvPr id="12301" name="Freeform 16"/>
              <p:cNvSpPr>
                <a:spLocks/>
              </p:cNvSpPr>
              <p:nvPr/>
            </p:nvSpPr>
            <p:spPr bwMode="auto">
              <a:xfrm>
                <a:off x="1576" y="2867"/>
                <a:ext cx="42" cy="57"/>
              </a:xfrm>
              <a:custGeom>
                <a:avLst/>
                <a:gdLst>
                  <a:gd name="T0" fmla="*/ 40 w 86"/>
                  <a:gd name="T1" fmla="*/ 10 h 114"/>
                  <a:gd name="T2" fmla="*/ 29 w 86"/>
                  <a:gd name="T3" fmla="*/ 0 h 114"/>
                  <a:gd name="T4" fmla="*/ 15 w 86"/>
                  <a:gd name="T5" fmla="*/ 0 h 114"/>
                  <a:gd name="T6" fmla="*/ 4 w 86"/>
                  <a:gd name="T7" fmla="*/ 5 h 114"/>
                  <a:gd name="T8" fmla="*/ 0 w 86"/>
                  <a:gd name="T9" fmla="*/ 17 h 114"/>
                  <a:gd name="T10" fmla="*/ 0 w 86"/>
                  <a:gd name="T11" fmla="*/ 36 h 114"/>
                  <a:gd name="T12" fmla="*/ 0 w 86"/>
                  <a:gd name="T13" fmla="*/ 57 h 114"/>
                  <a:gd name="T14" fmla="*/ 8 w 86"/>
                  <a:gd name="T15" fmla="*/ 49 h 114"/>
                  <a:gd name="T16" fmla="*/ 19 w 86"/>
                  <a:gd name="T17" fmla="*/ 42 h 114"/>
                  <a:gd name="T18" fmla="*/ 33 w 86"/>
                  <a:gd name="T19" fmla="*/ 38 h 114"/>
                  <a:gd name="T20" fmla="*/ 42 w 86"/>
                  <a:gd name="T21" fmla="*/ 39 h 114"/>
                  <a:gd name="T22" fmla="*/ 37 w 86"/>
                  <a:gd name="T23" fmla="*/ 31 h 114"/>
                  <a:gd name="T24" fmla="*/ 28 w 86"/>
                  <a:gd name="T25" fmla="*/ 30 h 114"/>
                  <a:gd name="T26" fmla="*/ 18 w 86"/>
                  <a:gd name="T27" fmla="*/ 30 h 114"/>
                  <a:gd name="T28" fmla="*/ 21 w 86"/>
                  <a:gd name="T29" fmla="*/ 18 h 114"/>
                  <a:gd name="T30" fmla="*/ 29 w 86"/>
                  <a:gd name="T31" fmla="*/ 13 h 114"/>
                  <a:gd name="T32" fmla="*/ 40 w 86"/>
                  <a:gd name="T33" fmla="*/ 1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114"/>
                  <a:gd name="T53" fmla="*/ 86 w 86"/>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114">
                    <a:moveTo>
                      <a:pt x="82" y="19"/>
                    </a:moveTo>
                    <a:lnTo>
                      <a:pt x="60" y="0"/>
                    </a:lnTo>
                    <a:lnTo>
                      <a:pt x="30" y="0"/>
                    </a:lnTo>
                    <a:lnTo>
                      <a:pt x="9" y="9"/>
                    </a:lnTo>
                    <a:lnTo>
                      <a:pt x="0" y="33"/>
                    </a:lnTo>
                    <a:lnTo>
                      <a:pt x="0" y="72"/>
                    </a:lnTo>
                    <a:lnTo>
                      <a:pt x="0" y="114"/>
                    </a:lnTo>
                    <a:lnTo>
                      <a:pt x="17" y="97"/>
                    </a:lnTo>
                    <a:lnTo>
                      <a:pt x="38" y="83"/>
                    </a:lnTo>
                    <a:lnTo>
                      <a:pt x="68" y="75"/>
                    </a:lnTo>
                    <a:lnTo>
                      <a:pt x="86" y="77"/>
                    </a:lnTo>
                    <a:lnTo>
                      <a:pt x="76" y="63"/>
                    </a:lnTo>
                    <a:lnTo>
                      <a:pt x="58" y="61"/>
                    </a:lnTo>
                    <a:lnTo>
                      <a:pt x="36" y="61"/>
                    </a:lnTo>
                    <a:lnTo>
                      <a:pt x="42" y="36"/>
                    </a:lnTo>
                    <a:lnTo>
                      <a:pt x="60" y="25"/>
                    </a:lnTo>
                    <a:lnTo>
                      <a:pt x="82" y="19"/>
                    </a:lnTo>
                    <a:close/>
                  </a:path>
                </a:pathLst>
              </a:custGeom>
              <a:solidFill>
                <a:srgbClr val="4D4D4D"/>
              </a:solidFill>
              <a:ln w="9525">
                <a:noFill/>
                <a:round/>
                <a:headEnd/>
                <a:tailEnd/>
              </a:ln>
            </p:spPr>
            <p:txBody>
              <a:bodyPr/>
              <a:lstStyle/>
              <a:p>
                <a:endParaRPr lang="es-CO"/>
              </a:p>
            </p:txBody>
          </p:sp>
          <p:sp>
            <p:nvSpPr>
              <p:cNvPr id="12302" name="Freeform 17"/>
              <p:cNvSpPr>
                <a:spLocks/>
              </p:cNvSpPr>
              <p:nvPr/>
            </p:nvSpPr>
            <p:spPr bwMode="auto">
              <a:xfrm>
                <a:off x="1567" y="2947"/>
                <a:ext cx="168" cy="259"/>
              </a:xfrm>
              <a:custGeom>
                <a:avLst/>
                <a:gdLst>
                  <a:gd name="T0" fmla="*/ 62 w 336"/>
                  <a:gd name="T1" fmla="*/ 8 h 518"/>
                  <a:gd name="T2" fmla="*/ 51 w 336"/>
                  <a:gd name="T3" fmla="*/ 13 h 518"/>
                  <a:gd name="T4" fmla="*/ 39 w 336"/>
                  <a:gd name="T5" fmla="*/ 16 h 518"/>
                  <a:gd name="T6" fmla="*/ 27 w 336"/>
                  <a:gd name="T7" fmla="*/ 20 h 518"/>
                  <a:gd name="T8" fmla="*/ 23 w 336"/>
                  <a:gd name="T9" fmla="*/ 7 h 518"/>
                  <a:gd name="T10" fmla="*/ 9 w 336"/>
                  <a:gd name="T11" fmla="*/ 12 h 518"/>
                  <a:gd name="T12" fmla="*/ 1 w 336"/>
                  <a:gd name="T13" fmla="*/ 53 h 518"/>
                  <a:gd name="T14" fmla="*/ 0 w 336"/>
                  <a:gd name="T15" fmla="*/ 82 h 518"/>
                  <a:gd name="T16" fmla="*/ 3 w 336"/>
                  <a:gd name="T17" fmla="*/ 109 h 518"/>
                  <a:gd name="T18" fmla="*/ 10 w 336"/>
                  <a:gd name="T19" fmla="*/ 136 h 518"/>
                  <a:gd name="T20" fmla="*/ 27 w 336"/>
                  <a:gd name="T21" fmla="*/ 178 h 518"/>
                  <a:gd name="T22" fmla="*/ 31 w 336"/>
                  <a:gd name="T23" fmla="*/ 196 h 518"/>
                  <a:gd name="T24" fmla="*/ 38 w 336"/>
                  <a:gd name="T25" fmla="*/ 208 h 518"/>
                  <a:gd name="T26" fmla="*/ 48 w 336"/>
                  <a:gd name="T27" fmla="*/ 217 h 518"/>
                  <a:gd name="T28" fmla="*/ 61 w 336"/>
                  <a:gd name="T29" fmla="*/ 230 h 518"/>
                  <a:gd name="T30" fmla="*/ 83 w 336"/>
                  <a:gd name="T31" fmla="*/ 254 h 518"/>
                  <a:gd name="T32" fmla="*/ 95 w 336"/>
                  <a:gd name="T33" fmla="*/ 258 h 518"/>
                  <a:gd name="T34" fmla="*/ 106 w 336"/>
                  <a:gd name="T35" fmla="*/ 259 h 518"/>
                  <a:gd name="T36" fmla="*/ 119 w 336"/>
                  <a:gd name="T37" fmla="*/ 259 h 518"/>
                  <a:gd name="T38" fmla="*/ 157 w 336"/>
                  <a:gd name="T39" fmla="*/ 247 h 518"/>
                  <a:gd name="T40" fmla="*/ 168 w 336"/>
                  <a:gd name="T41" fmla="*/ 230 h 518"/>
                  <a:gd name="T42" fmla="*/ 167 w 336"/>
                  <a:gd name="T43" fmla="*/ 213 h 518"/>
                  <a:gd name="T44" fmla="*/ 155 w 336"/>
                  <a:gd name="T45" fmla="*/ 200 h 518"/>
                  <a:gd name="T46" fmla="*/ 135 w 336"/>
                  <a:gd name="T47" fmla="*/ 194 h 518"/>
                  <a:gd name="T48" fmla="*/ 118 w 336"/>
                  <a:gd name="T49" fmla="*/ 193 h 518"/>
                  <a:gd name="T50" fmla="*/ 102 w 336"/>
                  <a:gd name="T51" fmla="*/ 190 h 518"/>
                  <a:gd name="T52" fmla="*/ 86 w 336"/>
                  <a:gd name="T53" fmla="*/ 188 h 518"/>
                  <a:gd name="T54" fmla="*/ 69 w 336"/>
                  <a:gd name="T55" fmla="*/ 186 h 518"/>
                  <a:gd name="T56" fmla="*/ 60 w 336"/>
                  <a:gd name="T57" fmla="*/ 160 h 518"/>
                  <a:gd name="T58" fmla="*/ 58 w 336"/>
                  <a:gd name="T59" fmla="*/ 190 h 518"/>
                  <a:gd name="T60" fmla="*/ 34 w 336"/>
                  <a:gd name="T61" fmla="*/ 148 h 518"/>
                  <a:gd name="T62" fmla="*/ 30 w 336"/>
                  <a:gd name="T63" fmla="*/ 111 h 518"/>
                  <a:gd name="T64" fmla="*/ 35 w 336"/>
                  <a:gd name="T65" fmla="*/ 75 h 518"/>
                  <a:gd name="T66" fmla="*/ 58 w 336"/>
                  <a:gd name="T67" fmla="*/ 44 h 518"/>
                  <a:gd name="T68" fmla="*/ 68 w 336"/>
                  <a:gd name="T69" fmla="*/ 5 h 5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518"/>
                  <a:gd name="T107" fmla="*/ 336 w 336"/>
                  <a:gd name="T108" fmla="*/ 518 h 5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518">
                    <a:moveTo>
                      <a:pt x="136" y="11"/>
                    </a:moveTo>
                    <a:lnTo>
                      <a:pt x="124" y="17"/>
                    </a:lnTo>
                    <a:lnTo>
                      <a:pt x="114" y="22"/>
                    </a:lnTo>
                    <a:lnTo>
                      <a:pt x="103" y="26"/>
                    </a:lnTo>
                    <a:lnTo>
                      <a:pt x="90" y="30"/>
                    </a:lnTo>
                    <a:lnTo>
                      <a:pt x="78" y="33"/>
                    </a:lnTo>
                    <a:lnTo>
                      <a:pt x="67" y="37"/>
                    </a:lnTo>
                    <a:lnTo>
                      <a:pt x="54" y="40"/>
                    </a:lnTo>
                    <a:lnTo>
                      <a:pt x="43" y="45"/>
                    </a:lnTo>
                    <a:lnTo>
                      <a:pt x="46" y="14"/>
                    </a:lnTo>
                    <a:lnTo>
                      <a:pt x="29" y="0"/>
                    </a:lnTo>
                    <a:lnTo>
                      <a:pt x="18" y="25"/>
                    </a:lnTo>
                    <a:lnTo>
                      <a:pt x="7" y="75"/>
                    </a:lnTo>
                    <a:lnTo>
                      <a:pt x="1" y="107"/>
                    </a:lnTo>
                    <a:lnTo>
                      <a:pt x="0" y="137"/>
                    </a:lnTo>
                    <a:lnTo>
                      <a:pt x="0" y="165"/>
                    </a:lnTo>
                    <a:lnTo>
                      <a:pt x="2" y="191"/>
                    </a:lnTo>
                    <a:lnTo>
                      <a:pt x="7" y="218"/>
                    </a:lnTo>
                    <a:lnTo>
                      <a:pt x="13" y="244"/>
                    </a:lnTo>
                    <a:lnTo>
                      <a:pt x="20" y="273"/>
                    </a:lnTo>
                    <a:lnTo>
                      <a:pt x="27" y="304"/>
                    </a:lnTo>
                    <a:lnTo>
                      <a:pt x="54" y="357"/>
                    </a:lnTo>
                    <a:lnTo>
                      <a:pt x="59" y="377"/>
                    </a:lnTo>
                    <a:lnTo>
                      <a:pt x="63" y="393"/>
                    </a:lnTo>
                    <a:lnTo>
                      <a:pt x="69" y="405"/>
                    </a:lnTo>
                    <a:lnTo>
                      <a:pt x="76" y="416"/>
                    </a:lnTo>
                    <a:lnTo>
                      <a:pt x="85" y="425"/>
                    </a:lnTo>
                    <a:lnTo>
                      <a:pt x="96" y="435"/>
                    </a:lnTo>
                    <a:lnTo>
                      <a:pt x="107" y="447"/>
                    </a:lnTo>
                    <a:lnTo>
                      <a:pt x="122" y="461"/>
                    </a:lnTo>
                    <a:lnTo>
                      <a:pt x="152" y="502"/>
                    </a:lnTo>
                    <a:lnTo>
                      <a:pt x="166" y="508"/>
                    </a:lnTo>
                    <a:lnTo>
                      <a:pt x="179" y="513"/>
                    </a:lnTo>
                    <a:lnTo>
                      <a:pt x="190" y="516"/>
                    </a:lnTo>
                    <a:lnTo>
                      <a:pt x="202" y="517"/>
                    </a:lnTo>
                    <a:lnTo>
                      <a:pt x="213" y="518"/>
                    </a:lnTo>
                    <a:lnTo>
                      <a:pt x="225" y="518"/>
                    </a:lnTo>
                    <a:lnTo>
                      <a:pt x="238" y="517"/>
                    </a:lnTo>
                    <a:lnTo>
                      <a:pt x="253" y="516"/>
                    </a:lnTo>
                    <a:lnTo>
                      <a:pt x="313" y="495"/>
                    </a:lnTo>
                    <a:lnTo>
                      <a:pt x="327" y="478"/>
                    </a:lnTo>
                    <a:lnTo>
                      <a:pt x="335" y="461"/>
                    </a:lnTo>
                    <a:lnTo>
                      <a:pt x="336" y="442"/>
                    </a:lnTo>
                    <a:lnTo>
                      <a:pt x="333" y="426"/>
                    </a:lnTo>
                    <a:lnTo>
                      <a:pt x="324" y="412"/>
                    </a:lnTo>
                    <a:lnTo>
                      <a:pt x="310" y="401"/>
                    </a:lnTo>
                    <a:lnTo>
                      <a:pt x="291" y="393"/>
                    </a:lnTo>
                    <a:lnTo>
                      <a:pt x="270" y="388"/>
                    </a:lnTo>
                    <a:lnTo>
                      <a:pt x="252" y="387"/>
                    </a:lnTo>
                    <a:lnTo>
                      <a:pt x="236" y="386"/>
                    </a:lnTo>
                    <a:lnTo>
                      <a:pt x="219" y="384"/>
                    </a:lnTo>
                    <a:lnTo>
                      <a:pt x="204" y="381"/>
                    </a:lnTo>
                    <a:lnTo>
                      <a:pt x="188" y="380"/>
                    </a:lnTo>
                    <a:lnTo>
                      <a:pt x="172" y="377"/>
                    </a:lnTo>
                    <a:lnTo>
                      <a:pt x="156" y="374"/>
                    </a:lnTo>
                    <a:lnTo>
                      <a:pt x="138" y="372"/>
                    </a:lnTo>
                    <a:lnTo>
                      <a:pt x="136" y="337"/>
                    </a:lnTo>
                    <a:lnTo>
                      <a:pt x="120" y="321"/>
                    </a:lnTo>
                    <a:lnTo>
                      <a:pt x="116" y="351"/>
                    </a:lnTo>
                    <a:lnTo>
                      <a:pt x="116" y="381"/>
                    </a:lnTo>
                    <a:lnTo>
                      <a:pt x="90" y="357"/>
                    </a:lnTo>
                    <a:lnTo>
                      <a:pt x="68" y="296"/>
                    </a:lnTo>
                    <a:lnTo>
                      <a:pt x="65" y="258"/>
                    </a:lnTo>
                    <a:lnTo>
                      <a:pt x="61" y="223"/>
                    </a:lnTo>
                    <a:lnTo>
                      <a:pt x="62" y="188"/>
                    </a:lnTo>
                    <a:lnTo>
                      <a:pt x="70" y="150"/>
                    </a:lnTo>
                    <a:lnTo>
                      <a:pt x="104" y="108"/>
                    </a:lnTo>
                    <a:lnTo>
                      <a:pt x="116" y="89"/>
                    </a:lnTo>
                    <a:lnTo>
                      <a:pt x="130" y="33"/>
                    </a:lnTo>
                    <a:lnTo>
                      <a:pt x="136" y="11"/>
                    </a:lnTo>
                    <a:close/>
                  </a:path>
                </a:pathLst>
              </a:custGeom>
              <a:solidFill>
                <a:srgbClr val="4D4D4D"/>
              </a:solidFill>
              <a:ln w="9525">
                <a:noFill/>
                <a:round/>
                <a:headEnd/>
                <a:tailEnd/>
              </a:ln>
            </p:spPr>
            <p:txBody>
              <a:bodyPr/>
              <a:lstStyle/>
              <a:p>
                <a:endParaRPr lang="es-CO"/>
              </a:p>
            </p:txBody>
          </p:sp>
          <p:sp>
            <p:nvSpPr>
              <p:cNvPr id="12303" name="Freeform 18"/>
              <p:cNvSpPr>
                <a:spLocks/>
              </p:cNvSpPr>
              <p:nvPr/>
            </p:nvSpPr>
            <p:spPr bwMode="auto">
              <a:xfrm>
                <a:off x="1620" y="3045"/>
                <a:ext cx="47" cy="37"/>
              </a:xfrm>
              <a:custGeom>
                <a:avLst/>
                <a:gdLst>
                  <a:gd name="T0" fmla="*/ 45 w 94"/>
                  <a:gd name="T1" fmla="*/ 9 h 74"/>
                  <a:gd name="T2" fmla="*/ 30 w 94"/>
                  <a:gd name="T3" fmla="*/ 9 h 74"/>
                  <a:gd name="T4" fmla="*/ 16 w 94"/>
                  <a:gd name="T5" fmla="*/ 0 h 74"/>
                  <a:gd name="T6" fmla="*/ 6 w 94"/>
                  <a:gd name="T7" fmla="*/ 11 h 74"/>
                  <a:gd name="T8" fmla="*/ 0 w 94"/>
                  <a:gd name="T9" fmla="*/ 37 h 74"/>
                  <a:gd name="T10" fmla="*/ 22 w 94"/>
                  <a:gd name="T11" fmla="*/ 27 h 74"/>
                  <a:gd name="T12" fmla="*/ 34 w 94"/>
                  <a:gd name="T13" fmla="*/ 24 h 74"/>
                  <a:gd name="T14" fmla="*/ 47 w 94"/>
                  <a:gd name="T15" fmla="*/ 27 h 74"/>
                  <a:gd name="T16" fmla="*/ 45 w 94"/>
                  <a:gd name="T17" fmla="*/ 9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74"/>
                  <a:gd name="T29" fmla="*/ 94 w 94"/>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74">
                    <a:moveTo>
                      <a:pt x="90" y="19"/>
                    </a:moveTo>
                    <a:lnTo>
                      <a:pt x="60" y="19"/>
                    </a:lnTo>
                    <a:lnTo>
                      <a:pt x="32" y="0"/>
                    </a:lnTo>
                    <a:lnTo>
                      <a:pt x="13" y="22"/>
                    </a:lnTo>
                    <a:lnTo>
                      <a:pt x="0" y="74"/>
                    </a:lnTo>
                    <a:lnTo>
                      <a:pt x="44" y="55"/>
                    </a:lnTo>
                    <a:lnTo>
                      <a:pt x="67" y="48"/>
                    </a:lnTo>
                    <a:lnTo>
                      <a:pt x="94" y="54"/>
                    </a:lnTo>
                    <a:lnTo>
                      <a:pt x="90" y="19"/>
                    </a:lnTo>
                    <a:close/>
                  </a:path>
                </a:pathLst>
              </a:custGeom>
              <a:solidFill>
                <a:srgbClr val="4D4D4D"/>
              </a:solidFill>
              <a:ln w="9525">
                <a:noFill/>
                <a:round/>
                <a:headEnd/>
                <a:tailEnd/>
              </a:ln>
            </p:spPr>
            <p:txBody>
              <a:bodyPr/>
              <a:lstStyle/>
              <a:p>
                <a:endParaRPr lang="es-CO"/>
              </a:p>
            </p:txBody>
          </p:sp>
          <p:sp>
            <p:nvSpPr>
              <p:cNvPr id="12304" name="Freeform 19"/>
              <p:cNvSpPr>
                <a:spLocks/>
              </p:cNvSpPr>
              <p:nvPr/>
            </p:nvSpPr>
            <p:spPr bwMode="auto">
              <a:xfrm>
                <a:off x="1741" y="2880"/>
                <a:ext cx="50" cy="23"/>
              </a:xfrm>
              <a:custGeom>
                <a:avLst/>
                <a:gdLst>
                  <a:gd name="T0" fmla="*/ 50 w 99"/>
                  <a:gd name="T1" fmla="*/ 4 h 47"/>
                  <a:gd name="T2" fmla="*/ 30 w 99"/>
                  <a:gd name="T3" fmla="*/ 0 h 47"/>
                  <a:gd name="T4" fmla="*/ 14 w 99"/>
                  <a:gd name="T5" fmla="*/ 1 h 47"/>
                  <a:gd name="T6" fmla="*/ 0 w 99"/>
                  <a:gd name="T7" fmla="*/ 11 h 47"/>
                  <a:gd name="T8" fmla="*/ 0 w 99"/>
                  <a:gd name="T9" fmla="*/ 23 h 47"/>
                  <a:gd name="T10" fmla="*/ 15 w 99"/>
                  <a:gd name="T11" fmla="*/ 15 h 47"/>
                  <a:gd name="T12" fmla="*/ 29 w 99"/>
                  <a:gd name="T13" fmla="*/ 11 h 47"/>
                  <a:gd name="T14" fmla="*/ 43 w 99"/>
                  <a:gd name="T15" fmla="*/ 11 h 47"/>
                  <a:gd name="T16" fmla="*/ 50 w 99"/>
                  <a:gd name="T17" fmla="*/ 4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47"/>
                  <a:gd name="T29" fmla="*/ 99 w 99"/>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47">
                    <a:moveTo>
                      <a:pt x="99" y="8"/>
                    </a:moveTo>
                    <a:lnTo>
                      <a:pt x="60" y="0"/>
                    </a:lnTo>
                    <a:lnTo>
                      <a:pt x="28" y="2"/>
                    </a:lnTo>
                    <a:lnTo>
                      <a:pt x="0" y="22"/>
                    </a:lnTo>
                    <a:lnTo>
                      <a:pt x="0" y="47"/>
                    </a:lnTo>
                    <a:lnTo>
                      <a:pt x="30" y="30"/>
                    </a:lnTo>
                    <a:lnTo>
                      <a:pt x="58" y="22"/>
                    </a:lnTo>
                    <a:lnTo>
                      <a:pt x="85" y="22"/>
                    </a:lnTo>
                    <a:lnTo>
                      <a:pt x="99" y="8"/>
                    </a:lnTo>
                    <a:close/>
                  </a:path>
                </a:pathLst>
              </a:custGeom>
              <a:solidFill>
                <a:srgbClr val="4D4D4D"/>
              </a:solidFill>
              <a:ln w="9525">
                <a:noFill/>
                <a:round/>
                <a:headEnd/>
                <a:tailEnd/>
              </a:ln>
            </p:spPr>
            <p:txBody>
              <a:bodyPr/>
              <a:lstStyle/>
              <a:p>
                <a:endParaRPr lang="es-CO"/>
              </a:p>
            </p:txBody>
          </p:sp>
          <p:sp>
            <p:nvSpPr>
              <p:cNvPr id="12305" name="Freeform 20"/>
              <p:cNvSpPr>
                <a:spLocks/>
              </p:cNvSpPr>
              <p:nvPr/>
            </p:nvSpPr>
            <p:spPr bwMode="auto">
              <a:xfrm>
                <a:off x="1714" y="2942"/>
                <a:ext cx="146" cy="91"/>
              </a:xfrm>
              <a:custGeom>
                <a:avLst/>
                <a:gdLst>
                  <a:gd name="T0" fmla="*/ 107 w 293"/>
                  <a:gd name="T1" fmla="*/ 9 h 181"/>
                  <a:gd name="T2" fmla="*/ 88 w 293"/>
                  <a:gd name="T3" fmla="*/ 8 h 181"/>
                  <a:gd name="T4" fmla="*/ 75 w 293"/>
                  <a:gd name="T5" fmla="*/ 16 h 181"/>
                  <a:gd name="T6" fmla="*/ 44 w 293"/>
                  <a:gd name="T7" fmla="*/ 15 h 181"/>
                  <a:gd name="T8" fmla="*/ 24 w 293"/>
                  <a:gd name="T9" fmla="*/ 9 h 181"/>
                  <a:gd name="T10" fmla="*/ 16 w 293"/>
                  <a:gd name="T11" fmla="*/ 2 h 181"/>
                  <a:gd name="T12" fmla="*/ 12 w 293"/>
                  <a:gd name="T13" fmla="*/ 0 h 181"/>
                  <a:gd name="T14" fmla="*/ 12 w 293"/>
                  <a:gd name="T15" fmla="*/ 2 h 181"/>
                  <a:gd name="T16" fmla="*/ 14 w 293"/>
                  <a:gd name="T17" fmla="*/ 8 h 181"/>
                  <a:gd name="T18" fmla="*/ 15 w 293"/>
                  <a:gd name="T19" fmla="*/ 15 h 181"/>
                  <a:gd name="T20" fmla="*/ 14 w 293"/>
                  <a:gd name="T21" fmla="*/ 22 h 181"/>
                  <a:gd name="T22" fmla="*/ 10 w 293"/>
                  <a:gd name="T23" fmla="*/ 29 h 181"/>
                  <a:gd name="T24" fmla="*/ 0 w 293"/>
                  <a:gd name="T25" fmla="*/ 34 h 181"/>
                  <a:gd name="T26" fmla="*/ 20 w 293"/>
                  <a:gd name="T27" fmla="*/ 41 h 181"/>
                  <a:gd name="T28" fmla="*/ 31 w 293"/>
                  <a:gd name="T29" fmla="*/ 47 h 181"/>
                  <a:gd name="T30" fmla="*/ 38 w 293"/>
                  <a:gd name="T31" fmla="*/ 54 h 181"/>
                  <a:gd name="T32" fmla="*/ 43 w 293"/>
                  <a:gd name="T33" fmla="*/ 61 h 181"/>
                  <a:gd name="T34" fmla="*/ 48 w 293"/>
                  <a:gd name="T35" fmla="*/ 66 h 181"/>
                  <a:gd name="T36" fmla="*/ 52 w 293"/>
                  <a:gd name="T37" fmla="*/ 72 h 181"/>
                  <a:gd name="T38" fmla="*/ 59 w 293"/>
                  <a:gd name="T39" fmla="*/ 77 h 181"/>
                  <a:gd name="T40" fmla="*/ 69 w 293"/>
                  <a:gd name="T41" fmla="*/ 80 h 181"/>
                  <a:gd name="T42" fmla="*/ 83 w 293"/>
                  <a:gd name="T43" fmla="*/ 82 h 181"/>
                  <a:gd name="T44" fmla="*/ 99 w 293"/>
                  <a:gd name="T45" fmla="*/ 80 h 181"/>
                  <a:gd name="T46" fmla="*/ 114 w 293"/>
                  <a:gd name="T47" fmla="*/ 91 h 181"/>
                  <a:gd name="T48" fmla="*/ 146 w 293"/>
                  <a:gd name="T49" fmla="*/ 81 h 181"/>
                  <a:gd name="T50" fmla="*/ 146 w 293"/>
                  <a:gd name="T51" fmla="*/ 69 h 181"/>
                  <a:gd name="T52" fmla="*/ 145 w 293"/>
                  <a:gd name="T53" fmla="*/ 58 h 181"/>
                  <a:gd name="T54" fmla="*/ 143 w 293"/>
                  <a:gd name="T55" fmla="*/ 47 h 181"/>
                  <a:gd name="T56" fmla="*/ 139 w 293"/>
                  <a:gd name="T57" fmla="*/ 38 h 181"/>
                  <a:gd name="T58" fmla="*/ 135 w 293"/>
                  <a:gd name="T59" fmla="*/ 29 h 181"/>
                  <a:gd name="T60" fmla="*/ 128 w 293"/>
                  <a:gd name="T61" fmla="*/ 21 h 181"/>
                  <a:gd name="T62" fmla="*/ 119 w 293"/>
                  <a:gd name="T63" fmla="*/ 15 h 181"/>
                  <a:gd name="T64" fmla="*/ 107 w 293"/>
                  <a:gd name="T65" fmla="*/ 9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3"/>
                  <a:gd name="T100" fmla="*/ 0 h 181"/>
                  <a:gd name="T101" fmla="*/ 293 w 293"/>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3" h="181">
                    <a:moveTo>
                      <a:pt x="215" y="17"/>
                    </a:moveTo>
                    <a:lnTo>
                      <a:pt x="177" y="15"/>
                    </a:lnTo>
                    <a:lnTo>
                      <a:pt x="150" y="31"/>
                    </a:lnTo>
                    <a:lnTo>
                      <a:pt x="88" y="29"/>
                    </a:lnTo>
                    <a:lnTo>
                      <a:pt x="48" y="17"/>
                    </a:lnTo>
                    <a:lnTo>
                      <a:pt x="32" y="3"/>
                    </a:lnTo>
                    <a:lnTo>
                      <a:pt x="25" y="0"/>
                    </a:lnTo>
                    <a:lnTo>
                      <a:pt x="25" y="4"/>
                    </a:lnTo>
                    <a:lnTo>
                      <a:pt x="28" y="15"/>
                    </a:lnTo>
                    <a:lnTo>
                      <a:pt x="31" y="29"/>
                    </a:lnTo>
                    <a:lnTo>
                      <a:pt x="29" y="44"/>
                    </a:lnTo>
                    <a:lnTo>
                      <a:pt x="20" y="57"/>
                    </a:lnTo>
                    <a:lnTo>
                      <a:pt x="0" y="68"/>
                    </a:lnTo>
                    <a:lnTo>
                      <a:pt x="40" y="82"/>
                    </a:lnTo>
                    <a:lnTo>
                      <a:pt x="62" y="94"/>
                    </a:lnTo>
                    <a:lnTo>
                      <a:pt x="76" y="107"/>
                    </a:lnTo>
                    <a:lnTo>
                      <a:pt x="86" y="121"/>
                    </a:lnTo>
                    <a:lnTo>
                      <a:pt x="96" y="132"/>
                    </a:lnTo>
                    <a:lnTo>
                      <a:pt x="105" y="144"/>
                    </a:lnTo>
                    <a:lnTo>
                      <a:pt x="119" y="153"/>
                    </a:lnTo>
                    <a:lnTo>
                      <a:pt x="138" y="160"/>
                    </a:lnTo>
                    <a:lnTo>
                      <a:pt x="167" y="163"/>
                    </a:lnTo>
                    <a:lnTo>
                      <a:pt x="199" y="159"/>
                    </a:lnTo>
                    <a:lnTo>
                      <a:pt x="229" y="181"/>
                    </a:lnTo>
                    <a:lnTo>
                      <a:pt x="293" y="161"/>
                    </a:lnTo>
                    <a:lnTo>
                      <a:pt x="293" y="137"/>
                    </a:lnTo>
                    <a:lnTo>
                      <a:pt x="290" y="115"/>
                    </a:lnTo>
                    <a:lnTo>
                      <a:pt x="286" y="93"/>
                    </a:lnTo>
                    <a:lnTo>
                      <a:pt x="279" y="75"/>
                    </a:lnTo>
                    <a:lnTo>
                      <a:pt x="270" y="57"/>
                    </a:lnTo>
                    <a:lnTo>
                      <a:pt x="256" y="41"/>
                    </a:lnTo>
                    <a:lnTo>
                      <a:pt x="238" y="29"/>
                    </a:lnTo>
                    <a:lnTo>
                      <a:pt x="215" y="17"/>
                    </a:lnTo>
                    <a:close/>
                  </a:path>
                </a:pathLst>
              </a:custGeom>
              <a:solidFill>
                <a:srgbClr val="4D4D4D"/>
              </a:solidFill>
              <a:ln w="9525">
                <a:noFill/>
                <a:round/>
                <a:headEnd/>
                <a:tailEnd/>
              </a:ln>
            </p:spPr>
            <p:txBody>
              <a:bodyPr/>
              <a:lstStyle/>
              <a:p>
                <a:endParaRPr lang="es-CO"/>
              </a:p>
            </p:txBody>
          </p:sp>
          <p:sp>
            <p:nvSpPr>
              <p:cNvPr id="12306" name="Freeform 21"/>
              <p:cNvSpPr>
                <a:spLocks/>
              </p:cNvSpPr>
              <p:nvPr/>
            </p:nvSpPr>
            <p:spPr bwMode="auto">
              <a:xfrm>
                <a:off x="1721" y="2844"/>
                <a:ext cx="127" cy="36"/>
              </a:xfrm>
              <a:custGeom>
                <a:avLst/>
                <a:gdLst>
                  <a:gd name="T0" fmla="*/ 127 w 253"/>
                  <a:gd name="T1" fmla="*/ 36 h 71"/>
                  <a:gd name="T2" fmla="*/ 105 w 253"/>
                  <a:gd name="T3" fmla="*/ 15 h 71"/>
                  <a:gd name="T4" fmla="*/ 74 w 253"/>
                  <a:gd name="T5" fmla="*/ 9 h 71"/>
                  <a:gd name="T6" fmla="*/ 42 w 253"/>
                  <a:gd name="T7" fmla="*/ 11 h 71"/>
                  <a:gd name="T8" fmla="*/ 23 w 253"/>
                  <a:gd name="T9" fmla="*/ 16 h 71"/>
                  <a:gd name="T10" fmla="*/ 15 w 253"/>
                  <a:gd name="T11" fmla="*/ 25 h 71"/>
                  <a:gd name="T12" fmla="*/ 4 w 253"/>
                  <a:gd name="T13" fmla="*/ 28 h 71"/>
                  <a:gd name="T14" fmla="*/ 0 w 253"/>
                  <a:gd name="T15" fmla="*/ 21 h 71"/>
                  <a:gd name="T16" fmla="*/ 12 w 253"/>
                  <a:gd name="T17" fmla="*/ 7 h 71"/>
                  <a:gd name="T18" fmla="*/ 41 w 253"/>
                  <a:gd name="T19" fmla="*/ 0 h 71"/>
                  <a:gd name="T20" fmla="*/ 75 w 253"/>
                  <a:gd name="T21" fmla="*/ 0 h 71"/>
                  <a:gd name="T22" fmla="*/ 100 w 253"/>
                  <a:gd name="T23" fmla="*/ 4 h 71"/>
                  <a:gd name="T24" fmla="*/ 119 w 253"/>
                  <a:gd name="T25" fmla="*/ 21 h 71"/>
                  <a:gd name="T26" fmla="*/ 119 w 253"/>
                  <a:gd name="T27" fmla="*/ 23 h 71"/>
                  <a:gd name="T28" fmla="*/ 121 w 253"/>
                  <a:gd name="T29" fmla="*/ 28 h 71"/>
                  <a:gd name="T30" fmla="*/ 124 w 253"/>
                  <a:gd name="T31" fmla="*/ 34 h 71"/>
                  <a:gd name="T32" fmla="*/ 127 w 253"/>
                  <a:gd name="T33" fmla="*/ 36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3"/>
                  <a:gd name="T52" fmla="*/ 0 h 71"/>
                  <a:gd name="T53" fmla="*/ 253 w 253"/>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3" h="71">
                    <a:moveTo>
                      <a:pt x="253" y="71"/>
                    </a:moveTo>
                    <a:lnTo>
                      <a:pt x="209" y="30"/>
                    </a:lnTo>
                    <a:lnTo>
                      <a:pt x="147" y="18"/>
                    </a:lnTo>
                    <a:lnTo>
                      <a:pt x="84" y="22"/>
                    </a:lnTo>
                    <a:lnTo>
                      <a:pt x="46" y="32"/>
                    </a:lnTo>
                    <a:lnTo>
                      <a:pt x="30" y="49"/>
                    </a:lnTo>
                    <a:lnTo>
                      <a:pt x="8" y="55"/>
                    </a:lnTo>
                    <a:lnTo>
                      <a:pt x="0" y="41"/>
                    </a:lnTo>
                    <a:lnTo>
                      <a:pt x="24" y="14"/>
                    </a:lnTo>
                    <a:lnTo>
                      <a:pt x="82" y="0"/>
                    </a:lnTo>
                    <a:lnTo>
                      <a:pt x="150" y="0"/>
                    </a:lnTo>
                    <a:lnTo>
                      <a:pt x="199" y="8"/>
                    </a:lnTo>
                    <a:lnTo>
                      <a:pt x="237" y="41"/>
                    </a:lnTo>
                    <a:lnTo>
                      <a:pt x="238" y="46"/>
                    </a:lnTo>
                    <a:lnTo>
                      <a:pt x="242" y="56"/>
                    </a:lnTo>
                    <a:lnTo>
                      <a:pt x="247" y="67"/>
                    </a:lnTo>
                    <a:lnTo>
                      <a:pt x="253" y="71"/>
                    </a:lnTo>
                    <a:close/>
                  </a:path>
                </a:pathLst>
              </a:custGeom>
              <a:solidFill>
                <a:srgbClr val="4D4D4D"/>
              </a:solidFill>
              <a:ln w="9525">
                <a:noFill/>
                <a:round/>
                <a:headEnd/>
                <a:tailEnd/>
              </a:ln>
            </p:spPr>
            <p:txBody>
              <a:bodyPr/>
              <a:lstStyle/>
              <a:p>
                <a:endParaRPr lang="es-CO"/>
              </a:p>
            </p:txBody>
          </p:sp>
          <p:sp>
            <p:nvSpPr>
              <p:cNvPr id="12307" name="Freeform 22"/>
              <p:cNvSpPr>
                <a:spLocks/>
              </p:cNvSpPr>
              <p:nvPr/>
            </p:nvSpPr>
            <p:spPr bwMode="auto">
              <a:xfrm>
                <a:off x="1584" y="2859"/>
                <a:ext cx="52" cy="22"/>
              </a:xfrm>
              <a:custGeom>
                <a:avLst/>
                <a:gdLst>
                  <a:gd name="T0" fmla="*/ 40 w 103"/>
                  <a:gd name="T1" fmla="*/ 0 h 43"/>
                  <a:gd name="T2" fmla="*/ 52 w 103"/>
                  <a:gd name="T3" fmla="*/ 10 h 43"/>
                  <a:gd name="T4" fmla="*/ 52 w 103"/>
                  <a:gd name="T5" fmla="*/ 21 h 43"/>
                  <a:gd name="T6" fmla="*/ 43 w 103"/>
                  <a:gd name="T7" fmla="*/ 22 h 43"/>
                  <a:gd name="T8" fmla="*/ 32 w 103"/>
                  <a:gd name="T9" fmla="*/ 11 h 43"/>
                  <a:gd name="T10" fmla="*/ 24 w 103"/>
                  <a:gd name="T11" fmla="*/ 7 h 43"/>
                  <a:gd name="T12" fmla="*/ 0 w 103"/>
                  <a:gd name="T13" fmla="*/ 10 h 43"/>
                  <a:gd name="T14" fmla="*/ 15 w 103"/>
                  <a:gd name="T15" fmla="*/ 1 h 43"/>
                  <a:gd name="T16" fmla="*/ 40 w 103"/>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43"/>
                  <a:gd name="T29" fmla="*/ 103 w 103"/>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43">
                    <a:moveTo>
                      <a:pt x="79" y="0"/>
                    </a:moveTo>
                    <a:lnTo>
                      <a:pt x="103" y="19"/>
                    </a:lnTo>
                    <a:lnTo>
                      <a:pt x="103" y="41"/>
                    </a:lnTo>
                    <a:lnTo>
                      <a:pt x="85" y="43"/>
                    </a:lnTo>
                    <a:lnTo>
                      <a:pt x="63" y="22"/>
                    </a:lnTo>
                    <a:lnTo>
                      <a:pt x="47" y="14"/>
                    </a:lnTo>
                    <a:lnTo>
                      <a:pt x="0" y="19"/>
                    </a:lnTo>
                    <a:lnTo>
                      <a:pt x="30" y="2"/>
                    </a:lnTo>
                    <a:lnTo>
                      <a:pt x="79" y="0"/>
                    </a:lnTo>
                    <a:close/>
                  </a:path>
                </a:pathLst>
              </a:custGeom>
              <a:solidFill>
                <a:srgbClr val="4D4D4D"/>
              </a:solidFill>
              <a:ln w="9525">
                <a:noFill/>
                <a:round/>
                <a:headEnd/>
                <a:tailEnd/>
              </a:ln>
            </p:spPr>
            <p:txBody>
              <a:bodyPr/>
              <a:lstStyle/>
              <a:p>
                <a:endParaRPr lang="es-CO"/>
              </a:p>
            </p:txBody>
          </p:sp>
          <p:sp>
            <p:nvSpPr>
              <p:cNvPr id="12308" name="Freeform 23"/>
              <p:cNvSpPr>
                <a:spLocks/>
              </p:cNvSpPr>
              <p:nvPr/>
            </p:nvSpPr>
            <p:spPr bwMode="auto">
              <a:xfrm>
                <a:off x="1726" y="2891"/>
                <a:ext cx="108" cy="42"/>
              </a:xfrm>
              <a:custGeom>
                <a:avLst/>
                <a:gdLst>
                  <a:gd name="T0" fmla="*/ 108 w 217"/>
                  <a:gd name="T1" fmla="*/ 23 h 85"/>
                  <a:gd name="T2" fmla="*/ 89 w 217"/>
                  <a:gd name="T3" fmla="*/ 8 h 85"/>
                  <a:gd name="T4" fmla="*/ 70 w 217"/>
                  <a:gd name="T5" fmla="*/ 0 h 85"/>
                  <a:gd name="T6" fmla="*/ 45 w 217"/>
                  <a:gd name="T7" fmla="*/ 0 h 85"/>
                  <a:gd name="T8" fmla="*/ 17 w 217"/>
                  <a:gd name="T9" fmla="*/ 10 h 85"/>
                  <a:gd name="T10" fmla="*/ 6 w 217"/>
                  <a:gd name="T11" fmla="*/ 19 h 85"/>
                  <a:gd name="T12" fmla="*/ 0 w 217"/>
                  <a:gd name="T13" fmla="*/ 34 h 85"/>
                  <a:gd name="T14" fmla="*/ 12 w 217"/>
                  <a:gd name="T15" fmla="*/ 34 h 85"/>
                  <a:gd name="T16" fmla="*/ 18 w 217"/>
                  <a:gd name="T17" fmla="*/ 23 h 85"/>
                  <a:gd name="T18" fmla="*/ 36 w 217"/>
                  <a:gd name="T19" fmla="*/ 19 h 85"/>
                  <a:gd name="T20" fmla="*/ 37 w 217"/>
                  <a:gd name="T21" fmla="*/ 30 h 85"/>
                  <a:gd name="T22" fmla="*/ 46 w 217"/>
                  <a:gd name="T23" fmla="*/ 34 h 85"/>
                  <a:gd name="T24" fmla="*/ 34 w 217"/>
                  <a:gd name="T25" fmla="*/ 37 h 85"/>
                  <a:gd name="T26" fmla="*/ 48 w 217"/>
                  <a:gd name="T27" fmla="*/ 42 h 85"/>
                  <a:gd name="T28" fmla="*/ 64 w 217"/>
                  <a:gd name="T29" fmla="*/ 42 h 85"/>
                  <a:gd name="T30" fmla="*/ 86 w 217"/>
                  <a:gd name="T31" fmla="*/ 33 h 85"/>
                  <a:gd name="T32" fmla="*/ 105 w 217"/>
                  <a:gd name="T33" fmla="*/ 33 h 85"/>
                  <a:gd name="T34" fmla="*/ 108 w 217"/>
                  <a:gd name="T35" fmla="*/ 23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85"/>
                  <a:gd name="T56" fmla="*/ 217 w 217"/>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85">
                    <a:moveTo>
                      <a:pt x="217" y="47"/>
                    </a:moveTo>
                    <a:lnTo>
                      <a:pt x="178" y="16"/>
                    </a:lnTo>
                    <a:lnTo>
                      <a:pt x="140" y="0"/>
                    </a:lnTo>
                    <a:lnTo>
                      <a:pt x="90" y="0"/>
                    </a:lnTo>
                    <a:lnTo>
                      <a:pt x="34" y="20"/>
                    </a:lnTo>
                    <a:lnTo>
                      <a:pt x="12" y="39"/>
                    </a:lnTo>
                    <a:lnTo>
                      <a:pt x="0" y="69"/>
                    </a:lnTo>
                    <a:lnTo>
                      <a:pt x="24" y="69"/>
                    </a:lnTo>
                    <a:lnTo>
                      <a:pt x="36" y="47"/>
                    </a:lnTo>
                    <a:lnTo>
                      <a:pt x="72" y="39"/>
                    </a:lnTo>
                    <a:lnTo>
                      <a:pt x="74" y="61"/>
                    </a:lnTo>
                    <a:lnTo>
                      <a:pt x="93" y="69"/>
                    </a:lnTo>
                    <a:lnTo>
                      <a:pt x="68" y="75"/>
                    </a:lnTo>
                    <a:lnTo>
                      <a:pt x="96" y="85"/>
                    </a:lnTo>
                    <a:lnTo>
                      <a:pt x="129" y="85"/>
                    </a:lnTo>
                    <a:lnTo>
                      <a:pt x="173" y="67"/>
                    </a:lnTo>
                    <a:lnTo>
                      <a:pt x="211" y="67"/>
                    </a:lnTo>
                    <a:lnTo>
                      <a:pt x="217" y="47"/>
                    </a:lnTo>
                    <a:close/>
                  </a:path>
                </a:pathLst>
              </a:custGeom>
              <a:solidFill>
                <a:srgbClr val="4D4D4D"/>
              </a:solidFill>
              <a:ln w="9525">
                <a:noFill/>
                <a:round/>
                <a:headEnd/>
                <a:tailEnd/>
              </a:ln>
            </p:spPr>
            <p:txBody>
              <a:bodyPr/>
              <a:lstStyle/>
              <a:p>
                <a:endParaRPr lang="es-CO"/>
              </a:p>
            </p:txBody>
          </p:sp>
          <p:sp>
            <p:nvSpPr>
              <p:cNvPr id="12309" name="Freeform 24"/>
              <p:cNvSpPr>
                <a:spLocks/>
              </p:cNvSpPr>
              <p:nvPr/>
            </p:nvSpPr>
            <p:spPr bwMode="auto">
              <a:xfrm>
                <a:off x="1581" y="2906"/>
                <a:ext cx="72" cy="34"/>
              </a:xfrm>
              <a:custGeom>
                <a:avLst/>
                <a:gdLst>
                  <a:gd name="T0" fmla="*/ 72 w 145"/>
                  <a:gd name="T1" fmla="*/ 22 h 69"/>
                  <a:gd name="T2" fmla="*/ 60 w 145"/>
                  <a:gd name="T3" fmla="*/ 8 h 69"/>
                  <a:gd name="T4" fmla="*/ 46 w 145"/>
                  <a:gd name="T5" fmla="*/ 0 h 69"/>
                  <a:gd name="T6" fmla="*/ 16 w 145"/>
                  <a:gd name="T7" fmla="*/ 3 h 69"/>
                  <a:gd name="T8" fmla="*/ 1 w 145"/>
                  <a:gd name="T9" fmla="*/ 16 h 69"/>
                  <a:gd name="T10" fmla="*/ 0 w 145"/>
                  <a:gd name="T11" fmla="*/ 30 h 69"/>
                  <a:gd name="T12" fmla="*/ 7 w 145"/>
                  <a:gd name="T13" fmla="*/ 34 h 69"/>
                  <a:gd name="T14" fmla="*/ 13 w 145"/>
                  <a:gd name="T15" fmla="*/ 20 h 69"/>
                  <a:gd name="T16" fmla="*/ 18 w 145"/>
                  <a:gd name="T17" fmla="*/ 30 h 69"/>
                  <a:gd name="T18" fmla="*/ 45 w 145"/>
                  <a:gd name="T19" fmla="*/ 33 h 69"/>
                  <a:gd name="T20" fmla="*/ 52 w 145"/>
                  <a:gd name="T21" fmla="*/ 19 h 69"/>
                  <a:gd name="T22" fmla="*/ 60 w 145"/>
                  <a:gd name="T23" fmla="*/ 29 h 69"/>
                  <a:gd name="T24" fmla="*/ 72 w 145"/>
                  <a:gd name="T25" fmla="*/ 22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69"/>
                  <a:gd name="T41" fmla="*/ 145 w 14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69">
                    <a:moveTo>
                      <a:pt x="145" y="45"/>
                    </a:moveTo>
                    <a:lnTo>
                      <a:pt x="121" y="17"/>
                    </a:lnTo>
                    <a:lnTo>
                      <a:pt x="93" y="0"/>
                    </a:lnTo>
                    <a:lnTo>
                      <a:pt x="33" y="6"/>
                    </a:lnTo>
                    <a:lnTo>
                      <a:pt x="3" y="33"/>
                    </a:lnTo>
                    <a:lnTo>
                      <a:pt x="0" y="61"/>
                    </a:lnTo>
                    <a:lnTo>
                      <a:pt x="14" y="69"/>
                    </a:lnTo>
                    <a:lnTo>
                      <a:pt x="27" y="41"/>
                    </a:lnTo>
                    <a:lnTo>
                      <a:pt x="36" y="61"/>
                    </a:lnTo>
                    <a:lnTo>
                      <a:pt x="91" y="67"/>
                    </a:lnTo>
                    <a:lnTo>
                      <a:pt x="105" y="39"/>
                    </a:lnTo>
                    <a:lnTo>
                      <a:pt x="121" y="59"/>
                    </a:lnTo>
                    <a:lnTo>
                      <a:pt x="145" y="45"/>
                    </a:lnTo>
                    <a:close/>
                  </a:path>
                </a:pathLst>
              </a:custGeom>
              <a:solidFill>
                <a:srgbClr val="4D4D4D"/>
              </a:solidFill>
              <a:ln w="9525">
                <a:noFill/>
                <a:round/>
                <a:headEnd/>
                <a:tailEnd/>
              </a:ln>
            </p:spPr>
            <p:txBody>
              <a:bodyPr/>
              <a:lstStyle/>
              <a:p>
                <a:endParaRPr lang="es-CO"/>
              </a:p>
            </p:txBody>
          </p:sp>
          <p:sp>
            <p:nvSpPr>
              <p:cNvPr id="12310" name="Freeform 25"/>
              <p:cNvSpPr>
                <a:spLocks/>
              </p:cNvSpPr>
              <p:nvPr/>
            </p:nvSpPr>
            <p:spPr bwMode="auto">
              <a:xfrm>
                <a:off x="1690" y="3233"/>
                <a:ext cx="156" cy="167"/>
              </a:xfrm>
              <a:custGeom>
                <a:avLst/>
                <a:gdLst>
                  <a:gd name="T0" fmla="*/ 65 w 312"/>
                  <a:gd name="T1" fmla="*/ 24 h 335"/>
                  <a:gd name="T2" fmla="*/ 48 w 312"/>
                  <a:gd name="T3" fmla="*/ 12 h 335"/>
                  <a:gd name="T4" fmla="*/ 23 w 312"/>
                  <a:gd name="T5" fmla="*/ 2 h 335"/>
                  <a:gd name="T6" fmla="*/ 4 w 312"/>
                  <a:gd name="T7" fmla="*/ 0 h 335"/>
                  <a:gd name="T8" fmla="*/ 4 w 312"/>
                  <a:gd name="T9" fmla="*/ 42 h 335"/>
                  <a:gd name="T10" fmla="*/ 11 w 312"/>
                  <a:gd name="T11" fmla="*/ 96 h 335"/>
                  <a:gd name="T12" fmla="*/ 6 w 312"/>
                  <a:gd name="T13" fmla="*/ 130 h 335"/>
                  <a:gd name="T14" fmla="*/ 0 w 312"/>
                  <a:gd name="T15" fmla="*/ 148 h 335"/>
                  <a:gd name="T16" fmla="*/ 25 w 312"/>
                  <a:gd name="T17" fmla="*/ 165 h 335"/>
                  <a:gd name="T18" fmla="*/ 67 w 312"/>
                  <a:gd name="T19" fmla="*/ 167 h 335"/>
                  <a:gd name="T20" fmla="*/ 135 w 312"/>
                  <a:gd name="T21" fmla="*/ 153 h 335"/>
                  <a:gd name="T22" fmla="*/ 135 w 312"/>
                  <a:gd name="T23" fmla="*/ 115 h 335"/>
                  <a:gd name="T24" fmla="*/ 139 w 312"/>
                  <a:gd name="T25" fmla="*/ 87 h 335"/>
                  <a:gd name="T26" fmla="*/ 156 w 312"/>
                  <a:gd name="T27" fmla="*/ 68 h 335"/>
                  <a:gd name="T28" fmla="*/ 156 w 312"/>
                  <a:gd name="T29" fmla="*/ 33 h 335"/>
                  <a:gd name="T30" fmla="*/ 137 w 312"/>
                  <a:gd name="T31" fmla="*/ 26 h 335"/>
                  <a:gd name="T32" fmla="*/ 111 w 312"/>
                  <a:gd name="T33" fmla="*/ 37 h 335"/>
                  <a:gd name="T34" fmla="*/ 99 w 312"/>
                  <a:gd name="T35" fmla="*/ 56 h 335"/>
                  <a:gd name="T36" fmla="*/ 74 w 312"/>
                  <a:gd name="T37" fmla="*/ 56 h 335"/>
                  <a:gd name="T38" fmla="*/ 81 w 312"/>
                  <a:gd name="T39" fmla="*/ 37 h 335"/>
                  <a:gd name="T40" fmla="*/ 65 w 312"/>
                  <a:gd name="T41" fmla="*/ 24 h 3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335"/>
                  <a:gd name="T65" fmla="*/ 312 w 312"/>
                  <a:gd name="T66" fmla="*/ 335 h 3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335">
                    <a:moveTo>
                      <a:pt x="130" y="48"/>
                    </a:moveTo>
                    <a:lnTo>
                      <a:pt x="96" y="24"/>
                    </a:lnTo>
                    <a:lnTo>
                      <a:pt x="47" y="5"/>
                    </a:lnTo>
                    <a:lnTo>
                      <a:pt x="8" y="0"/>
                    </a:lnTo>
                    <a:lnTo>
                      <a:pt x="8" y="85"/>
                    </a:lnTo>
                    <a:lnTo>
                      <a:pt x="23" y="193"/>
                    </a:lnTo>
                    <a:lnTo>
                      <a:pt x="12" y="260"/>
                    </a:lnTo>
                    <a:lnTo>
                      <a:pt x="0" y="297"/>
                    </a:lnTo>
                    <a:lnTo>
                      <a:pt x="50" y="330"/>
                    </a:lnTo>
                    <a:lnTo>
                      <a:pt x="134" y="335"/>
                    </a:lnTo>
                    <a:lnTo>
                      <a:pt x="269" y="306"/>
                    </a:lnTo>
                    <a:lnTo>
                      <a:pt x="269" y="231"/>
                    </a:lnTo>
                    <a:lnTo>
                      <a:pt x="278" y="174"/>
                    </a:lnTo>
                    <a:lnTo>
                      <a:pt x="312" y="136"/>
                    </a:lnTo>
                    <a:lnTo>
                      <a:pt x="312" y="66"/>
                    </a:lnTo>
                    <a:lnTo>
                      <a:pt x="274" y="52"/>
                    </a:lnTo>
                    <a:lnTo>
                      <a:pt x="223" y="75"/>
                    </a:lnTo>
                    <a:lnTo>
                      <a:pt x="199" y="113"/>
                    </a:lnTo>
                    <a:lnTo>
                      <a:pt x="148" y="113"/>
                    </a:lnTo>
                    <a:lnTo>
                      <a:pt x="162" y="75"/>
                    </a:lnTo>
                    <a:lnTo>
                      <a:pt x="130" y="48"/>
                    </a:lnTo>
                    <a:close/>
                  </a:path>
                </a:pathLst>
              </a:custGeom>
              <a:solidFill>
                <a:srgbClr val="4D4D4D"/>
              </a:solidFill>
              <a:ln w="9525">
                <a:noFill/>
                <a:round/>
                <a:headEnd/>
                <a:tailEnd/>
              </a:ln>
            </p:spPr>
            <p:txBody>
              <a:bodyPr/>
              <a:lstStyle/>
              <a:p>
                <a:endParaRPr lang="es-CO"/>
              </a:p>
            </p:txBody>
          </p:sp>
          <p:sp>
            <p:nvSpPr>
              <p:cNvPr id="12311" name="Freeform 26"/>
              <p:cNvSpPr>
                <a:spLocks/>
              </p:cNvSpPr>
              <p:nvPr/>
            </p:nvSpPr>
            <p:spPr bwMode="auto">
              <a:xfrm>
                <a:off x="1456" y="2620"/>
                <a:ext cx="476" cy="1083"/>
              </a:xfrm>
              <a:custGeom>
                <a:avLst/>
                <a:gdLst>
                  <a:gd name="T0" fmla="*/ 390 w 952"/>
                  <a:gd name="T1" fmla="*/ 71 h 2165"/>
                  <a:gd name="T2" fmla="*/ 398 w 952"/>
                  <a:gd name="T3" fmla="*/ 108 h 2165"/>
                  <a:gd name="T4" fmla="*/ 422 w 952"/>
                  <a:gd name="T5" fmla="*/ 153 h 2165"/>
                  <a:gd name="T6" fmla="*/ 446 w 952"/>
                  <a:gd name="T7" fmla="*/ 197 h 2165"/>
                  <a:gd name="T8" fmla="*/ 457 w 952"/>
                  <a:gd name="T9" fmla="*/ 266 h 2165"/>
                  <a:gd name="T10" fmla="*/ 444 w 952"/>
                  <a:gd name="T11" fmla="*/ 334 h 2165"/>
                  <a:gd name="T12" fmla="*/ 435 w 952"/>
                  <a:gd name="T13" fmla="*/ 467 h 2165"/>
                  <a:gd name="T14" fmla="*/ 419 w 952"/>
                  <a:gd name="T15" fmla="*/ 554 h 2165"/>
                  <a:gd name="T16" fmla="*/ 399 w 952"/>
                  <a:gd name="T17" fmla="*/ 662 h 2165"/>
                  <a:gd name="T18" fmla="*/ 365 w 952"/>
                  <a:gd name="T19" fmla="*/ 720 h 2165"/>
                  <a:gd name="T20" fmla="*/ 365 w 952"/>
                  <a:gd name="T21" fmla="*/ 793 h 2165"/>
                  <a:gd name="T22" fmla="*/ 283 w 952"/>
                  <a:gd name="T23" fmla="*/ 1081 h 2165"/>
                  <a:gd name="T24" fmla="*/ 390 w 952"/>
                  <a:gd name="T25" fmla="*/ 761 h 2165"/>
                  <a:gd name="T26" fmla="*/ 398 w 952"/>
                  <a:gd name="T27" fmla="*/ 705 h 2165"/>
                  <a:gd name="T28" fmla="*/ 425 w 952"/>
                  <a:gd name="T29" fmla="*/ 634 h 2165"/>
                  <a:gd name="T30" fmla="*/ 439 w 952"/>
                  <a:gd name="T31" fmla="*/ 532 h 2165"/>
                  <a:gd name="T32" fmla="*/ 455 w 952"/>
                  <a:gd name="T33" fmla="*/ 432 h 2165"/>
                  <a:gd name="T34" fmla="*/ 463 w 952"/>
                  <a:gd name="T35" fmla="*/ 311 h 2165"/>
                  <a:gd name="T36" fmla="*/ 474 w 952"/>
                  <a:gd name="T37" fmla="*/ 254 h 2165"/>
                  <a:gd name="T38" fmla="*/ 466 w 952"/>
                  <a:gd name="T39" fmla="*/ 184 h 2165"/>
                  <a:gd name="T40" fmla="*/ 433 w 952"/>
                  <a:gd name="T41" fmla="*/ 124 h 2165"/>
                  <a:gd name="T42" fmla="*/ 406 w 952"/>
                  <a:gd name="T43" fmla="*/ 74 h 2165"/>
                  <a:gd name="T44" fmla="*/ 399 w 952"/>
                  <a:gd name="T45" fmla="*/ 47 h 2165"/>
                  <a:gd name="T46" fmla="*/ 370 w 952"/>
                  <a:gd name="T47" fmla="*/ 19 h 2165"/>
                  <a:gd name="T48" fmla="*/ 327 w 952"/>
                  <a:gd name="T49" fmla="*/ 4 h 2165"/>
                  <a:gd name="T50" fmla="*/ 281 w 952"/>
                  <a:gd name="T51" fmla="*/ 0 h 2165"/>
                  <a:gd name="T52" fmla="*/ 238 w 952"/>
                  <a:gd name="T53" fmla="*/ 10 h 2165"/>
                  <a:gd name="T54" fmla="*/ 185 w 952"/>
                  <a:gd name="T55" fmla="*/ 54 h 2165"/>
                  <a:gd name="T56" fmla="*/ 130 w 952"/>
                  <a:gd name="T57" fmla="*/ 107 h 2165"/>
                  <a:gd name="T58" fmla="*/ 100 w 952"/>
                  <a:gd name="T59" fmla="*/ 165 h 2165"/>
                  <a:gd name="T60" fmla="*/ 95 w 952"/>
                  <a:gd name="T61" fmla="*/ 255 h 2165"/>
                  <a:gd name="T62" fmla="*/ 94 w 952"/>
                  <a:gd name="T63" fmla="*/ 367 h 2165"/>
                  <a:gd name="T64" fmla="*/ 79 w 952"/>
                  <a:gd name="T65" fmla="*/ 500 h 2165"/>
                  <a:gd name="T66" fmla="*/ 67 w 952"/>
                  <a:gd name="T67" fmla="*/ 542 h 2165"/>
                  <a:gd name="T68" fmla="*/ 57 w 952"/>
                  <a:gd name="T69" fmla="*/ 584 h 2165"/>
                  <a:gd name="T70" fmla="*/ 52 w 952"/>
                  <a:gd name="T71" fmla="*/ 645 h 2165"/>
                  <a:gd name="T72" fmla="*/ 51 w 952"/>
                  <a:gd name="T73" fmla="*/ 711 h 2165"/>
                  <a:gd name="T74" fmla="*/ 20 w 952"/>
                  <a:gd name="T75" fmla="*/ 774 h 2165"/>
                  <a:gd name="T76" fmla="*/ 0 w 952"/>
                  <a:gd name="T77" fmla="*/ 843 h 2165"/>
                  <a:gd name="T78" fmla="*/ 168 w 952"/>
                  <a:gd name="T79" fmla="*/ 656 h 2165"/>
                  <a:gd name="T80" fmla="*/ 68 w 952"/>
                  <a:gd name="T81" fmla="*/ 633 h 2165"/>
                  <a:gd name="T82" fmla="*/ 91 w 952"/>
                  <a:gd name="T83" fmla="*/ 532 h 2165"/>
                  <a:gd name="T84" fmla="*/ 101 w 952"/>
                  <a:gd name="T85" fmla="*/ 403 h 2165"/>
                  <a:gd name="T86" fmla="*/ 108 w 952"/>
                  <a:gd name="T87" fmla="*/ 358 h 2165"/>
                  <a:gd name="T88" fmla="*/ 109 w 952"/>
                  <a:gd name="T89" fmla="*/ 300 h 2165"/>
                  <a:gd name="T90" fmla="*/ 106 w 952"/>
                  <a:gd name="T91" fmla="*/ 218 h 2165"/>
                  <a:gd name="T92" fmla="*/ 130 w 952"/>
                  <a:gd name="T93" fmla="*/ 142 h 2165"/>
                  <a:gd name="T94" fmla="*/ 172 w 952"/>
                  <a:gd name="T95" fmla="*/ 91 h 2165"/>
                  <a:gd name="T96" fmla="*/ 218 w 952"/>
                  <a:gd name="T97" fmla="*/ 50 h 2165"/>
                  <a:gd name="T98" fmla="*/ 259 w 952"/>
                  <a:gd name="T99" fmla="*/ 22 h 2165"/>
                  <a:gd name="T100" fmla="*/ 306 w 952"/>
                  <a:gd name="T101" fmla="*/ 12 h 2165"/>
                  <a:gd name="T102" fmla="*/ 350 w 952"/>
                  <a:gd name="T103" fmla="*/ 23 h 21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52"/>
                  <a:gd name="T157" fmla="*/ 0 h 2165"/>
                  <a:gd name="T158" fmla="*/ 952 w 952"/>
                  <a:gd name="T159" fmla="*/ 2165 h 21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52" h="2165">
                    <a:moveTo>
                      <a:pt x="753" y="92"/>
                    </a:moveTo>
                    <a:lnTo>
                      <a:pt x="765" y="108"/>
                    </a:lnTo>
                    <a:lnTo>
                      <a:pt x="774" y="124"/>
                    </a:lnTo>
                    <a:lnTo>
                      <a:pt x="780" y="141"/>
                    </a:lnTo>
                    <a:lnTo>
                      <a:pt x="785" y="160"/>
                    </a:lnTo>
                    <a:lnTo>
                      <a:pt x="788" y="178"/>
                    </a:lnTo>
                    <a:lnTo>
                      <a:pt x="791" y="197"/>
                    </a:lnTo>
                    <a:lnTo>
                      <a:pt x="795" y="216"/>
                    </a:lnTo>
                    <a:lnTo>
                      <a:pt x="799" y="236"/>
                    </a:lnTo>
                    <a:lnTo>
                      <a:pt x="818" y="259"/>
                    </a:lnTo>
                    <a:lnTo>
                      <a:pt x="833" y="283"/>
                    </a:lnTo>
                    <a:lnTo>
                      <a:pt x="844" y="306"/>
                    </a:lnTo>
                    <a:lnTo>
                      <a:pt x="856" y="328"/>
                    </a:lnTo>
                    <a:lnTo>
                      <a:pt x="866" y="351"/>
                    </a:lnTo>
                    <a:lnTo>
                      <a:pt x="878" y="373"/>
                    </a:lnTo>
                    <a:lnTo>
                      <a:pt x="892" y="394"/>
                    </a:lnTo>
                    <a:lnTo>
                      <a:pt x="909" y="415"/>
                    </a:lnTo>
                    <a:lnTo>
                      <a:pt x="914" y="459"/>
                    </a:lnTo>
                    <a:lnTo>
                      <a:pt x="915" y="497"/>
                    </a:lnTo>
                    <a:lnTo>
                      <a:pt x="914" y="532"/>
                    </a:lnTo>
                    <a:lnTo>
                      <a:pt x="910" y="565"/>
                    </a:lnTo>
                    <a:lnTo>
                      <a:pt x="904" y="598"/>
                    </a:lnTo>
                    <a:lnTo>
                      <a:pt x="896" y="631"/>
                    </a:lnTo>
                    <a:lnTo>
                      <a:pt x="887" y="668"/>
                    </a:lnTo>
                    <a:lnTo>
                      <a:pt x="876" y="711"/>
                    </a:lnTo>
                    <a:lnTo>
                      <a:pt x="888" y="846"/>
                    </a:lnTo>
                    <a:lnTo>
                      <a:pt x="878" y="890"/>
                    </a:lnTo>
                    <a:lnTo>
                      <a:pt x="869" y="933"/>
                    </a:lnTo>
                    <a:lnTo>
                      <a:pt x="861" y="977"/>
                    </a:lnTo>
                    <a:lnTo>
                      <a:pt x="854" y="1019"/>
                    </a:lnTo>
                    <a:lnTo>
                      <a:pt x="846" y="1063"/>
                    </a:lnTo>
                    <a:lnTo>
                      <a:pt x="838" y="1107"/>
                    </a:lnTo>
                    <a:lnTo>
                      <a:pt x="828" y="1152"/>
                    </a:lnTo>
                    <a:lnTo>
                      <a:pt x="817" y="1196"/>
                    </a:lnTo>
                    <a:lnTo>
                      <a:pt x="809" y="1262"/>
                    </a:lnTo>
                    <a:lnTo>
                      <a:pt x="797" y="1323"/>
                    </a:lnTo>
                    <a:lnTo>
                      <a:pt x="767" y="1356"/>
                    </a:lnTo>
                    <a:lnTo>
                      <a:pt x="748" y="1384"/>
                    </a:lnTo>
                    <a:lnTo>
                      <a:pt x="735" y="1412"/>
                    </a:lnTo>
                    <a:lnTo>
                      <a:pt x="729" y="1439"/>
                    </a:lnTo>
                    <a:lnTo>
                      <a:pt x="727" y="1469"/>
                    </a:lnTo>
                    <a:lnTo>
                      <a:pt x="727" y="1501"/>
                    </a:lnTo>
                    <a:lnTo>
                      <a:pt x="728" y="1540"/>
                    </a:lnTo>
                    <a:lnTo>
                      <a:pt x="729" y="1585"/>
                    </a:lnTo>
                    <a:lnTo>
                      <a:pt x="707" y="1636"/>
                    </a:lnTo>
                    <a:lnTo>
                      <a:pt x="613" y="1748"/>
                    </a:lnTo>
                    <a:lnTo>
                      <a:pt x="520" y="2165"/>
                    </a:lnTo>
                    <a:lnTo>
                      <a:pt x="566" y="2161"/>
                    </a:lnTo>
                    <a:lnTo>
                      <a:pt x="659" y="1799"/>
                    </a:lnTo>
                    <a:lnTo>
                      <a:pt x="758" y="1639"/>
                    </a:lnTo>
                    <a:lnTo>
                      <a:pt x="779" y="1560"/>
                    </a:lnTo>
                    <a:lnTo>
                      <a:pt x="779" y="1522"/>
                    </a:lnTo>
                    <a:lnTo>
                      <a:pt x="780" y="1488"/>
                    </a:lnTo>
                    <a:lnTo>
                      <a:pt x="782" y="1460"/>
                    </a:lnTo>
                    <a:lnTo>
                      <a:pt x="788" y="1434"/>
                    </a:lnTo>
                    <a:lnTo>
                      <a:pt x="796" y="1410"/>
                    </a:lnTo>
                    <a:lnTo>
                      <a:pt x="808" y="1384"/>
                    </a:lnTo>
                    <a:lnTo>
                      <a:pt x="825" y="1358"/>
                    </a:lnTo>
                    <a:lnTo>
                      <a:pt x="847" y="1327"/>
                    </a:lnTo>
                    <a:lnTo>
                      <a:pt x="850" y="1267"/>
                    </a:lnTo>
                    <a:lnTo>
                      <a:pt x="859" y="1216"/>
                    </a:lnTo>
                    <a:lnTo>
                      <a:pt x="866" y="1164"/>
                    </a:lnTo>
                    <a:lnTo>
                      <a:pt x="872" y="1114"/>
                    </a:lnTo>
                    <a:lnTo>
                      <a:pt x="878" y="1063"/>
                    </a:lnTo>
                    <a:lnTo>
                      <a:pt x="885" y="1014"/>
                    </a:lnTo>
                    <a:lnTo>
                      <a:pt x="891" y="963"/>
                    </a:lnTo>
                    <a:lnTo>
                      <a:pt x="899" y="913"/>
                    </a:lnTo>
                    <a:lnTo>
                      <a:pt x="909" y="863"/>
                    </a:lnTo>
                    <a:lnTo>
                      <a:pt x="909" y="791"/>
                    </a:lnTo>
                    <a:lnTo>
                      <a:pt x="909" y="681"/>
                    </a:lnTo>
                    <a:lnTo>
                      <a:pt x="918" y="650"/>
                    </a:lnTo>
                    <a:lnTo>
                      <a:pt x="926" y="621"/>
                    </a:lnTo>
                    <a:lnTo>
                      <a:pt x="934" y="592"/>
                    </a:lnTo>
                    <a:lnTo>
                      <a:pt x="940" y="564"/>
                    </a:lnTo>
                    <a:lnTo>
                      <a:pt x="945" y="535"/>
                    </a:lnTo>
                    <a:lnTo>
                      <a:pt x="948" y="507"/>
                    </a:lnTo>
                    <a:lnTo>
                      <a:pt x="950" y="476"/>
                    </a:lnTo>
                    <a:lnTo>
                      <a:pt x="952" y="443"/>
                    </a:lnTo>
                    <a:lnTo>
                      <a:pt x="941" y="404"/>
                    </a:lnTo>
                    <a:lnTo>
                      <a:pt x="931" y="368"/>
                    </a:lnTo>
                    <a:lnTo>
                      <a:pt x="918" y="335"/>
                    </a:lnTo>
                    <a:lnTo>
                      <a:pt x="903" y="304"/>
                    </a:lnTo>
                    <a:lnTo>
                      <a:pt x="886" y="275"/>
                    </a:lnTo>
                    <a:lnTo>
                      <a:pt x="865" y="247"/>
                    </a:lnTo>
                    <a:lnTo>
                      <a:pt x="841" y="219"/>
                    </a:lnTo>
                    <a:lnTo>
                      <a:pt x="812" y="190"/>
                    </a:lnTo>
                    <a:lnTo>
                      <a:pt x="812" y="167"/>
                    </a:lnTo>
                    <a:lnTo>
                      <a:pt x="812" y="148"/>
                    </a:lnTo>
                    <a:lnTo>
                      <a:pt x="810" y="133"/>
                    </a:lnTo>
                    <a:lnTo>
                      <a:pt x="808" y="120"/>
                    </a:lnTo>
                    <a:lnTo>
                      <a:pt x="803" y="107"/>
                    </a:lnTo>
                    <a:lnTo>
                      <a:pt x="797" y="93"/>
                    </a:lnTo>
                    <a:lnTo>
                      <a:pt x="788" y="78"/>
                    </a:lnTo>
                    <a:lnTo>
                      <a:pt x="775" y="59"/>
                    </a:lnTo>
                    <a:lnTo>
                      <a:pt x="758" y="47"/>
                    </a:lnTo>
                    <a:lnTo>
                      <a:pt x="740" y="38"/>
                    </a:lnTo>
                    <a:lnTo>
                      <a:pt x="720" y="29"/>
                    </a:lnTo>
                    <a:lnTo>
                      <a:pt x="698" y="21"/>
                    </a:lnTo>
                    <a:lnTo>
                      <a:pt x="676" y="14"/>
                    </a:lnTo>
                    <a:lnTo>
                      <a:pt x="653" y="8"/>
                    </a:lnTo>
                    <a:lnTo>
                      <a:pt x="630" y="3"/>
                    </a:lnTo>
                    <a:lnTo>
                      <a:pt x="607" y="1"/>
                    </a:lnTo>
                    <a:lnTo>
                      <a:pt x="584" y="0"/>
                    </a:lnTo>
                    <a:lnTo>
                      <a:pt x="561" y="0"/>
                    </a:lnTo>
                    <a:lnTo>
                      <a:pt x="538" y="2"/>
                    </a:lnTo>
                    <a:lnTo>
                      <a:pt x="516" y="6"/>
                    </a:lnTo>
                    <a:lnTo>
                      <a:pt x="494" y="11"/>
                    </a:lnTo>
                    <a:lnTo>
                      <a:pt x="475" y="19"/>
                    </a:lnTo>
                    <a:lnTo>
                      <a:pt x="456" y="30"/>
                    </a:lnTo>
                    <a:lnTo>
                      <a:pt x="439" y="41"/>
                    </a:lnTo>
                    <a:lnTo>
                      <a:pt x="402" y="76"/>
                    </a:lnTo>
                    <a:lnTo>
                      <a:pt x="369" y="107"/>
                    </a:lnTo>
                    <a:lnTo>
                      <a:pt x="336" y="136"/>
                    </a:lnTo>
                    <a:lnTo>
                      <a:pt x="309" y="162"/>
                    </a:lnTo>
                    <a:lnTo>
                      <a:pt x="283" y="188"/>
                    </a:lnTo>
                    <a:lnTo>
                      <a:pt x="260" y="213"/>
                    </a:lnTo>
                    <a:lnTo>
                      <a:pt x="242" y="238"/>
                    </a:lnTo>
                    <a:lnTo>
                      <a:pt x="225" y="266"/>
                    </a:lnTo>
                    <a:lnTo>
                      <a:pt x="212" y="296"/>
                    </a:lnTo>
                    <a:lnTo>
                      <a:pt x="200" y="329"/>
                    </a:lnTo>
                    <a:lnTo>
                      <a:pt x="194" y="366"/>
                    </a:lnTo>
                    <a:lnTo>
                      <a:pt x="189" y="408"/>
                    </a:lnTo>
                    <a:lnTo>
                      <a:pt x="188" y="456"/>
                    </a:lnTo>
                    <a:lnTo>
                      <a:pt x="190" y="510"/>
                    </a:lnTo>
                    <a:lnTo>
                      <a:pt x="195" y="572"/>
                    </a:lnTo>
                    <a:lnTo>
                      <a:pt x="203" y="643"/>
                    </a:lnTo>
                    <a:lnTo>
                      <a:pt x="191" y="691"/>
                    </a:lnTo>
                    <a:lnTo>
                      <a:pt x="187" y="734"/>
                    </a:lnTo>
                    <a:lnTo>
                      <a:pt x="187" y="776"/>
                    </a:lnTo>
                    <a:lnTo>
                      <a:pt x="187" y="827"/>
                    </a:lnTo>
                    <a:lnTo>
                      <a:pt x="157" y="926"/>
                    </a:lnTo>
                    <a:lnTo>
                      <a:pt x="157" y="1000"/>
                    </a:lnTo>
                    <a:lnTo>
                      <a:pt x="150" y="1020"/>
                    </a:lnTo>
                    <a:lnTo>
                      <a:pt x="144" y="1041"/>
                    </a:lnTo>
                    <a:lnTo>
                      <a:pt x="138" y="1062"/>
                    </a:lnTo>
                    <a:lnTo>
                      <a:pt x="134" y="1083"/>
                    </a:lnTo>
                    <a:lnTo>
                      <a:pt x="129" y="1103"/>
                    </a:lnTo>
                    <a:lnTo>
                      <a:pt x="124" y="1125"/>
                    </a:lnTo>
                    <a:lnTo>
                      <a:pt x="119" y="1146"/>
                    </a:lnTo>
                    <a:lnTo>
                      <a:pt x="114" y="1168"/>
                    </a:lnTo>
                    <a:lnTo>
                      <a:pt x="103" y="1197"/>
                    </a:lnTo>
                    <a:lnTo>
                      <a:pt x="98" y="1228"/>
                    </a:lnTo>
                    <a:lnTo>
                      <a:pt x="99" y="1259"/>
                    </a:lnTo>
                    <a:lnTo>
                      <a:pt x="103" y="1290"/>
                    </a:lnTo>
                    <a:lnTo>
                      <a:pt x="107" y="1322"/>
                    </a:lnTo>
                    <a:lnTo>
                      <a:pt x="109" y="1356"/>
                    </a:lnTo>
                    <a:lnTo>
                      <a:pt x="108" y="1388"/>
                    </a:lnTo>
                    <a:lnTo>
                      <a:pt x="101" y="1421"/>
                    </a:lnTo>
                    <a:lnTo>
                      <a:pt x="79" y="1456"/>
                    </a:lnTo>
                    <a:lnTo>
                      <a:pt x="62" y="1488"/>
                    </a:lnTo>
                    <a:lnTo>
                      <a:pt x="50" y="1518"/>
                    </a:lnTo>
                    <a:lnTo>
                      <a:pt x="39" y="1548"/>
                    </a:lnTo>
                    <a:lnTo>
                      <a:pt x="30" y="1579"/>
                    </a:lnTo>
                    <a:lnTo>
                      <a:pt x="21" y="1611"/>
                    </a:lnTo>
                    <a:lnTo>
                      <a:pt x="12" y="1647"/>
                    </a:lnTo>
                    <a:lnTo>
                      <a:pt x="0" y="1686"/>
                    </a:lnTo>
                    <a:lnTo>
                      <a:pt x="92" y="1636"/>
                    </a:lnTo>
                    <a:lnTo>
                      <a:pt x="134" y="1472"/>
                    </a:lnTo>
                    <a:lnTo>
                      <a:pt x="312" y="1383"/>
                    </a:lnTo>
                    <a:lnTo>
                      <a:pt x="335" y="1312"/>
                    </a:lnTo>
                    <a:lnTo>
                      <a:pt x="181" y="1406"/>
                    </a:lnTo>
                    <a:lnTo>
                      <a:pt x="154" y="1352"/>
                    </a:lnTo>
                    <a:lnTo>
                      <a:pt x="139" y="1306"/>
                    </a:lnTo>
                    <a:lnTo>
                      <a:pt x="135" y="1266"/>
                    </a:lnTo>
                    <a:lnTo>
                      <a:pt x="138" y="1225"/>
                    </a:lnTo>
                    <a:lnTo>
                      <a:pt x="149" y="1181"/>
                    </a:lnTo>
                    <a:lnTo>
                      <a:pt x="164" y="1129"/>
                    </a:lnTo>
                    <a:lnTo>
                      <a:pt x="182" y="1064"/>
                    </a:lnTo>
                    <a:lnTo>
                      <a:pt x="200" y="984"/>
                    </a:lnTo>
                    <a:lnTo>
                      <a:pt x="191" y="935"/>
                    </a:lnTo>
                    <a:lnTo>
                      <a:pt x="206" y="832"/>
                    </a:lnTo>
                    <a:lnTo>
                      <a:pt x="202" y="805"/>
                    </a:lnTo>
                    <a:lnTo>
                      <a:pt x="202" y="781"/>
                    </a:lnTo>
                    <a:lnTo>
                      <a:pt x="204" y="759"/>
                    </a:lnTo>
                    <a:lnTo>
                      <a:pt x="209" y="737"/>
                    </a:lnTo>
                    <a:lnTo>
                      <a:pt x="215" y="716"/>
                    </a:lnTo>
                    <a:lnTo>
                      <a:pt x="221" y="694"/>
                    </a:lnTo>
                    <a:lnTo>
                      <a:pt x="226" y="670"/>
                    </a:lnTo>
                    <a:lnTo>
                      <a:pt x="228" y="644"/>
                    </a:lnTo>
                    <a:lnTo>
                      <a:pt x="218" y="599"/>
                    </a:lnTo>
                    <a:lnTo>
                      <a:pt x="211" y="557"/>
                    </a:lnTo>
                    <a:lnTo>
                      <a:pt x="207" y="516"/>
                    </a:lnTo>
                    <a:lnTo>
                      <a:pt x="207" y="476"/>
                    </a:lnTo>
                    <a:lnTo>
                      <a:pt x="211" y="436"/>
                    </a:lnTo>
                    <a:lnTo>
                      <a:pt x="219" y="396"/>
                    </a:lnTo>
                    <a:lnTo>
                      <a:pt x="230" y="355"/>
                    </a:lnTo>
                    <a:lnTo>
                      <a:pt x="248" y="312"/>
                    </a:lnTo>
                    <a:lnTo>
                      <a:pt x="260" y="283"/>
                    </a:lnTo>
                    <a:lnTo>
                      <a:pt x="276" y="256"/>
                    </a:lnTo>
                    <a:lnTo>
                      <a:pt x="296" y="229"/>
                    </a:lnTo>
                    <a:lnTo>
                      <a:pt x="319" y="205"/>
                    </a:lnTo>
                    <a:lnTo>
                      <a:pt x="343" y="181"/>
                    </a:lnTo>
                    <a:lnTo>
                      <a:pt x="369" y="159"/>
                    </a:lnTo>
                    <a:lnTo>
                      <a:pt x="394" y="138"/>
                    </a:lnTo>
                    <a:lnTo>
                      <a:pt x="418" y="118"/>
                    </a:lnTo>
                    <a:lnTo>
                      <a:pt x="435" y="100"/>
                    </a:lnTo>
                    <a:lnTo>
                      <a:pt x="454" y="83"/>
                    </a:lnTo>
                    <a:lnTo>
                      <a:pt x="473" y="68"/>
                    </a:lnTo>
                    <a:lnTo>
                      <a:pt x="494" y="55"/>
                    </a:lnTo>
                    <a:lnTo>
                      <a:pt x="517" y="44"/>
                    </a:lnTo>
                    <a:lnTo>
                      <a:pt x="540" y="36"/>
                    </a:lnTo>
                    <a:lnTo>
                      <a:pt x="563" y="30"/>
                    </a:lnTo>
                    <a:lnTo>
                      <a:pt x="588" y="25"/>
                    </a:lnTo>
                    <a:lnTo>
                      <a:pt x="611" y="24"/>
                    </a:lnTo>
                    <a:lnTo>
                      <a:pt x="634" y="26"/>
                    </a:lnTo>
                    <a:lnTo>
                      <a:pt x="657" y="30"/>
                    </a:lnTo>
                    <a:lnTo>
                      <a:pt x="679" y="37"/>
                    </a:lnTo>
                    <a:lnTo>
                      <a:pt x="699" y="46"/>
                    </a:lnTo>
                    <a:lnTo>
                      <a:pt x="719" y="59"/>
                    </a:lnTo>
                    <a:lnTo>
                      <a:pt x="737" y="74"/>
                    </a:lnTo>
                    <a:lnTo>
                      <a:pt x="753" y="92"/>
                    </a:lnTo>
                    <a:close/>
                  </a:path>
                </a:pathLst>
              </a:custGeom>
              <a:solidFill>
                <a:srgbClr val="4D4D4D"/>
              </a:solidFill>
              <a:ln w="9525">
                <a:noFill/>
                <a:round/>
                <a:headEnd/>
                <a:tailEnd/>
              </a:ln>
            </p:spPr>
            <p:txBody>
              <a:bodyPr/>
              <a:lstStyle/>
              <a:p>
                <a:endParaRPr lang="es-CO"/>
              </a:p>
            </p:txBody>
          </p:sp>
          <p:sp>
            <p:nvSpPr>
              <p:cNvPr id="12312" name="Freeform 27"/>
              <p:cNvSpPr>
                <a:spLocks/>
              </p:cNvSpPr>
              <p:nvPr/>
            </p:nvSpPr>
            <p:spPr bwMode="auto">
              <a:xfrm>
                <a:off x="1625" y="3098"/>
                <a:ext cx="68" cy="24"/>
              </a:xfrm>
              <a:custGeom>
                <a:avLst/>
                <a:gdLst>
                  <a:gd name="T0" fmla="*/ 55 w 135"/>
                  <a:gd name="T1" fmla="*/ 1 h 47"/>
                  <a:gd name="T2" fmla="*/ 32 w 135"/>
                  <a:gd name="T3" fmla="*/ 4 h 47"/>
                  <a:gd name="T4" fmla="*/ 0 w 135"/>
                  <a:gd name="T5" fmla="*/ 0 h 47"/>
                  <a:gd name="T6" fmla="*/ 6 w 135"/>
                  <a:gd name="T7" fmla="*/ 15 h 47"/>
                  <a:gd name="T8" fmla="*/ 13 w 135"/>
                  <a:gd name="T9" fmla="*/ 19 h 47"/>
                  <a:gd name="T10" fmla="*/ 21 w 135"/>
                  <a:gd name="T11" fmla="*/ 22 h 47"/>
                  <a:gd name="T12" fmla="*/ 29 w 135"/>
                  <a:gd name="T13" fmla="*/ 24 h 47"/>
                  <a:gd name="T14" fmla="*/ 37 w 135"/>
                  <a:gd name="T15" fmla="*/ 24 h 47"/>
                  <a:gd name="T16" fmla="*/ 46 w 135"/>
                  <a:gd name="T17" fmla="*/ 23 h 47"/>
                  <a:gd name="T18" fmla="*/ 53 w 135"/>
                  <a:gd name="T19" fmla="*/ 22 h 47"/>
                  <a:gd name="T20" fmla="*/ 59 w 135"/>
                  <a:gd name="T21" fmla="*/ 20 h 47"/>
                  <a:gd name="T22" fmla="*/ 65 w 135"/>
                  <a:gd name="T23" fmla="*/ 17 h 47"/>
                  <a:gd name="T24" fmla="*/ 68 w 135"/>
                  <a:gd name="T25" fmla="*/ 13 h 47"/>
                  <a:gd name="T26" fmla="*/ 68 w 135"/>
                  <a:gd name="T27" fmla="*/ 9 h 47"/>
                  <a:gd name="T28" fmla="*/ 64 w 135"/>
                  <a:gd name="T29" fmla="*/ 5 h 47"/>
                  <a:gd name="T30" fmla="*/ 55 w 135"/>
                  <a:gd name="T31" fmla="*/ 1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47"/>
                  <a:gd name="T50" fmla="*/ 135 w 135"/>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47">
                    <a:moveTo>
                      <a:pt x="110" y="2"/>
                    </a:moveTo>
                    <a:lnTo>
                      <a:pt x="64" y="8"/>
                    </a:lnTo>
                    <a:lnTo>
                      <a:pt x="0" y="0"/>
                    </a:lnTo>
                    <a:lnTo>
                      <a:pt x="12" y="30"/>
                    </a:lnTo>
                    <a:lnTo>
                      <a:pt x="26" y="38"/>
                    </a:lnTo>
                    <a:lnTo>
                      <a:pt x="41" y="44"/>
                    </a:lnTo>
                    <a:lnTo>
                      <a:pt x="57" y="47"/>
                    </a:lnTo>
                    <a:lnTo>
                      <a:pt x="74" y="47"/>
                    </a:lnTo>
                    <a:lnTo>
                      <a:pt x="91" y="46"/>
                    </a:lnTo>
                    <a:lnTo>
                      <a:pt x="106" y="44"/>
                    </a:lnTo>
                    <a:lnTo>
                      <a:pt x="118" y="39"/>
                    </a:lnTo>
                    <a:lnTo>
                      <a:pt x="129" y="33"/>
                    </a:lnTo>
                    <a:lnTo>
                      <a:pt x="135" y="26"/>
                    </a:lnTo>
                    <a:lnTo>
                      <a:pt x="135" y="18"/>
                    </a:lnTo>
                    <a:lnTo>
                      <a:pt x="127" y="10"/>
                    </a:lnTo>
                    <a:lnTo>
                      <a:pt x="110" y="2"/>
                    </a:lnTo>
                    <a:close/>
                  </a:path>
                </a:pathLst>
              </a:custGeom>
              <a:solidFill>
                <a:srgbClr val="4D4D4D"/>
              </a:solidFill>
              <a:ln w="9525">
                <a:noFill/>
                <a:round/>
                <a:headEnd/>
                <a:tailEnd/>
              </a:ln>
            </p:spPr>
            <p:txBody>
              <a:bodyPr/>
              <a:lstStyle/>
              <a:p>
                <a:endParaRPr lang="es-CO"/>
              </a:p>
            </p:txBody>
          </p:sp>
          <p:sp>
            <p:nvSpPr>
              <p:cNvPr id="12313" name="Freeform 28"/>
              <p:cNvSpPr>
                <a:spLocks/>
              </p:cNvSpPr>
              <p:nvPr/>
            </p:nvSpPr>
            <p:spPr bwMode="auto">
              <a:xfrm>
                <a:off x="1338" y="3329"/>
                <a:ext cx="487" cy="378"/>
              </a:xfrm>
              <a:custGeom>
                <a:avLst/>
                <a:gdLst>
                  <a:gd name="T0" fmla="*/ 478 w 974"/>
                  <a:gd name="T1" fmla="*/ 51 h 757"/>
                  <a:gd name="T2" fmla="*/ 423 w 974"/>
                  <a:gd name="T3" fmla="*/ 51 h 757"/>
                  <a:gd name="T4" fmla="*/ 363 w 974"/>
                  <a:gd name="T5" fmla="*/ 37 h 757"/>
                  <a:gd name="T6" fmla="*/ 358 w 974"/>
                  <a:gd name="T7" fmla="*/ 0 h 757"/>
                  <a:gd name="T8" fmla="*/ 335 w 974"/>
                  <a:gd name="T9" fmla="*/ 37 h 757"/>
                  <a:gd name="T10" fmla="*/ 294 w 974"/>
                  <a:gd name="T11" fmla="*/ 51 h 757"/>
                  <a:gd name="T12" fmla="*/ 255 w 974"/>
                  <a:gd name="T13" fmla="*/ 64 h 757"/>
                  <a:gd name="T14" fmla="*/ 221 w 974"/>
                  <a:gd name="T15" fmla="*/ 76 h 757"/>
                  <a:gd name="T16" fmla="*/ 192 w 974"/>
                  <a:gd name="T17" fmla="*/ 86 h 757"/>
                  <a:gd name="T18" fmla="*/ 167 w 974"/>
                  <a:gd name="T19" fmla="*/ 96 h 757"/>
                  <a:gd name="T20" fmla="*/ 144 w 974"/>
                  <a:gd name="T21" fmla="*/ 107 h 757"/>
                  <a:gd name="T22" fmla="*/ 125 w 974"/>
                  <a:gd name="T23" fmla="*/ 118 h 757"/>
                  <a:gd name="T24" fmla="*/ 109 w 974"/>
                  <a:gd name="T25" fmla="*/ 131 h 757"/>
                  <a:gd name="T26" fmla="*/ 95 w 974"/>
                  <a:gd name="T27" fmla="*/ 145 h 757"/>
                  <a:gd name="T28" fmla="*/ 82 w 974"/>
                  <a:gd name="T29" fmla="*/ 161 h 757"/>
                  <a:gd name="T30" fmla="*/ 70 w 974"/>
                  <a:gd name="T31" fmla="*/ 180 h 757"/>
                  <a:gd name="T32" fmla="*/ 59 w 974"/>
                  <a:gd name="T33" fmla="*/ 202 h 757"/>
                  <a:gd name="T34" fmla="*/ 49 w 974"/>
                  <a:gd name="T35" fmla="*/ 228 h 757"/>
                  <a:gd name="T36" fmla="*/ 38 w 974"/>
                  <a:gd name="T37" fmla="*/ 258 h 757"/>
                  <a:gd name="T38" fmla="*/ 27 w 974"/>
                  <a:gd name="T39" fmla="*/ 293 h 757"/>
                  <a:gd name="T40" fmla="*/ 14 w 974"/>
                  <a:gd name="T41" fmla="*/ 333 h 757"/>
                  <a:gd name="T42" fmla="*/ 0 w 974"/>
                  <a:gd name="T43" fmla="*/ 378 h 757"/>
                  <a:gd name="T44" fmla="*/ 376 w 974"/>
                  <a:gd name="T45" fmla="*/ 376 h 757"/>
                  <a:gd name="T46" fmla="*/ 378 w 974"/>
                  <a:gd name="T47" fmla="*/ 347 h 757"/>
                  <a:gd name="T48" fmla="*/ 384 w 974"/>
                  <a:gd name="T49" fmla="*/ 318 h 757"/>
                  <a:gd name="T50" fmla="*/ 392 w 974"/>
                  <a:gd name="T51" fmla="*/ 289 h 757"/>
                  <a:gd name="T52" fmla="*/ 403 w 974"/>
                  <a:gd name="T53" fmla="*/ 259 h 757"/>
                  <a:gd name="T54" fmla="*/ 414 w 974"/>
                  <a:gd name="T55" fmla="*/ 229 h 757"/>
                  <a:gd name="T56" fmla="*/ 423 w 974"/>
                  <a:gd name="T57" fmla="*/ 200 h 757"/>
                  <a:gd name="T58" fmla="*/ 432 w 974"/>
                  <a:gd name="T59" fmla="*/ 171 h 757"/>
                  <a:gd name="T60" fmla="*/ 437 w 974"/>
                  <a:gd name="T61" fmla="*/ 142 h 757"/>
                  <a:gd name="T62" fmla="*/ 487 w 974"/>
                  <a:gd name="T63" fmla="*/ 93 h 757"/>
                  <a:gd name="T64" fmla="*/ 478 w 974"/>
                  <a:gd name="T65" fmla="*/ 51 h 7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4"/>
                  <a:gd name="T100" fmla="*/ 0 h 757"/>
                  <a:gd name="T101" fmla="*/ 974 w 974"/>
                  <a:gd name="T102" fmla="*/ 757 h 7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4" h="757">
                    <a:moveTo>
                      <a:pt x="956" y="102"/>
                    </a:moveTo>
                    <a:lnTo>
                      <a:pt x="845" y="102"/>
                    </a:lnTo>
                    <a:lnTo>
                      <a:pt x="725" y="75"/>
                    </a:lnTo>
                    <a:lnTo>
                      <a:pt x="716" y="0"/>
                    </a:lnTo>
                    <a:lnTo>
                      <a:pt x="670" y="75"/>
                    </a:lnTo>
                    <a:lnTo>
                      <a:pt x="587" y="102"/>
                    </a:lnTo>
                    <a:lnTo>
                      <a:pt x="510" y="129"/>
                    </a:lnTo>
                    <a:lnTo>
                      <a:pt x="442" y="152"/>
                    </a:lnTo>
                    <a:lnTo>
                      <a:pt x="383" y="173"/>
                    </a:lnTo>
                    <a:lnTo>
                      <a:pt x="333" y="193"/>
                    </a:lnTo>
                    <a:lnTo>
                      <a:pt x="288" y="215"/>
                    </a:lnTo>
                    <a:lnTo>
                      <a:pt x="250" y="237"/>
                    </a:lnTo>
                    <a:lnTo>
                      <a:pt x="217" y="262"/>
                    </a:lnTo>
                    <a:lnTo>
                      <a:pt x="189" y="290"/>
                    </a:lnTo>
                    <a:lnTo>
                      <a:pt x="163" y="322"/>
                    </a:lnTo>
                    <a:lnTo>
                      <a:pt x="140" y="360"/>
                    </a:lnTo>
                    <a:lnTo>
                      <a:pt x="118" y="405"/>
                    </a:lnTo>
                    <a:lnTo>
                      <a:pt x="98" y="456"/>
                    </a:lnTo>
                    <a:lnTo>
                      <a:pt x="76" y="516"/>
                    </a:lnTo>
                    <a:lnTo>
                      <a:pt x="53" y="586"/>
                    </a:lnTo>
                    <a:lnTo>
                      <a:pt x="27" y="666"/>
                    </a:lnTo>
                    <a:lnTo>
                      <a:pt x="0" y="757"/>
                    </a:lnTo>
                    <a:lnTo>
                      <a:pt x="751" y="753"/>
                    </a:lnTo>
                    <a:lnTo>
                      <a:pt x="755" y="695"/>
                    </a:lnTo>
                    <a:lnTo>
                      <a:pt x="767" y="637"/>
                    </a:lnTo>
                    <a:lnTo>
                      <a:pt x="784" y="578"/>
                    </a:lnTo>
                    <a:lnTo>
                      <a:pt x="805" y="518"/>
                    </a:lnTo>
                    <a:lnTo>
                      <a:pt x="827" y="459"/>
                    </a:lnTo>
                    <a:lnTo>
                      <a:pt x="846" y="401"/>
                    </a:lnTo>
                    <a:lnTo>
                      <a:pt x="864" y="342"/>
                    </a:lnTo>
                    <a:lnTo>
                      <a:pt x="874" y="284"/>
                    </a:lnTo>
                    <a:lnTo>
                      <a:pt x="974" y="186"/>
                    </a:lnTo>
                    <a:lnTo>
                      <a:pt x="956" y="102"/>
                    </a:lnTo>
                    <a:close/>
                  </a:path>
                </a:pathLst>
              </a:custGeom>
              <a:solidFill>
                <a:srgbClr val="4D4D4D"/>
              </a:solidFill>
              <a:ln w="9525">
                <a:noFill/>
                <a:round/>
                <a:headEnd/>
                <a:tailEnd/>
              </a:ln>
            </p:spPr>
            <p:txBody>
              <a:bodyPr/>
              <a:lstStyle/>
              <a:p>
                <a:endParaRPr lang="es-CO"/>
              </a:p>
            </p:txBody>
          </p:sp>
          <p:sp>
            <p:nvSpPr>
              <p:cNvPr id="12314" name="Freeform 29"/>
              <p:cNvSpPr>
                <a:spLocks/>
              </p:cNvSpPr>
              <p:nvPr/>
            </p:nvSpPr>
            <p:spPr bwMode="auto">
              <a:xfrm>
                <a:off x="1372" y="3331"/>
                <a:ext cx="441" cy="373"/>
              </a:xfrm>
              <a:custGeom>
                <a:avLst/>
                <a:gdLst>
                  <a:gd name="T0" fmla="*/ 441 w 881"/>
                  <a:gd name="T1" fmla="*/ 45 h 747"/>
                  <a:gd name="T2" fmla="*/ 381 w 881"/>
                  <a:gd name="T3" fmla="*/ 34 h 747"/>
                  <a:gd name="T4" fmla="*/ 329 w 881"/>
                  <a:gd name="T5" fmla="*/ 0 h 747"/>
                  <a:gd name="T6" fmla="*/ 299 w 881"/>
                  <a:gd name="T7" fmla="*/ 34 h 747"/>
                  <a:gd name="T8" fmla="*/ 307 w 881"/>
                  <a:gd name="T9" fmla="*/ 64 h 747"/>
                  <a:gd name="T10" fmla="*/ 322 w 881"/>
                  <a:gd name="T11" fmla="*/ 90 h 747"/>
                  <a:gd name="T12" fmla="*/ 307 w 881"/>
                  <a:gd name="T13" fmla="*/ 113 h 747"/>
                  <a:gd name="T14" fmla="*/ 284 w 881"/>
                  <a:gd name="T15" fmla="*/ 83 h 747"/>
                  <a:gd name="T16" fmla="*/ 235 w 881"/>
                  <a:gd name="T17" fmla="*/ 60 h 747"/>
                  <a:gd name="T18" fmla="*/ 146 w 881"/>
                  <a:gd name="T19" fmla="*/ 90 h 747"/>
                  <a:gd name="T20" fmla="*/ 93 w 881"/>
                  <a:gd name="T21" fmla="*/ 124 h 747"/>
                  <a:gd name="T22" fmla="*/ 74 w 881"/>
                  <a:gd name="T23" fmla="*/ 128 h 747"/>
                  <a:gd name="T24" fmla="*/ 56 w 881"/>
                  <a:gd name="T25" fmla="*/ 158 h 747"/>
                  <a:gd name="T26" fmla="*/ 44 w 881"/>
                  <a:gd name="T27" fmla="*/ 185 h 747"/>
                  <a:gd name="T28" fmla="*/ 34 w 881"/>
                  <a:gd name="T29" fmla="*/ 210 h 747"/>
                  <a:gd name="T30" fmla="*/ 26 w 881"/>
                  <a:gd name="T31" fmla="*/ 233 h 747"/>
                  <a:gd name="T32" fmla="*/ 20 w 881"/>
                  <a:gd name="T33" fmla="*/ 256 h 747"/>
                  <a:gd name="T34" fmla="*/ 14 w 881"/>
                  <a:gd name="T35" fmla="*/ 279 h 747"/>
                  <a:gd name="T36" fmla="*/ 9 w 881"/>
                  <a:gd name="T37" fmla="*/ 303 h 747"/>
                  <a:gd name="T38" fmla="*/ 5 w 881"/>
                  <a:gd name="T39" fmla="*/ 329 h 747"/>
                  <a:gd name="T40" fmla="*/ 0 w 881"/>
                  <a:gd name="T41" fmla="*/ 357 h 747"/>
                  <a:gd name="T42" fmla="*/ 56 w 881"/>
                  <a:gd name="T43" fmla="*/ 366 h 747"/>
                  <a:gd name="T44" fmla="*/ 64 w 881"/>
                  <a:gd name="T45" fmla="*/ 336 h 747"/>
                  <a:gd name="T46" fmla="*/ 64 w 881"/>
                  <a:gd name="T47" fmla="*/ 287 h 747"/>
                  <a:gd name="T48" fmla="*/ 64 w 881"/>
                  <a:gd name="T49" fmla="*/ 219 h 747"/>
                  <a:gd name="T50" fmla="*/ 97 w 881"/>
                  <a:gd name="T51" fmla="*/ 181 h 747"/>
                  <a:gd name="T52" fmla="*/ 78 w 881"/>
                  <a:gd name="T53" fmla="*/ 226 h 747"/>
                  <a:gd name="T54" fmla="*/ 78 w 881"/>
                  <a:gd name="T55" fmla="*/ 279 h 747"/>
                  <a:gd name="T56" fmla="*/ 93 w 881"/>
                  <a:gd name="T57" fmla="*/ 317 h 747"/>
                  <a:gd name="T58" fmla="*/ 104 w 881"/>
                  <a:gd name="T59" fmla="*/ 358 h 747"/>
                  <a:gd name="T60" fmla="*/ 150 w 881"/>
                  <a:gd name="T61" fmla="*/ 358 h 747"/>
                  <a:gd name="T62" fmla="*/ 150 w 881"/>
                  <a:gd name="T63" fmla="*/ 332 h 747"/>
                  <a:gd name="T64" fmla="*/ 153 w 881"/>
                  <a:gd name="T65" fmla="*/ 287 h 747"/>
                  <a:gd name="T66" fmla="*/ 187 w 881"/>
                  <a:gd name="T67" fmla="*/ 302 h 747"/>
                  <a:gd name="T68" fmla="*/ 202 w 881"/>
                  <a:gd name="T69" fmla="*/ 343 h 747"/>
                  <a:gd name="T70" fmla="*/ 235 w 881"/>
                  <a:gd name="T71" fmla="*/ 366 h 747"/>
                  <a:gd name="T72" fmla="*/ 340 w 881"/>
                  <a:gd name="T73" fmla="*/ 373 h 747"/>
                  <a:gd name="T74" fmla="*/ 340 w 881"/>
                  <a:gd name="T75" fmla="*/ 309 h 747"/>
                  <a:gd name="T76" fmla="*/ 329 w 881"/>
                  <a:gd name="T77" fmla="*/ 253 h 747"/>
                  <a:gd name="T78" fmla="*/ 303 w 881"/>
                  <a:gd name="T79" fmla="*/ 204 h 747"/>
                  <a:gd name="T80" fmla="*/ 329 w 881"/>
                  <a:gd name="T81" fmla="*/ 158 h 747"/>
                  <a:gd name="T82" fmla="*/ 362 w 881"/>
                  <a:gd name="T83" fmla="*/ 124 h 747"/>
                  <a:gd name="T84" fmla="*/ 362 w 881"/>
                  <a:gd name="T85" fmla="*/ 79 h 747"/>
                  <a:gd name="T86" fmla="*/ 418 w 881"/>
                  <a:gd name="T87" fmla="*/ 79 h 747"/>
                  <a:gd name="T88" fmla="*/ 441 w 881"/>
                  <a:gd name="T89" fmla="*/ 45 h 7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81"/>
                  <a:gd name="T136" fmla="*/ 0 h 747"/>
                  <a:gd name="T137" fmla="*/ 881 w 881"/>
                  <a:gd name="T138" fmla="*/ 747 h 7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81" h="747">
                    <a:moveTo>
                      <a:pt x="881" y="91"/>
                    </a:moveTo>
                    <a:lnTo>
                      <a:pt x="761" y="68"/>
                    </a:lnTo>
                    <a:lnTo>
                      <a:pt x="658" y="0"/>
                    </a:lnTo>
                    <a:lnTo>
                      <a:pt x="598" y="68"/>
                    </a:lnTo>
                    <a:lnTo>
                      <a:pt x="613" y="129"/>
                    </a:lnTo>
                    <a:lnTo>
                      <a:pt x="643" y="181"/>
                    </a:lnTo>
                    <a:lnTo>
                      <a:pt x="613" y="227"/>
                    </a:lnTo>
                    <a:lnTo>
                      <a:pt x="568" y="166"/>
                    </a:lnTo>
                    <a:lnTo>
                      <a:pt x="470" y="121"/>
                    </a:lnTo>
                    <a:lnTo>
                      <a:pt x="291" y="181"/>
                    </a:lnTo>
                    <a:lnTo>
                      <a:pt x="186" y="249"/>
                    </a:lnTo>
                    <a:lnTo>
                      <a:pt x="148" y="257"/>
                    </a:lnTo>
                    <a:lnTo>
                      <a:pt x="112" y="317"/>
                    </a:lnTo>
                    <a:lnTo>
                      <a:pt x="87" y="370"/>
                    </a:lnTo>
                    <a:lnTo>
                      <a:pt x="68" y="420"/>
                    </a:lnTo>
                    <a:lnTo>
                      <a:pt x="52" y="467"/>
                    </a:lnTo>
                    <a:lnTo>
                      <a:pt x="39" y="512"/>
                    </a:lnTo>
                    <a:lnTo>
                      <a:pt x="27" y="559"/>
                    </a:lnTo>
                    <a:lnTo>
                      <a:pt x="18" y="607"/>
                    </a:lnTo>
                    <a:lnTo>
                      <a:pt x="9" y="658"/>
                    </a:lnTo>
                    <a:lnTo>
                      <a:pt x="0" y="715"/>
                    </a:lnTo>
                    <a:lnTo>
                      <a:pt x="112" y="732"/>
                    </a:lnTo>
                    <a:lnTo>
                      <a:pt x="127" y="672"/>
                    </a:lnTo>
                    <a:lnTo>
                      <a:pt x="127" y="574"/>
                    </a:lnTo>
                    <a:lnTo>
                      <a:pt x="127" y="438"/>
                    </a:lnTo>
                    <a:lnTo>
                      <a:pt x="193" y="363"/>
                    </a:lnTo>
                    <a:lnTo>
                      <a:pt x="156" y="453"/>
                    </a:lnTo>
                    <a:lnTo>
                      <a:pt x="156" y="559"/>
                    </a:lnTo>
                    <a:lnTo>
                      <a:pt x="186" y="634"/>
                    </a:lnTo>
                    <a:lnTo>
                      <a:pt x="208" y="717"/>
                    </a:lnTo>
                    <a:lnTo>
                      <a:pt x="299" y="717"/>
                    </a:lnTo>
                    <a:lnTo>
                      <a:pt x="299" y="664"/>
                    </a:lnTo>
                    <a:lnTo>
                      <a:pt x="306" y="574"/>
                    </a:lnTo>
                    <a:lnTo>
                      <a:pt x="373" y="604"/>
                    </a:lnTo>
                    <a:lnTo>
                      <a:pt x="403" y="687"/>
                    </a:lnTo>
                    <a:lnTo>
                      <a:pt x="470" y="732"/>
                    </a:lnTo>
                    <a:lnTo>
                      <a:pt x="679" y="747"/>
                    </a:lnTo>
                    <a:lnTo>
                      <a:pt x="679" y="619"/>
                    </a:lnTo>
                    <a:lnTo>
                      <a:pt x="658" y="506"/>
                    </a:lnTo>
                    <a:lnTo>
                      <a:pt x="605" y="408"/>
                    </a:lnTo>
                    <a:lnTo>
                      <a:pt x="658" y="317"/>
                    </a:lnTo>
                    <a:lnTo>
                      <a:pt x="724" y="249"/>
                    </a:lnTo>
                    <a:lnTo>
                      <a:pt x="724" y="159"/>
                    </a:lnTo>
                    <a:lnTo>
                      <a:pt x="836" y="159"/>
                    </a:lnTo>
                    <a:lnTo>
                      <a:pt x="881" y="91"/>
                    </a:lnTo>
                    <a:close/>
                  </a:path>
                </a:pathLst>
              </a:custGeom>
              <a:solidFill>
                <a:srgbClr val="4D4D4D"/>
              </a:solidFill>
              <a:ln w="9525">
                <a:noFill/>
                <a:round/>
                <a:headEnd/>
                <a:tailEnd/>
              </a:ln>
            </p:spPr>
            <p:txBody>
              <a:bodyPr/>
              <a:lstStyle/>
              <a:p>
                <a:endParaRPr lang="es-CO"/>
              </a:p>
            </p:txBody>
          </p:sp>
          <p:sp>
            <p:nvSpPr>
              <p:cNvPr id="12315" name="Freeform 30"/>
              <p:cNvSpPr>
                <a:spLocks/>
              </p:cNvSpPr>
              <p:nvPr/>
            </p:nvSpPr>
            <p:spPr bwMode="auto">
              <a:xfrm>
                <a:off x="1675" y="3347"/>
                <a:ext cx="147" cy="75"/>
              </a:xfrm>
              <a:custGeom>
                <a:avLst/>
                <a:gdLst>
                  <a:gd name="T0" fmla="*/ 146 w 293"/>
                  <a:gd name="T1" fmla="*/ 49 h 150"/>
                  <a:gd name="T2" fmla="*/ 105 w 293"/>
                  <a:gd name="T3" fmla="*/ 41 h 150"/>
                  <a:gd name="T4" fmla="*/ 60 w 293"/>
                  <a:gd name="T5" fmla="*/ 26 h 150"/>
                  <a:gd name="T6" fmla="*/ 12 w 293"/>
                  <a:gd name="T7" fmla="*/ 0 h 150"/>
                  <a:gd name="T8" fmla="*/ 0 w 293"/>
                  <a:gd name="T9" fmla="*/ 19 h 150"/>
                  <a:gd name="T10" fmla="*/ 37 w 293"/>
                  <a:gd name="T11" fmla="*/ 56 h 150"/>
                  <a:gd name="T12" fmla="*/ 82 w 293"/>
                  <a:gd name="T13" fmla="*/ 68 h 150"/>
                  <a:gd name="T14" fmla="*/ 142 w 293"/>
                  <a:gd name="T15" fmla="*/ 75 h 150"/>
                  <a:gd name="T16" fmla="*/ 143 w 293"/>
                  <a:gd name="T17" fmla="*/ 71 h 150"/>
                  <a:gd name="T18" fmla="*/ 146 w 293"/>
                  <a:gd name="T19" fmla="*/ 60 h 150"/>
                  <a:gd name="T20" fmla="*/ 147 w 293"/>
                  <a:gd name="T21" fmla="*/ 51 h 150"/>
                  <a:gd name="T22" fmla="*/ 146 w 293"/>
                  <a:gd name="T23" fmla="*/ 49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3"/>
                  <a:gd name="T37" fmla="*/ 0 h 150"/>
                  <a:gd name="T38" fmla="*/ 293 w 293"/>
                  <a:gd name="T39" fmla="*/ 150 h 1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3" h="150">
                    <a:moveTo>
                      <a:pt x="291" y="98"/>
                    </a:moveTo>
                    <a:lnTo>
                      <a:pt x="209" y="83"/>
                    </a:lnTo>
                    <a:lnTo>
                      <a:pt x="119" y="52"/>
                    </a:lnTo>
                    <a:lnTo>
                      <a:pt x="23" y="0"/>
                    </a:lnTo>
                    <a:lnTo>
                      <a:pt x="0" y="37"/>
                    </a:lnTo>
                    <a:lnTo>
                      <a:pt x="74" y="113"/>
                    </a:lnTo>
                    <a:lnTo>
                      <a:pt x="164" y="135"/>
                    </a:lnTo>
                    <a:lnTo>
                      <a:pt x="284" y="150"/>
                    </a:lnTo>
                    <a:lnTo>
                      <a:pt x="286" y="141"/>
                    </a:lnTo>
                    <a:lnTo>
                      <a:pt x="291" y="121"/>
                    </a:lnTo>
                    <a:lnTo>
                      <a:pt x="293" y="103"/>
                    </a:lnTo>
                    <a:lnTo>
                      <a:pt x="291" y="98"/>
                    </a:lnTo>
                    <a:close/>
                  </a:path>
                </a:pathLst>
              </a:custGeom>
              <a:solidFill>
                <a:srgbClr val="4D4D4D"/>
              </a:solidFill>
              <a:ln w="9525">
                <a:noFill/>
                <a:round/>
                <a:headEnd/>
                <a:tailEnd/>
              </a:ln>
            </p:spPr>
            <p:txBody>
              <a:bodyPr/>
              <a:lstStyle/>
              <a:p>
                <a:endParaRPr lang="es-CO"/>
              </a:p>
            </p:txBody>
          </p:sp>
          <p:sp>
            <p:nvSpPr>
              <p:cNvPr id="12316" name="Freeform 31"/>
              <p:cNvSpPr>
                <a:spLocks/>
              </p:cNvSpPr>
              <p:nvPr/>
            </p:nvSpPr>
            <p:spPr bwMode="auto">
              <a:xfrm>
                <a:off x="1462" y="3362"/>
                <a:ext cx="182" cy="345"/>
              </a:xfrm>
              <a:custGeom>
                <a:avLst/>
                <a:gdLst>
                  <a:gd name="T0" fmla="*/ 182 w 362"/>
                  <a:gd name="T1" fmla="*/ 0 h 688"/>
                  <a:gd name="T2" fmla="*/ 172 w 362"/>
                  <a:gd name="T3" fmla="*/ 21 h 688"/>
                  <a:gd name="T4" fmla="*/ 162 w 362"/>
                  <a:gd name="T5" fmla="*/ 43 h 688"/>
                  <a:gd name="T6" fmla="*/ 154 w 362"/>
                  <a:gd name="T7" fmla="*/ 64 h 688"/>
                  <a:gd name="T8" fmla="*/ 146 w 362"/>
                  <a:gd name="T9" fmla="*/ 85 h 688"/>
                  <a:gd name="T10" fmla="*/ 139 w 362"/>
                  <a:gd name="T11" fmla="*/ 105 h 688"/>
                  <a:gd name="T12" fmla="*/ 132 w 362"/>
                  <a:gd name="T13" fmla="*/ 126 h 688"/>
                  <a:gd name="T14" fmla="*/ 127 w 362"/>
                  <a:gd name="T15" fmla="*/ 146 h 688"/>
                  <a:gd name="T16" fmla="*/ 121 w 362"/>
                  <a:gd name="T17" fmla="*/ 166 h 688"/>
                  <a:gd name="T18" fmla="*/ 116 w 362"/>
                  <a:gd name="T19" fmla="*/ 187 h 688"/>
                  <a:gd name="T20" fmla="*/ 111 w 362"/>
                  <a:gd name="T21" fmla="*/ 208 h 688"/>
                  <a:gd name="T22" fmla="*/ 107 w 362"/>
                  <a:gd name="T23" fmla="*/ 229 h 688"/>
                  <a:gd name="T24" fmla="*/ 102 w 362"/>
                  <a:gd name="T25" fmla="*/ 251 h 688"/>
                  <a:gd name="T26" fmla="*/ 98 w 362"/>
                  <a:gd name="T27" fmla="*/ 273 h 688"/>
                  <a:gd name="T28" fmla="*/ 94 w 362"/>
                  <a:gd name="T29" fmla="*/ 295 h 688"/>
                  <a:gd name="T30" fmla="*/ 90 w 362"/>
                  <a:gd name="T31" fmla="*/ 318 h 688"/>
                  <a:gd name="T32" fmla="*/ 86 w 362"/>
                  <a:gd name="T33" fmla="*/ 342 h 688"/>
                  <a:gd name="T34" fmla="*/ 0 w 362"/>
                  <a:gd name="T35" fmla="*/ 345 h 688"/>
                  <a:gd name="T36" fmla="*/ 7 w 362"/>
                  <a:gd name="T37" fmla="*/ 286 h 688"/>
                  <a:gd name="T38" fmla="*/ 16 w 362"/>
                  <a:gd name="T39" fmla="*/ 255 h 688"/>
                  <a:gd name="T40" fmla="*/ 23 w 362"/>
                  <a:gd name="T41" fmla="*/ 224 h 688"/>
                  <a:gd name="T42" fmla="*/ 31 w 362"/>
                  <a:gd name="T43" fmla="*/ 193 h 688"/>
                  <a:gd name="T44" fmla="*/ 40 w 362"/>
                  <a:gd name="T45" fmla="*/ 163 h 688"/>
                  <a:gd name="T46" fmla="*/ 48 w 362"/>
                  <a:gd name="T47" fmla="*/ 134 h 688"/>
                  <a:gd name="T48" fmla="*/ 58 w 362"/>
                  <a:gd name="T49" fmla="*/ 104 h 688"/>
                  <a:gd name="T50" fmla="*/ 69 w 362"/>
                  <a:gd name="T51" fmla="*/ 74 h 688"/>
                  <a:gd name="T52" fmla="*/ 82 w 362"/>
                  <a:gd name="T53" fmla="*/ 44 h 688"/>
                  <a:gd name="T54" fmla="*/ 125 w 362"/>
                  <a:gd name="T55" fmla="*/ 26 h 688"/>
                  <a:gd name="T56" fmla="*/ 182 w 362"/>
                  <a:gd name="T57" fmla="*/ 0 h 6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2"/>
                  <a:gd name="T88" fmla="*/ 0 h 688"/>
                  <a:gd name="T89" fmla="*/ 362 w 362"/>
                  <a:gd name="T90" fmla="*/ 688 h 6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2" h="688">
                    <a:moveTo>
                      <a:pt x="362" y="0"/>
                    </a:moveTo>
                    <a:lnTo>
                      <a:pt x="342" y="42"/>
                    </a:lnTo>
                    <a:lnTo>
                      <a:pt x="323" y="85"/>
                    </a:lnTo>
                    <a:lnTo>
                      <a:pt x="306" y="127"/>
                    </a:lnTo>
                    <a:lnTo>
                      <a:pt x="290" y="169"/>
                    </a:lnTo>
                    <a:lnTo>
                      <a:pt x="276" y="209"/>
                    </a:lnTo>
                    <a:lnTo>
                      <a:pt x="263" y="251"/>
                    </a:lnTo>
                    <a:lnTo>
                      <a:pt x="252" y="291"/>
                    </a:lnTo>
                    <a:lnTo>
                      <a:pt x="240" y="332"/>
                    </a:lnTo>
                    <a:lnTo>
                      <a:pt x="230" y="373"/>
                    </a:lnTo>
                    <a:lnTo>
                      <a:pt x="221" y="415"/>
                    </a:lnTo>
                    <a:lnTo>
                      <a:pt x="213" y="457"/>
                    </a:lnTo>
                    <a:lnTo>
                      <a:pt x="203" y="501"/>
                    </a:lnTo>
                    <a:lnTo>
                      <a:pt x="195" y="544"/>
                    </a:lnTo>
                    <a:lnTo>
                      <a:pt x="187" y="589"/>
                    </a:lnTo>
                    <a:lnTo>
                      <a:pt x="179" y="635"/>
                    </a:lnTo>
                    <a:lnTo>
                      <a:pt x="171" y="683"/>
                    </a:lnTo>
                    <a:lnTo>
                      <a:pt x="0" y="688"/>
                    </a:lnTo>
                    <a:lnTo>
                      <a:pt x="13" y="571"/>
                    </a:lnTo>
                    <a:lnTo>
                      <a:pt x="31" y="508"/>
                    </a:lnTo>
                    <a:lnTo>
                      <a:pt x="46" y="446"/>
                    </a:lnTo>
                    <a:lnTo>
                      <a:pt x="62" y="385"/>
                    </a:lnTo>
                    <a:lnTo>
                      <a:pt x="79" y="326"/>
                    </a:lnTo>
                    <a:lnTo>
                      <a:pt x="96" y="267"/>
                    </a:lnTo>
                    <a:lnTo>
                      <a:pt x="116" y="207"/>
                    </a:lnTo>
                    <a:lnTo>
                      <a:pt x="138" y="147"/>
                    </a:lnTo>
                    <a:lnTo>
                      <a:pt x="163" y="87"/>
                    </a:lnTo>
                    <a:lnTo>
                      <a:pt x="249" y="51"/>
                    </a:lnTo>
                    <a:lnTo>
                      <a:pt x="362" y="0"/>
                    </a:lnTo>
                    <a:close/>
                  </a:path>
                </a:pathLst>
              </a:custGeom>
              <a:solidFill>
                <a:srgbClr val="4D4D4D"/>
              </a:solidFill>
              <a:ln w="9525">
                <a:noFill/>
                <a:round/>
                <a:headEnd/>
                <a:tailEnd/>
              </a:ln>
            </p:spPr>
            <p:txBody>
              <a:bodyPr/>
              <a:lstStyle/>
              <a:p>
                <a:endParaRPr lang="es-CO"/>
              </a:p>
            </p:txBody>
          </p:sp>
          <p:sp>
            <p:nvSpPr>
              <p:cNvPr id="12317" name="Freeform 32"/>
              <p:cNvSpPr>
                <a:spLocks/>
              </p:cNvSpPr>
              <p:nvPr/>
            </p:nvSpPr>
            <p:spPr bwMode="auto">
              <a:xfrm>
                <a:off x="1578" y="2872"/>
                <a:ext cx="16" cy="41"/>
              </a:xfrm>
              <a:custGeom>
                <a:avLst/>
                <a:gdLst>
                  <a:gd name="T0" fmla="*/ 16 w 31"/>
                  <a:gd name="T1" fmla="*/ 0 h 83"/>
                  <a:gd name="T2" fmla="*/ 0 w 31"/>
                  <a:gd name="T3" fmla="*/ 5 h 83"/>
                  <a:gd name="T4" fmla="*/ 0 w 31"/>
                  <a:gd name="T5" fmla="*/ 17 h 83"/>
                  <a:gd name="T6" fmla="*/ 0 w 31"/>
                  <a:gd name="T7" fmla="*/ 41 h 83"/>
                  <a:gd name="T8" fmla="*/ 12 w 31"/>
                  <a:gd name="T9" fmla="*/ 31 h 83"/>
                  <a:gd name="T10" fmla="*/ 11 w 31"/>
                  <a:gd name="T11" fmla="*/ 19 h 83"/>
                  <a:gd name="T12" fmla="*/ 16 w 31"/>
                  <a:gd name="T13" fmla="*/ 0 h 83"/>
                  <a:gd name="T14" fmla="*/ 0 60000 65536"/>
                  <a:gd name="T15" fmla="*/ 0 60000 65536"/>
                  <a:gd name="T16" fmla="*/ 0 60000 65536"/>
                  <a:gd name="T17" fmla="*/ 0 60000 65536"/>
                  <a:gd name="T18" fmla="*/ 0 60000 65536"/>
                  <a:gd name="T19" fmla="*/ 0 60000 65536"/>
                  <a:gd name="T20" fmla="*/ 0 60000 65536"/>
                  <a:gd name="T21" fmla="*/ 0 w 31"/>
                  <a:gd name="T22" fmla="*/ 0 h 83"/>
                  <a:gd name="T23" fmla="*/ 31 w 31"/>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83">
                    <a:moveTo>
                      <a:pt x="31" y="0"/>
                    </a:moveTo>
                    <a:lnTo>
                      <a:pt x="0" y="10"/>
                    </a:lnTo>
                    <a:lnTo>
                      <a:pt x="0" y="35"/>
                    </a:lnTo>
                    <a:lnTo>
                      <a:pt x="0" y="83"/>
                    </a:lnTo>
                    <a:lnTo>
                      <a:pt x="24" y="62"/>
                    </a:lnTo>
                    <a:lnTo>
                      <a:pt x="21" y="38"/>
                    </a:lnTo>
                    <a:lnTo>
                      <a:pt x="31" y="0"/>
                    </a:lnTo>
                    <a:close/>
                  </a:path>
                </a:pathLst>
              </a:custGeom>
              <a:solidFill>
                <a:srgbClr val="4D4D4D"/>
              </a:solidFill>
              <a:ln w="9525">
                <a:noFill/>
                <a:round/>
                <a:headEnd/>
                <a:tailEnd/>
              </a:ln>
            </p:spPr>
            <p:txBody>
              <a:bodyPr/>
              <a:lstStyle/>
              <a:p>
                <a:endParaRPr lang="es-CO"/>
              </a:p>
            </p:txBody>
          </p:sp>
          <p:sp>
            <p:nvSpPr>
              <p:cNvPr id="12318" name="Freeform 33"/>
              <p:cNvSpPr>
                <a:spLocks/>
              </p:cNvSpPr>
              <p:nvPr/>
            </p:nvSpPr>
            <p:spPr bwMode="auto">
              <a:xfrm>
                <a:off x="1633" y="2929"/>
                <a:ext cx="39" cy="72"/>
              </a:xfrm>
              <a:custGeom>
                <a:avLst/>
                <a:gdLst>
                  <a:gd name="T0" fmla="*/ 31 w 78"/>
                  <a:gd name="T1" fmla="*/ 0 h 145"/>
                  <a:gd name="T2" fmla="*/ 19 w 78"/>
                  <a:gd name="T3" fmla="*/ 26 h 145"/>
                  <a:gd name="T4" fmla="*/ 0 w 78"/>
                  <a:gd name="T5" fmla="*/ 60 h 145"/>
                  <a:gd name="T6" fmla="*/ 1 w 78"/>
                  <a:gd name="T7" fmla="*/ 72 h 145"/>
                  <a:gd name="T8" fmla="*/ 13 w 78"/>
                  <a:gd name="T9" fmla="*/ 72 h 145"/>
                  <a:gd name="T10" fmla="*/ 17 w 78"/>
                  <a:gd name="T11" fmla="*/ 55 h 145"/>
                  <a:gd name="T12" fmla="*/ 39 w 78"/>
                  <a:gd name="T13" fmla="*/ 0 h 145"/>
                  <a:gd name="T14" fmla="*/ 31 w 78"/>
                  <a:gd name="T15" fmla="*/ 0 h 145"/>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45"/>
                  <a:gd name="T26" fmla="*/ 78 w 78"/>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45">
                    <a:moveTo>
                      <a:pt x="62" y="0"/>
                    </a:moveTo>
                    <a:lnTo>
                      <a:pt x="38" y="52"/>
                    </a:lnTo>
                    <a:lnTo>
                      <a:pt x="0" y="121"/>
                    </a:lnTo>
                    <a:lnTo>
                      <a:pt x="3" y="145"/>
                    </a:lnTo>
                    <a:lnTo>
                      <a:pt x="27" y="145"/>
                    </a:lnTo>
                    <a:lnTo>
                      <a:pt x="34" y="111"/>
                    </a:lnTo>
                    <a:lnTo>
                      <a:pt x="78" y="0"/>
                    </a:lnTo>
                    <a:lnTo>
                      <a:pt x="62" y="0"/>
                    </a:lnTo>
                    <a:close/>
                  </a:path>
                </a:pathLst>
              </a:custGeom>
              <a:solidFill>
                <a:srgbClr val="4D4D4D"/>
              </a:solidFill>
              <a:ln w="9525">
                <a:noFill/>
                <a:round/>
                <a:headEnd/>
                <a:tailEnd/>
              </a:ln>
            </p:spPr>
            <p:txBody>
              <a:bodyPr/>
              <a:lstStyle/>
              <a:p>
                <a:endParaRPr lang="es-CO"/>
              </a:p>
            </p:txBody>
          </p:sp>
          <p:sp>
            <p:nvSpPr>
              <p:cNvPr id="12319" name="Freeform 34"/>
              <p:cNvSpPr>
                <a:spLocks/>
              </p:cNvSpPr>
              <p:nvPr/>
            </p:nvSpPr>
            <p:spPr bwMode="auto">
              <a:xfrm>
                <a:off x="1566" y="2961"/>
                <a:ext cx="41" cy="89"/>
              </a:xfrm>
              <a:custGeom>
                <a:avLst/>
                <a:gdLst>
                  <a:gd name="T0" fmla="*/ 41 w 83"/>
                  <a:gd name="T1" fmla="*/ 12 h 176"/>
                  <a:gd name="T2" fmla="*/ 26 w 83"/>
                  <a:gd name="T3" fmla="*/ 16 h 176"/>
                  <a:gd name="T4" fmla="*/ 14 w 83"/>
                  <a:gd name="T5" fmla="*/ 0 h 176"/>
                  <a:gd name="T6" fmla="*/ 5 w 83"/>
                  <a:gd name="T7" fmla="*/ 10 h 176"/>
                  <a:gd name="T8" fmla="*/ 0 w 83"/>
                  <a:gd name="T9" fmla="*/ 36 h 176"/>
                  <a:gd name="T10" fmla="*/ 0 w 83"/>
                  <a:gd name="T11" fmla="*/ 58 h 176"/>
                  <a:gd name="T12" fmla="*/ 7 w 83"/>
                  <a:gd name="T13" fmla="*/ 89 h 176"/>
                  <a:gd name="T14" fmla="*/ 17 w 83"/>
                  <a:gd name="T15" fmla="*/ 70 h 176"/>
                  <a:gd name="T16" fmla="*/ 19 w 83"/>
                  <a:gd name="T17" fmla="*/ 47 h 176"/>
                  <a:gd name="T18" fmla="*/ 33 w 83"/>
                  <a:gd name="T19" fmla="*/ 26 h 176"/>
                  <a:gd name="T20" fmla="*/ 41 w 83"/>
                  <a:gd name="T21" fmla="*/ 12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176"/>
                  <a:gd name="T35" fmla="*/ 83 w 83"/>
                  <a:gd name="T36" fmla="*/ 176 h 1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176">
                    <a:moveTo>
                      <a:pt x="83" y="24"/>
                    </a:moveTo>
                    <a:lnTo>
                      <a:pt x="52" y="31"/>
                    </a:lnTo>
                    <a:lnTo>
                      <a:pt x="28" y="0"/>
                    </a:lnTo>
                    <a:lnTo>
                      <a:pt x="10" y="20"/>
                    </a:lnTo>
                    <a:lnTo>
                      <a:pt x="0" y="72"/>
                    </a:lnTo>
                    <a:lnTo>
                      <a:pt x="0" y="114"/>
                    </a:lnTo>
                    <a:lnTo>
                      <a:pt x="14" y="176"/>
                    </a:lnTo>
                    <a:lnTo>
                      <a:pt x="34" y="138"/>
                    </a:lnTo>
                    <a:lnTo>
                      <a:pt x="38" y="93"/>
                    </a:lnTo>
                    <a:lnTo>
                      <a:pt x="66" y="52"/>
                    </a:lnTo>
                    <a:lnTo>
                      <a:pt x="83" y="24"/>
                    </a:lnTo>
                    <a:close/>
                  </a:path>
                </a:pathLst>
              </a:custGeom>
              <a:solidFill>
                <a:srgbClr val="4D4D4D"/>
              </a:solidFill>
              <a:ln w="9525">
                <a:noFill/>
                <a:round/>
                <a:headEnd/>
                <a:tailEnd/>
              </a:ln>
            </p:spPr>
            <p:txBody>
              <a:bodyPr/>
              <a:lstStyle/>
              <a:p>
                <a:endParaRPr lang="es-CO"/>
              </a:p>
            </p:txBody>
          </p:sp>
          <p:sp>
            <p:nvSpPr>
              <p:cNvPr id="12320" name="Freeform 35"/>
              <p:cNvSpPr>
                <a:spLocks/>
              </p:cNvSpPr>
              <p:nvPr/>
            </p:nvSpPr>
            <p:spPr bwMode="auto">
              <a:xfrm>
                <a:off x="1610" y="2743"/>
                <a:ext cx="156" cy="100"/>
              </a:xfrm>
              <a:custGeom>
                <a:avLst/>
                <a:gdLst>
                  <a:gd name="T0" fmla="*/ 78 w 314"/>
                  <a:gd name="T1" fmla="*/ 0 h 201"/>
                  <a:gd name="T2" fmla="*/ 64 w 314"/>
                  <a:gd name="T3" fmla="*/ 6 h 201"/>
                  <a:gd name="T4" fmla="*/ 51 w 314"/>
                  <a:gd name="T5" fmla="*/ 15 h 201"/>
                  <a:gd name="T6" fmla="*/ 38 w 314"/>
                  <a:gd name="T7" fmla="*/ 25 h 201"/>
                  <a:gd name="T8" fmla="*/ 27 w 314"/>
                  <a:gd name="T9" fmla="*/ 37 h 201"/>
                  <a:gd name="T10" fmla="*/ 17 w 314"/>
                  <a:gd name="T11" fmla="*/ 49 h 201"/>
                  <a:gd name="T12" fmla="*/ 9 w 314"/>
                  <a:gd name="T13" fmla="*/ 63 h 201"/>
                  <a:gd name="T14" fmla="*/ 3 w 314"/>
                  <a:gd name="T15" fmla="*/ 78 h 201"/>
                  <a:gd name="T16" fmla="*/ 0 w 314"/>
                  <a:gd name="T17" fmla="*/ 93 h 201"/>
                  <a:gd name="T18" fmla="*/ 11 w 314"/>
                  <a:gd name="T19" fmla="*/ 100 h 201"/>
                  <a:gd name="T20" fmla="*/ 43 w 314"/>
                  <a:gd name="T21" fmla="*/ 100 h 201"/>
                  <a:gd name="T22" fmla="*/ 82 w 314"/>
                  <a:gd name="T23" fmla="*/ 99 h 201"/>
                  <a:gd name="T24" fmla="*/ 122 w 314"/>
                  <a:gd name="T25" fmla="*/ 86 h 201"/>
                  <a:gd name="T26" fmla="*/ 152 w 314"/>
                  <a:gd name="T27" fmla="*/ 86 h 201"/>
                  <a:gd name="T28" fmla="*/ 146 w 314"/>
                  <a:gd name="T29" fmla="*/ 75 h 201"/>
                  <a:gd name="T30" fmla="*/ 146 w 314"/>
                  <a:gd name="T31" fmla="*/ 57 h 201"/>
                  <a:gd name="T32" fmla="*/ 151 w 314"/>
                  <a:gd name="T33" fmla="*/ 46 h 201"/>
                  <a:gd name="T34" fmla="*/ 154 w 314"/>
                  <a:gd name="T35" fmla="*/ 36 h 201"/>
                  <a:gd name="T36" fmla="*/ 156 w 314"/>
                  <a:gd name="T37" fmla="*/ 28 h 201"/>
                  <a:gd name="T38" fmla="*/ 156 w 314"/>
                  <a:gd name="T39" fmla="*/ 21 h 201"/>
                  <a:gd name="T40" fmla="*/ 156 w 314"/>
                  <a:gd name="T41" fmla="*/ 15 h 201"/>
                  <a:gd name="T42" fmla="*/ 153 w 314"/>
                  <a:gd name="T43" fmla="*/ 11 h 201"/>
                  <a:gd name="T44" fmla="*/ 150 w 314"/>
                  <a:gd name="T45" fmla="*/ 7 h 201"/>
                  <a:gd name="T46" fmla="*/ 146 w 314"/>
                  <a:gd name="T47" fmla="*/ 4 h 201"/>
                  <a:gd name="T48" fmla="*/ 141 w 314"/>
                  <a:gd name="T49" fmla="*/ 2 h 201"/>
                  <a:gd name="T50" fmla="*/ 135 w 314"/>
                  <a:gd name="T51" fmla="*/ 1 h 201"/>
                  <a:gd name="T52" fmla="*/ 127 w 314"/>
                  <a:gd name="T53" fmla="*/ 0 h 201"/>
                  <a:gd name="T54" fmla="*/ 119 w 314"/>
                  <a:gd name="T55" fmla="*/ 0 h 201"/>
                  <a:gd name="T56" fmla="*/ 110 w 314"/>
                  <a:gd name="T57" fmla="*/ 0 h 201"/>
                  <a:gd name="T58" fmla="*/ 100 w 314"/>
                  <a:gd name="T59" fmla="*/ 0 h 201"/>
                  <a:gd name="T60" fmla="*/ 89 w 314"/>
                  <a:gd name="T61" fmla="*/ 0 h 201"/>
                  <a:gd name="T62" fmla="*/ 78 w 314"/>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4"/>
                  <a:gd name="T97" fmla="*/ 0 h 201"/>
                  <a:gd name="T98" fmla="*/ 314 w 314"/>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4" h="201">
                    <a:moveTo>
                      <a:pt x="157" y="0"/>
                    </a:moveTo>
                    <a:lnTo>
                      <a:pt x="128" y="13"/>
                    </a:lnTo>
                    <a:lnTo>
                      <a:pt x="102" y="30"/>
                    </a:lnTo>
                    <a:lnTo>
                      <a:pt x="76" y="51"/>
                    </a:lnTo>
                    <a:lnTo>
                      <a:pt x="55" y="74"/>
                    </a:lnTo>
                    <a:lnTo>
                      <a:pt x="35" y="99"/>
                    </a:lnTo>
                    <a:lnTo>
                      <a:pt x="19" y="127"/>
                    </a:lnTo>
                    <a:lnTo>
                      <a:pt x="7" y="156"/>
                    </a:lnTo>
                    <a:lnTo>
                      <a:pt x="0" y="187"/>
                    </a:lnTo>
                    <a:lnTo>
                      <a:pt x="23" y="201"/>
                    </a:lnTo>
                    <a:lnTo>
                      <a:pt x="86" y="201"/>
                    </a:lnTo>
                    <a:lnTo>
                      <a:pt x="165" y="198"/>
                    </a:lnTo>
                    <a:lnTo>
                      <a:pt x="246" y="173"/>
                    </a:lnTo>
                    <a:lnTo>
                      <a:pt x="306" y="173"/>
                    </a:lnTo>
                    <a:lnTo>
                      <a:pt x="294" y="150"/>
                    </a:lnTo>
                    <a:lnTo>
                      <a:pt x="294" y="115"/>
                    </a:lnTo>
                    <a:lnTo>
                      <a:pt x="303" y="92"/>
                    </a:lnTo>
                    <a:lnTo>
                      <a:pt x="309" y="73"/>
                    </a:lnTo>
                    <a:lnTo>
                      <a:pt x="313" y="57"/>
                    </a:lnTo>
                    <a:lnTo>
                      <a:pt x="314" y="43"/>
                    </a:lnTo>
                    <a:lnTo>
                      <a:pt x="313" y="31"/>
                    </a:lnTo>
                    <a:lnTo>
                      <a:pt x="308" y="22"/>
                    </a:lnTo>
                    <a:lnTo>
                      <a:pt x="302" y="14"/>
                    </a:lnTo>
                    <a:lnTo>
                      <a:pt x="294" y="9"/>
                    </a:lnTo>
                    <a:lnTo>
                      <a:pt x="284" y="5"/>
                    </a:lnTo>
                    <a:lnTo>
                      <a:pt x="271" y="2"/>
                    </a:lnTo>
                    <a:lnTo>
                      <a:pt x="256" y="0"/>
                    </a:lnTo>
                    <a:lnTo>
                      <a:pt x="240" y="0"/>
                    </a:lnTo>
                    <a:lnTo>
                      <a:pt x="222" y="0"/>
                    </a:lnTo>
                    <a:lnTo>
                      <a:pt x="202" y="0"/>
                    </a:lnTo>
                    <a:lnTo>
                      <a:pt x="180" y="0"/>
                    </a:lnTo>
                    <a:lnTo>
                      <a:pt x="157" y="0"/>
                    </a:lnTo>
                    <a:close/>
                  </a:path>
                </a:pathLst>
              </a:custGeom>
              <a:solidFill>
                <a:srgbClr val="4D4D4D"/>
              </a:solidFill>
              <a:ln w="9525">
                <a:noFill/>
                <a:round/>
                <a:headEnd/>
                <a:tailEnd/>
              </a:ln>
            </p:spPr>
            <p:txBody>
              <a:bodyPr/>
              <a:lstStyle/>
              <a:p>
                <a:endParaRPr lang="es-CO"/>
              </a:p>
            </p:txBody>
          </p:sp>
          <p:sp>
            <p:nvSpPr>
              <p:cNvPr id="12321" name="Freeform 36"/>
              <p:cNvSpPr>
                <a:spLocks/>
              </p:cNvSpPr>
              <p:nvPr/>
            </p:nvSpPr>
            <p:spPr bwMode="auto">
              <a:xfrm>
                <a:off x="1625" y="3044"/>
                <a:ext cx="22" cy="27"/>
              </a:xfrm>
              <a:custGeom>
                <a:avLst/>
                <a:gdLst>
                  <a:gd name="T0" fmla="*/ 11 w 45"/>
                  <a:gd name="T1" fmla="*/ 0 h 54"/>
                  <a:gd name="T2" fmla="*/ 14 w 45"/>
                  <a:gd name="T3" fmla="*/ 9 h 54"/>
                  <a:gd name="T4" fmla="*/ 22 w 45"/>
                  <a:gd name="T5" fmla="*/ 18 h 54"/>
                  <a:gd name="T6" fmla="*/ 0 w 45"/>
                  <a:gd name="T7" fmla="*/ 27 h 54"/>
                  <a:gd name="T8" fmla="*/ 0 w 45"/>
                  <a:gd name="T9" fmla="*/ 18 h 54"/>
                  <a:gd name="T10" fmla="*/ 2 w 45"/>
                  <a:gd name="T11" fmla="*/ 15 h 54"/>
                  <a:gd name="T12" fmla="*/ 6 w 45"/>
                  <a:gd name="T13" fmla="*/ 8 h 54"/>
                  <a:gd name="T14" fmla="*/ 10 w 45"/>
                  <a:gd name="T15" fmla="*/ 2 h 54"/>
                  <a:gd name="T16" fmla="*/ 11 w 45"/>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54"/>
                  <a:gd name="T29" fmla="*/ 45 w 45"/>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54">
                    <a:moveTo>
                      <a:pt x="23" y="0"/>
                    </a:moveTo>
                    <a:lnTo>
                      <a:pt x="28" y="18"/>
                    </a:lnTo>
                    <a:lnTo>
                      <a:pt x="45" y="35"/>
                    </a:lnTo>
                    <a:lnTo>
                      <a:pt x="0" y="54"/>
                    </a:lnTo>
                    <a:lnTo>
                      <a:pt x="0" y="35"/>
                    </a:lnTo>
                    <a:lnTo>
                      <a:pt x="4" y="30"/>
                    </a:lnTo>
                    <a:lnTo>
                      <a:pt x="12" y="16"/>
                    </a:lnTo>
                    <a:lnTo>
                      <a:pt x="20" y="4"/>
                    </a:lnTo>
                    <a:lnTo>
                      <a:pt x="23" y="0"/>
                    </a:lnTo>
                    <a:close/>
                  </a:path>
                </a:pathLst>
              </a:custGeom>
              <a:solidFill>
                <a:srgbClr val="4D4D4D"/>
              </a:solidFill>
              <a:ln w="9525">
                <a:noFill/>
                <a:round/>
                <a:headEnd/>
                <a:tailEnd/>
              </a:ln>
            </p:spPr>
            <p:txBody>
              <a:bodyPr/>
              <a:lstStyle/>
              <a:p>
                <a:endParaRPr lang="es-CO"/>
              </a:p>
            </p:txBody>
          </p:sp>
          <p:sp>
            <p:nvSpPr>
              <p:cNvPr id="12322" name="Freeform 37"/>
              <p:cNvSpPr>
                <a:spLocks/>
              </p:cNvSpPr>
              <p:nvPr/>
            </p:nvSpPr>
            <p:spPr bwMode="auto">
              <a:xfrm>
                <a:off x="1639" y="3103"/>
                <a:ext cx="28" cy="9"/>
              </a:xfrm>
              <a:custGeom>
                <a:avLst/>
                <a:gdLst>
                  <a:gd name="T0" fmla="*/ 28 w 56"/>
                  <a:gd name="T1" fmla="*/ 3 h 19"/>
                  <a:gd name="T2" fmla="*/ 18 w 56"/>
                  <a:gd name="T3" fmla="*/ 3 h 19"/>
                  <a:gd name="T4" fmla="*/ 0 w 56"/>
                  <a:gd name="T5" fmla="*/ 0 h 19"/>
                  <a:gd name="T6" fmla="*/ 4 w 56"/>
                  <a:gd name="T7" fmla="*/ 6 h 19"/>
                  <a:gd name="T8" fmla="*/ 15 w 56"/>
                  <a:gd name="T9" fmla="*/ 9 h 19"/>
                  <a:gd name="T10" fmla="*/ 27 w 56"/>
                  <a:gd name="T11" fmla="*/ 9 h 19"/>
                  <a:gd name="T12" fmla="*/ 28 w 56"/>
                  <a:gd name="T13" fmla="*/ 3 h 19"/>
                  <a:gd name="T14" fmla="*/ 0 60000 65536"/>
                  <a:gd name="T15" fmla="*/ 0 60000 65536"/>
                  <a:gd name="T16" fmla="*/ 0 60000 65536"/>
                  <a:gd name="T17" fmla="*/ 0 60000 65536"/>
                  <a:gd name="T18" fmla="*/ 0 60000 65536"/>
                  <a:gd name="T19" fmla="*/ 0 60000 65536"/>
                  <a:gd name="T20" fmla="*/ 0 60000 65536"/>
                  <a:gd name="T21" fmla="*/ 0 w 56"/>
                  <a:gd name="T22" fmla="*/ 0 h 19"/>
                  <a:gd name="T23" fmla="*/ 56 w 5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19">
                    <a:moveTo>
                      <a:pt x="56" y="6"/>
                    </a:moveTo>
                    <a:lnTo>
                      <a:pt x="36" y="6"/>
                    </a:lnTo>
                    <a:lnTo>
                      <a:pt x="0" y="0"/>
                    </a:lnTo>
                    <a:lnTo>
                      <a:pt x="8" y="12"/>
                    </a:lnTo>
                    <a:lnTo>
                      <a:pt x="30" y="19"/>
                    </a:lnTo>
                    <a:lnTo>
                      <a:pt x="53" y="19"/>
                    </a:lnTo>
                    <a:lnTo>
                      <a:pt x="56" y="6"/>
                    </a:lnTo>
                    <a:close/>
                  </a:path>
                </a:pathLst>
              </a:custGeom>
              <a:solidFill>
                <a:srgbClr val="4D4D4D"/>
              </a:solidFill>
              <a:ln w="9525">
                <a:noFill/>
                <a:round/>
                <a:headEnd/>
                <a:tailEnd/>
              </a:ln>
            </p:spPr>
            <p:txBody>
              <a:bodyPr/>
              <a:lstStyle/>
              <a:p>
                <a:endParaRPr lang="es-CO"/>
              </a:p>
            </p:txBody>
          </p:sp>
          <p:sp>
            <p:nvSpPr>
              <p:cNvPr id="12323" name="Freeform 38"/>
              <p:cNvSpPr>
                <a:spLocks/>
              </p:cNvSpPr>
              <p:nvPr/>
            </p:nvSpPr>
            <p:spPr bwMode="auto">
              <a:xfrm>
                <a:off x="1660" y="2879"/>
                <a:ext cx="72" cy="146"/>
              </a:xfrm>
              <a:custGeom>
                <a:avLst/>
                <a:gdLst>
                  <a:gd name="T0" fmla="*/ 42 w 145"/>
                  <a:gd name="T1" fmla="*/ 0 h 293"/>
                  <a:gd name="T2" fmla="*/ 42 w 145"/>
                  <a:gd name="T3" fmla="*/ 27 h 293"/>
                  <a:gd name="T4" fmla="*/ 55 w 145"/>
                  <a:gd name="T5" fmla="*/ 45 h 293"/>
                  <a:gd name="T6" fmla="*/ 70 w 145"/>
                  <a:gd name="T7" fmla="*/ 65 h 293"/>
                  <a:gd name="T8" fmla="*/ 72 w 145"/>
                  <a:gd name="T9" fmla="*/ 88 h 293"/>
                  <a:gd name="T10" fmla="*/ 67 w 145"/>
                  <a:gd name="T11" fmla="*/ 101 h 293"/>
                  <a:gd name="T12" fmla="*/ 42 w 145"/>
                  <a:gd name="T13" fmla="*/ 98 h 293"/>
                  <a:gd name="T14" fmla="*/ 42 w 145"/>
                  <a:gd name="T15" fmla="*/ 113 h 293"/>
                  <a:gd name="T16" fmla="*/ 55 w 145"/>
                  <a:gd name="T17" fmla="*/ 121 h 293"/>
                  <a:gd name="T18" fmla="*/ 55 w 145"/>
                  <a:gd name="T19" fmla="*/ 133 h 293"/>
                  <a:gd name="T20" fmla="*/ 47 w 145"/>
                  <a:gd name="T21" fmla="*/ 146 h 293"/>
                  <a:gd name="T22" fmla="*/ 27 w 145"/>
                  <a:gd name="T23" fmla="*/ 139 h 293"/>
                  <a:gd name="T24" fmla="*/ 15 w 145"/>
                  <a:gd name="T25" fmla="*/ 133 h 293"/>
                  <a:gd name="T26" fmla="*/ 7 w 145"/>
                  <a:gd name="T27" fmla="*/ 136 h 293"/>
                  <a:gd name="T28" fmla="*/ 2 w 145"/>
                  <a:gd name="T29" fmla="*/ 136 h 293"/>
                  <a:gd name="T30" fmla="*/ 0 w 145"/>
                  <a:gd name="T31" fmla="*/ 134 h 293"/>
                  <a:gd name="T32" fmla="*/ 0 w 145"/>
                  <a:gd name="T33" fmla="*/ 131 h 293"/>
                  <a:gd name="T34" fmla="*/ 0 w 145"/>
                  <a:gd name="T35" fmla="*/ 126 h 293"/>
                  <a:gd name="T36" fmla="*/ 2 w 145"/>
                  <a:gd name="T37" fmla="*/ 120 h 293"/>
                  <a:gd name="T38" fmla="*/ 5 w 145"/>
                  <a:gd name="T39" fmla="*/ 114 h 293"/>
                  <a:gd name="T40" fmla="*/ 7 w 145"/>
                  <a:gd name="T41" fmla="*/ 109 h 293"/>
                  <a:gd name="T42" fmla="*/ 12 w 145"/>
                  <a:gd name="T43" fmla="*/ 88 h 293"/>
                  <a:gd name="T44" fmla="*/ 30 w 145"/>
                  <a:gd name="T45" fmla="*/ 53 h 293"/>
                  <a:gd name="T46" fmla="*/ 30 w 145"/>
                  <a:gd name="T47" fmla="*/ 30 h 293"/>
                  <a:gd name="T48" fmla="*/ 30 w 145"/>
                  <a:gd name="T49" fmla="*/ 12 h 293"/>
                  <a:gd name="T50" fmla="*/ 42 w 145"/>
                  <a:gd name="T51" fmla="*/ 0 h 2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5"/>
                  <a:gd name="T79" fmla="*/ 0 h 293"/>
                  <a:gd name="T80" fmla="*/ 145 w 145"/>
                  <a:gd name="T81" fmla="*/ 293 h 2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5" h="293">
                    <a:moveTo>
                      <a:pt x="85" y="0"/>
                    </a:moveTo>
                    <a:lnTo>
                      <a:pt x="85" y="55"/>
                    </a:lnTo>
                    <a:lnTo>
                      <a:pt x="110" y="91"/>
                    </a:lnTo>
                    <a:lnTo>
                      <a:pt x="140" y="131"/>
                    </a:lnTo>
                    <a:lnTo>
                      <a:pt x="145" y="176"/>
                    </a:lnTo>
                    <a:lnTo>
                      <a:pt x="134" y="202"/>
                    </a:lnTo>
                    <a:lnTo>
                      <a:pt x="85" y="197"/>
                    </a:lnTo>
                    <a:lnTo>
                      <a:pt x="85" y="227"/>
                    </a:lnTo>
                    <a:lnTo>
                      <a:pt x="110" y="242"/>
                    </a:lnTo>
                    <a:lnTo>
                      <a:pt x="110" y="267"/>
                    </a:lnTo>
                    <a:lnTo>
                      <a:pt x="95" y="293"/>
                    </a:lnTo>
                    <a:lnTo>
                      <a:pt x="55" y="278"/>
                    </a:lnTo>
                    <a:lnTo>
                      <a:pt x="30" y="267"/>
                    </a:lnTo>
                    <a:lnTo>
                      <a:pt x="15" y="272"/>
                    </a:lnTo>
                    <a:lnTo>
                      <a:pt x="5" y="272"/>
                    </a:lnTo>
                    <a:lnTo>
                      <a:pt x="1" y="268"/>
                    </a:lnTo>
                    <a:lnTo>
                      <a:pt x="0" y="262"/>
                    </a:lnTo>
                    <a:lnTo>
                      <a:pt x="1" y="252"/>
                    </a:lnTo>
                    <a:lnTo>
                      <a:pt x="5" y="241"/>
                    </a:lnTo>
                    <a:lnTo>
                      <a:pt x="10" y="229"/>
                    </a:lnTo>
                    <a:lnTo>
                      <a:pt x="15" y="218"/>
                    </a:lnTo>
                    <a:lnTo>
                      <a:pt x="25" y="176"/>
                    </a:lnTo>
                    <a:lnTo>
                      <a:pt x="60" y="106"/>
                    </a:lnTo>
                    <a:lnTo>
                      <a:pt x="60" y="60"/>
                    </a:lnTo>
                    <a:lnTo>
                      <a:pt x="60" y="25"/>
                    </a:lnTo>
                    <a:lnTo>
                      <a:pt x="85" y="0"/>
                    </a:lnTo>
                    <a:close/>
                  </a:path>
                </a:pathLst>
              </a:custGeom>
              <a:solidFill>
                <a:srgbClr val="4D4D4D"/>
              </a:solidFill>
              <a:ln w="9525">
                <a:noFill/>
                <a:round/>
                <a:headEnd/>
                <a:tailEnd/>
              </a:ln>
            </p:spPr>
            <p:txBody>
              <a:bodyPr/>
              <a:lstStyle/>
              <a:p>
                <a:endParaRPr lang="es-CO"/>
              </a:p>
            </p:txBody>
          </p:sp>
          <p:sp>
            <p:nvSpPr>
              <p:cNvPr id="12324" name="Freeform 39"/>
              <p:cNvSpPr>
                <a:spLocks/>
              </p:cNvSpPr>
              <p:nvPr/>
            </p:nvSpPr>
            <p:spPr bwMode="auto">
              <a:xfrm>
                <a:off x="1669" y="3008"/>
                <a:ext cx="97" cy="74"/>
              </a:xfrm>
              <a:custGeom>
                <a:avLst/>
                <a:gdLst>
                  <a:gd name="T0" fmla="*/ 58 w 195"/>
                  <a:gd name="T1" fmla="*/ 0 h 148"/>
                  <a:gd name="T2" fmla="*/ 74 w 195"/>
                  <a:gd name="T3" fmla="*/ 22 h 148"/>
                  <a:gd name="T4" fmla="*/ 86 w 195"/>
                  <a:gd name="T5" fmla="*/ 42 h 148"/>
                  <a:gd name="T6" fmla="*/ 94 w 195"/>
                  <a:gd name="T7" fmla="*/ 51 h 148"/>
                  <a:gd name="T8" fmla="*/ 97 w 195"/>
                  <a:gd name="T9" fmla="*/ 59 h 148"/>
                  <a:gd name="T10" fmla="*/ 95 w 195"/>
                  <a:gd name="T11" fmla="*/ 65 h 148"/>
                  <a:gd name="T12" fmla="*/ 90 w 195"/>
                  <a:gd name="T13" fmla="*/ 69 h 148"/>
                  <a:gd name="T14" fmla="*/ 82 w 195"/>
                  <a:gd name="T15" fmla="*/ 72 h 148"/>
                  <a:gd name="T16" fmla="*/ 73 w 195"/>
                  <a:gd name="T17" fmla="*/ 73 h 148"/>
                  <a:gd name="T18" fmla="*/ 63 w 195"/>
                  <a:gd name="T19" fmla="*/ 74 h 148"/>
                  <a:gd name="T20" fmla="*/ 53 w 195"/>
                  <a:gd name="T21" fmla="*/ 73 h 148"/>
                  <a:gd name="T22" fmla="*/ 31 w 195"/>
                  <a:gd name="T23" fmla="*/ 63 h 148"/>
                  <a:gd name="T24" fmla="*/ 15 w 195"/>
                  <a:gd name="T25" fmla="*/ 63 h 148"/>
                  <a:gd name="T26" fmla="*/ 6 w 195"/>
                  <a:gd name="T27" fmla="*/ 68 h 148"/>
                  <a:gd name="T28" fmla="*/ 8 w 195"/>
                  <a:gd name="T29" fmla="*/ 48 h 148"/>
                  <a:gd name="T30" fmla="*/ 0 w 195"/>
                  <a:gd name="T31" fmla="*/ 27 h 148"/>
                  <a:gd name="T32" fmla="*/ 15 w 195"/>
                  <a:gd name="T33" fmla="*/ 22 h 148"/>
                  <a:gd name="T34" fmla="*/ 41 w 195"/>
                  <a:gd name="T35" fmla="*/ 33 h 148"/>
                  <a:gd name="T36" fmla="*/ 56 w 195"/>
                  <a:gd name="T37" fmla="*/ 22 h 148"/>
                  <a:gd name="T38" fmla="*/ 58 w 195"/>
                  <a:gd name="T39" fmla="*/ 0 h 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5"/>
                  <a:gd name="T61" fmla="*/ 0 h 148"/>
                  <a:gd name="T62" fmla="*/ 195 w 195"/>
                  <a:gd name="T63" fmla="*/ 148 h 1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5" h="148">
                    <a:moveTo>
                      <a:pt x="116" y="0"/>
                    </a:moveTo>
                    <a:lnTo>
                      <a:pt x="148" y="45"/>
                    </a:lnTo>
                    <a:lnTo>
                      <a:pt x="172" y="85"/>
                    </a:lnTo>
                    <a:lnTo>
                      <a:pt x="189" y="103"/>
                    </a:lnTo>
                    <a:lnTo>
                      <a:pt x="195" y="118"/>
                    </a:lnTo>
                    <a:lnTo>
                      <a:pt x="191" y="129"/>
                    </a:lnTo>
                    <a:lnTo>
                      <a:pt x="181" y="137"/>
                    </a:lnTo>
                    <a:lnTo>
                      <a:pt x="165" y="143"/>
                    </a:lnTo>
                    <a:lnTo>
                      <a:pt x="146" y="146"/>
                    </a:lnTo>
                    <a:lnTo>
                      <a:pt x="126" y="148"/>
                    </a:lnTo>
                    <a:lnTo>
                      <a:pt x="107" y="146"/>
                    </a:lnTo>
                    <a:lnTo>
                      <a:pt x="62" y="126"/>
                    </a:lnTo>
                    <a:lnTo>
                      <a:pt x="31" y="126"/>
                    </a:lnTo>
                    <a:lnTo>
                      <a:pt x="12" y="136"/>
                    </a:lnTo>
                    <a:lnTo>
                      <a:pt x="17" y="96"/>
                    </a:lnTo>
                    <a:lnTo>
                      <a:pt x="0" y="54"/>
                    </a:lnTo>
                    <a:lnTo>
                      <a:pt x="31" y="45"/>
                    </a:lnTo>
                    <a:lnTo>
                      <a:pt x="82" y="66"/>
                    </a:lnTo>
                    <a:lnTo>
                      <a:pt x="112" y="45"/>
                    </a:lnTo>
                    <a:lnTo>
                      <a:pt x="116" y="0"/>
                    </a:lnTo>
                    <a:close/>
                  </a:path>
                </a:pathLst>
              </a:custGeom>
              <a:solidFill>
                <a:srgbClr val="4D4D4D"/>
              </a:solidFill>
              <a:ln w="9525">
                <a:noFill/>
                <a:round/>
                <a:headEnd/>
                <a:tailEnd/>
              </a:ln>
            </p:spPr>
            <p:txBody>
              <a:bodyPr/>
              <a:lstStyle/>
              <a:p>
                <a:endParaRPr lang="es-CO"/>
              </a:p>
            </p:txBody>
          </p:sp>
          <p:sp>
            <p:nvSpPr>
              <p:cNvPr id="12325" name="Freeform 40"/>
              <p:cNvSpPr>
                <a:spLocks/>
              </p:cNvSpPr>
              <p:nvPr/>
            </p:nvSpPr>
            <p:spPr bwMode="auto">
              <a:xfrm>
                <a:off x="1760" y="2859"/>
                <a:ext cx="83" cy="55"/>
              </a:xfrm>
              <a:custGeom>
                <a:avLst/>
                <a:gdLst>
                  <a:gd name="T0" fmla="*/ 83 w 166"/>
                  <a:gd name="T1" fmla="*/ 38 h 110"/>
                  <a:gd name="T2" fmla="*/ 76 w 166"/>
                  <a:gd name="T3" fmla="*/ 17 h 110"/>
                  <a:gd name="T4" fmla="*/ 50 w 166"/>
                  <a:gd name="T5" fmla="*/ 5 h 110"/>
                  <a:gd name="T6" fmla="*/ 20 w 166"/>
                  <a:gd name="T7" fmla="*/ 0 h 110"/>
                  <a:gd name="T8" fmla="*/ 0 w 166"/>
                  <a:gd name="T9" fmla="*/ 10 h 110"/>
                  <a:gd name="T10" fmla="*/ 33 w 166"/>
                  <a:gd name="T11" fmla="*/ 13 h 110"/>
                  <a:gd name="T12" fmla="*/ 55 w 166"/>
                  <a:gd name="T13" fmla="*/ 25 h 110"/>
                  <a:gd name="T14" fmla="*/ 83 w 166"/>
                  <a:gd name="T15" fmla="*/ 55 h 110"/>
                  <a:gd name="T16" fmla="*/ 83 w 166"/>
                  <a:gd name="T17" fmla="*/ 53 h 110"/>
                  <a:gd name="T18" fmla="*/ 83 w 166"/>
                  <a:gd name="T19" fmla="*/ 46 h 110"/>
                  <a:gd name="T20" fmla="*/ 83 w 166"/>
                  <a:gd name="T21" fmla="*/ 39 h 110"/>
                  <a:gd name="T22" fmla="*/ 83 w 166"/>
                  <a:gd name="T23" fmla="*/ 38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110"/>
                  <a:gd name="T38" fmla="*/ 166 w 166"/>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110">
                    <a:moveTo>
                      <a:pt x="166" y="75"/>
                    </a:moveTo>
                    <a:lnTo>
                      <a:pt x="151" y="34"/>
                    </a:lnTo>
                    <a:lnTo>
                      <a:pt x="100" y="9"/>
                    </a:lnTo>
                    <a:lnTo>
                      <a:pt x="40" y="0"/>
                    </a:lnTo>
                    <a:lnTo>
                      <a:pt x="0" y="19"/>
                    </a:lnTo>
                    <a:lnTo>
                      <a:pt x="66" y="25"/>
                    </a:lnTo>
                    <a:lnTo>
                      <a:pt x="111" y="49"/>
                    </a:lnTo>
                    <a:lnTo>
                      <a:pt x="166" y="110"/>
                    </a:lnTo>
                    <a:lnTo>
                      <a:pt x="166" y="105"/>
                    </a:lnTo>
                    <a:lnTo>
                      <a:pt x="166" y="91"/>
                    </a:lnTo>
                    <a:lnTo>
                      <a:pt x="166" y="78"/>
                    </a:lnTo>
                    <a:lnTo>
                      <a:pt x="166" y="75"/>
                    </a:lnTo>
                    <a:close/>
                  </a:path>
                </a:pathLst>
              </a:custGeom>
              <a:solidFill>
                <a:srgbClr val="4D4D4D"/>
              </a:solidFill>
              <a:ln w="9525">
                <a:noFill/>
                <a:round/>
                <a:headEnd/>
                <a:tailEnd/>
              </a:ln>
            </p:spPr>
            <p:txBody>
              <a:bodyPr/>
              <a:lstStyle/>
              <a:p>
                <a:endParaRPr lang="es-CO"/>
              </a:p>
            </p:txBody>
          </p:sp>
          <p:sp>
            <p:nvSpPr>
              <p:cNvPr id="12326" name="Freeform 41"/>
              <p:cNvSpPr>
                <a:spLocks/>
              </p:cNvSpPr>
              <p:nvPr/>
            </p:nvSpPr>
            <p:spPr bwMode="auto">
              <a:xfrm>
                <a:off x="1693" y="2877"/>
                <a:ext cx="200" cy="334"/>
              </a:xfrm>
              <a:custGeom>
                <a:avLst/>
                <a:gdLst>
                  <a:gd name="T0" fmla="*/ 130 w 401"/>
                  <a:gd name="T1" fmla="*/ 63 h 670"/>
                  <a:gd name="T2" fmla="*/ 132 w 401"/>
                  <a:gd name="T3" fmla="*/ 86 h 670"/>
                  <a:gd name="T4" fmla="*/ 156 w 401"/>
                  <a:gd name="T5" fmla="*/ 122 h 670"/>
                  <a:gd name="T6" fmla="*/ 145 w 401"/>
                  <a:gd name="T7" fmla="*/ 142 h 670"/>
                  <a:gd name="T8" fmla="*/ 125 w 401"/>
                  <a:gd name="T9" fmla="*/ 144 h 670"/>
                  <a:gd name="T10" fmla="*/ 97 w 401"/>
                  <a:gd name="T11" fmla="*/ 137 h 670"/>
                  <a:gd name="T12" fmla="*/ 62 w 401"/>
                  <a:gd name="T13" fmla="*/ 123 h 670"/>
                  <a:gd name="T14" fmla="*/ 82 w 401"/>
                  <a:gd name="T15" fmla="*/ 150 h 670"/>
                  <a:gd name="T16" fmla="*/ 102 w 401"/>
                  <a:gd name="T17" fmla="*/ 168 h 670"/>
                  <a:gd name="T18" fmla="*/ 111 w 401"/>
                  <a:gd name="T19" fmla="*/ 192 h 670"/>
                  <a:gd name="T20" fmla="*/ 95 w 401"/>
                  <a:gd name="T21" fmla="*/ 233 h 670"/>
                  <a:gd name="T22" fmla="*/ 98 w 401"/>
                  <a:gd name="T23" fmla="*/ 276 h 670"/>
                  <a:gd name="T24" fmla="*/ 85 w 401"/>
                  <a:gd name="T25" fmla="*/ 299 h 670"/>
                  <a:gd name="T26" fmla="*/ 68 w 401"/>
                  <a:gd name="T27" fmla="*/ 312 h 670"/>
                  <a:gd name="T28" fmla="*/ 41 w 401"/>
                  <a:gd name="T29" fmla="*/ 321 h 670"/>
                  <a:gd name="T30" fmla="*/ 0 w 401"/>
                  <a:gd name="T31" fmla="*/ 334 h 670"/>
                  <a:gd name="T32" fmla="*/ 43 w 401"/>
                  <a:gd name="T33" fmla="*/ 332 h 670"/>
                  <a:gd name="T34" fmla="*/ 64 w 401"/>
                  <a:gd name="T35" fmla="*/ 328 h 670"/>
                  <a:gd name="T36" fmla="*/ 83 w 401"/>
                  <a:gd name="T37" fmla="*/ 324 h 670"/>
                  <a:gd name="T38" fmla="*/ 100 w 401"/>
                  <a:gd name="T39" fmla="*/ 319 h 670"/>
                  <a:gd name="T40" fmla="*/ 116 w 401"/>
                  <a:gd name="T41" fmla="*/ 312 h 670"/>
                  <a:gd name="T42" fmla="*/ 133 w 401"/>
                  <a:gd name="T43" fmla="*/ 303 h 670"/>
                  <a:gd name="T44" fmla="*/ 149 w 401"/>
                  <a:gd name="T45" fmla="*/ 293 h 670"/>
                  <a:gd name="T46" fmla="*/ 166 w 401"/>
                  <a:gd name="T47" fmla="*/ 281 h 670"/>
                  <a:gd name="T48" fmla="*/ 185 w 401"/>
                  <a:gd name="T49" fmla="*/ 211 h 670"/>
                  <a:gd name="T50" fmla="*/ 190 w 401"/>
                  <a:gd name="T51" fmla="*/ 123 h 670"/>
                  <a:gd name="T52" fmla="*/ 190 w 401"/>
                  <a:gd name="T53" fmla="*/ 73 h 670"/>
                  <a:gd name="T54" fmla="*/ 199 w 401"/>
                  <a:gd name="T55" fmla="*/ 35 h 670"/>
                  <a:gd name="T56" fmla="*/ 189 w 401"/>
                  <a:gd name="T57" fmla="*/ 6 h 670"/>
                  <a:gd name="T58" fmla="*/ 176 w 401"/>
                  <a:gd name="T59" fmla="*/ 1 h 670"/>
                  <a:gd name="T60" fmla="*/ 167 w 401"/>
                  <a:gd name="T61" fmla="*/ 27 h 670"/>
                  <a:gd name="T62" fmla="*/ 150 w 401"/>
                  <a:gd name="T63" fmla="*/ 63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1"/>
                  <a:gd name="T97" fmla="*/ 0 h 670"/>
                  <a:gd name="T98" fmla="*/ 401 w 40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1" h="670">
                    <a:moveTo>
                      <a:pt x="301" y="126"/>
                    </a:moveTo>
                    <a:lnTo>
                      <a:pt x="261" y="126"/>
                    </a:lnTo>
                    <a:lnTo>
                      <a:pt x="235" y="136"/>
                    </a:lnTo>
                    <a:lnTo>
                      <a:pt x="265" y="172"/>
                    </a:lnTo>
                    <a:lnTo>
                      <a:pt x="316" y="207"/>
                    </a:lnTo>
                    <a:lnTo>
                      <a:pt x="313" y="245"/>
                    </a:lnTo>
                    <a:lnTo>
                      <a:pt x="304" y="270"/>
                    </a:lnTo>
                    <a:lnTo>
                      <a:pt x="291" y="284"/>
                    </a:lnTo>
                    <a:lnTo>
                      <a:pt x="273" y="290"/>
                    </a:lnTo>
                    <a:lnTo>
                      <a:pt x="250" y="288"/>
                    </a:lnTo>
                    <a:lnTo>
                      <a:pt x="224" y="283"/>
                    </a:lnTo>
                    <a:lnTo>
                      <a:pt x="194" y="275"/>
                    </a:lnTo>
                    <a:lnTo>
                      <a:pt x="160" y="268"/>
                    </a:lnTo>
                    <a:lnTo>
                      <a:pt x="125" y="247"/>
                    </a:lnTo>
                    <a:lnTo>
                      <a:pt x="143" y="277"/>
                    </a:lnTo>
                    <a:lnTo>
                      <a:pt x="164" y="300"/>
                    </a:lnTo>
                    <a:lnTo>
                      <a:pt x="186" y="320"/>
                    </a:lnTo>
                    <a:lnTo>
                      <a:pt x="204" y="338"/>
                    </a:lnTo>
                    <a:lnTo>
                      <a:pt x="217" y="360"/>
                    </a:lnTo>
                    <a:lnTo>
                      <a:pt x="222" y="386"/>
                    </a:lnTo>
                    <a:lnTo>
                      <a:pt x="213" y="421"/>
                    </a:lnTo>
                    <a:lnTo>
                      <a:pt x="190" y="468"/>
                    </a:lnTo>
                    <a:lnTo>
                      <a:pt x="205" y="519"/>
                    </a:lnTo>
                    <a:lnTo>
                      <a:pt x="196" y="553"/>
                    </a:lnTo>
                    <a:lnTo>
                      <a:pt x="185" y="580"/>
                    </a:lnTo>
                    <a:lnTo>
                      <a:pt x="171" y="599"/>
                    </a:lnTo>
                    <a:lnTo>
                      <a:pt x="156" y="614"/>
                    </a:lnTo>
                    <a:lnTo>
                      <a:pt x="136" y="626"/>
                    </a:lnTo>
                    <a:lnTo>
                      <a:pt x="112" y="636"/>
                    </a:lnTo>
                    <a:lnTo>
                      <a:pt x="83" y="644"/>
                    </a:lnTo>
                    <a:lnTo>
                      <a:pt x="50" y="655"/>
                    </a:lnTo>
                    <a:lnTo>
                      <a:pt x="0" y="670"/>
                    </a:lnTo>
                    <a:lnTo>
                      <a:pt x="65" y="670"/>
                    </a:lnTo>
                    <a:lnTo>
                      <a:pt x="87" y="666"/>
                    </a:lnTo>
                    <a:lnTo>
                      <a:pt x="109" y="663"/>
                    </a:lnTo>
                    <a:lnTo>
                      <a:pt x="128" y="658"/>
                    </a:lnTo>
                    <a:lnTo>
                      <a:pt x="148" y="654"/>
                    </a:lnTo>
                    <a:lnTo>
                      <a:pt x="166" y="649"/>
                    </a:lnTo>
                    <a:lnTo>
                      <a:pt x="183" y="644"/>
                    </a:lnTo>
                    <a:lnTo>
                      <a:pt x="201" y="639"/>
                    </a:lnTo>
                    <a:lnTo>
                      <a:pt x="217" y="632"/>
                    </a:lnTo>
                    <a:lnTo>
                      <a:pt x="233" y="625"/>
                    </a:lnTo>
                    <a:lnTo>
                      <a:pt x="250" y="617"/>
                    </a:lnTo>
                    <a:lnTo>
                      <a:pt x="266" y="608"/>
                    </a:lnTo>
                    <a:lnTo>
                      <a:pt x="283" y="598"/>
                    </a:lnTo>
                    <a:lnTo>
                      <a:pt x="299" y="588"/>
                    </a:lnTo>
                    <a:lnTo>
                      <a:pt x="316" y="575"/>
                    </a:lnTo>
                    <a:lnTo>
                      <a:pt x="333" y="563"/>
                    </a:lnTo>
                    <a:lnTo>
                      <a:pt x="351" y="549"/>
                    </a:lnTo>
                    <a:lnTo>
                      <a:pt x="371" y="424"/>
                    </a:lnTo>
                    <a:lnTo>
                      <a:pt x="380" y="333"/>
                    </a:lnTo>
                    <a:lnTo>
                      <a:pt x="380" y="247"/>
                    </a:lnTo>
                    <a:lnTo>
                      <a:pt x="366" y="197"/>
                    </a:lnTo>
                    <a:lnTo>
                      <a:pt x="380" y="147"/>
                    </a:lnTo>
                    <a:lnTo>
                      <a:pt x="401" y="116"/>
                    </a:lnTo>
                    <a:lnTo>
                      <a:pt x="398" y="71"/>
                    </a:lnTo>
                    <a:lnTo>
                      <a:pt x="390" y="36"/>
                    </a:lnTo>
                    <a:lnTo>
                      <a:pt x="379" y="12"/>
                    </a:lnTo>
                    <a:lnTo>
                      <a:pt x="367" y="0"/>
                    </a:lnTo>
                    <a:lnTo>
                      <a:pt x="353" y="3"/>
                    </a:lnTo>
                    <a:lnTo>
                      <a:pt x="342" y="20"/>
                    </a:lnTo>
                    <a:lnTo>
                      <a:pt x="334" y="55"/>
                    </a:lnTo>
                    <a:lnTo>
                      <a:pt x="331" y="106"/>
                    </a:lnTo>
                    <a:lnTo>
                      <a:pt x="301" y="126"/>
                    </a:lnTo>
                    <a:close/>
                  </a:path>
                </a:pathLst>
              </a:custGeom>
              <a:solidFill>
                <a:srgbClr val="4D4D4D"/>
              </a:solidFill>
              <a:ln w="9525">
                <a:noFill/>
                <a:round/>
                <a:headEnd/>
                <a:tailEnd/>
              </a:ln>
            </p:spPr>
            <p:txBody>
              <a:bodyPr/>
              <a:lstStyle/>
              <a:p>
                <a:endParaRPr lang="es-CO"/>
              </a:p>
            </p:txBody>
          </p:sp>
          <p:sp>
            <p:nvSpPr>
              <p:cNvPr id="12327" name="Freeform 42"/>
              <p:cNvSpPr>
                <a:spLocks/>
              </p:cNvSpPr>
              <p:nvPr/>
            </p:nvSpPr>
            <p:spPr bwMode="auto">
              <a:xfrm>
                <a:off x="1637" y="3111"/>
                <a:ext cx="128" cy="96"/>
              </a:xfrm>
              <a:custGeom>
                <a:avLst/>
                <a:gdLst>
                  <a:gd name="T0" fmla="*/ 123 w 255"/>
                  <a:gd name="T1" fmla="*/ 0 h 192"/>
                  <a:gd name="T2" fmla="*/ 88 w 255"/>
                  <a:gd name="T3" fmla="*/ 15 h 192"/>
                  <a:gd name="T4" fmla="*/ 55 w 255"/>
                  <a:gd name="T5" fmla="*/ 18 h 192"/>
                  <a:gd name="T6" fmla="*/ 0 w 255"/>
                  <a:gd name="T7" fmla="*/ 18 h 192"/>
                  <a:gd name="T8" fmla="*/ 20 w 255"/>
                  <a:gd name="T9" fmla="*/ 27 h 192"/>
                  <a:gd name="T10" fmla="*/ 47 w 255"/>
                  <a:gd name="T11" fmla="*/ 33 h 192"/>
                  <a:gd name="T12" fmla="*/ 80 w 255"/>
                  <a:gd name="T13" fmla="*/ 43 h 192"/>
                  <a:gd name="T14" fmla="*/ 85 w 255"/>
                  <a:gd name="T15" fmla="*/ 55 h 192"/>
                  <a:gd name="T16" fmla="*/ 80 w 255"/>
                  <a:gd name="T17" fmla="*/ 76 h 192"/>
                  <a:gd name="T18" fmla="*/ 60 w 255"/>
                  <a:gd name="T19" fmla="*/ 96 h 192"/>
                  <a:gd name="T20" fmla="*/ 100 w 255"/>
                  <a:gd name="T21" fmla="*/ 81 h 192"/>
                  <a:gd name="T22" fmla="*/ 115 w 255"/>
                  <a:gd name="T23" fmla="*/ 60 h 192"/>
                  <a:gd name="T24" fmla="*/ 128 w 255"/>
                  <a:gd name="T25" fmla="*/ 33 h 192"/>
                  <a:gd name="T26" fmla="*/ 123 w 255"/>
                  <a:gd name="T27" fmla="*/ 0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5"/>
                  <a:gd name="T43" fmla="*/ 0 h 192"/>
                  <a:gd name="T44" fmla="*/ 255 w 255"/>
                  <a:gd name="T45" fmla="*/ 192 h 1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5" h="192">
                    <a:moveTo>
                      <a:pt x="245" y="0"/>
                    </a:moveTo>
                    <a:lnTo>
                      <a:pt x="175" y="30"/>
                    </a:lnTo>
                    <a:lnTo>
                      <a:pt x="110" y="35"/>
                    </a:lnTo>
                    <a:lnTo>
                      <a:pt x="0" y="35"/>
                    </a:lnTo>
                    <a:lnTo>
                      <a:pt x="40" y="55"/>
                    </a:lnTo>
                    <a:lnTo>
                      <a:pt x="94" y="66"/>
                    </a:lnTo>
                    <a:lnTo>
                      <a:pt x="160" y="85"/>
                    </a:lnTo>
                    <a:lnTo>
                      <a:pt x="170" y="111"/>
                    </a:lnTo>
                    <a:lnTo>
                      <a:pt x="160" y="151"/>
                    </a:lnTo>
                    <a:lnTo>
                      <a:pt x="120" y="192"/>
                    </a:lnTo>
                    <a:lnTo>
                      <a:pt x="200" y="161"/>
                    </a:lnTo>
                    <a:lnTo>
                      <a:pt x="230" y="121"/>
                    </a:lnTo>
                    <a:lnTo>
                      <a:pt x="255" y="66"/>
                    </a:lnTo>
                    <a:lnTo>
                      <a:pt x="245" y="0"/>
                    </a:lnTo>
                    <a:close/>
                  </a:path>
                </a:pathLst>
              </a:custGeom>
              <a:solidFill>
                <a:srgbClr val="4D4D4D"/>
              </a:solidFill>
              <a:ln w="9525">
                <a:noFill/>
                <a:round/>
                <a:headEnd/>
                <a:tailEnd/>
              </a:ln>
            </p:spPr>
            <p:txBody>
              <a:bodyPr/>
              <a:lstStyle/>
              <a:p>
                <a:endParaRPr lang="es-CO"/>
              </a:p>
            </p:txBody>
          </p:sp>
          <p:sp>
            <p:nvSpPr>
              <p:cNvPr id="12328" name="Freeform 43"/>
              <p:cNvSpPr>
                <a:spLocks/>
              </p:cNvSpPr>
              <p:nvPr/>
            </p:nvSpPr>
            <p:spPr bwMode="auto">
              <a:xfrm>
                <a:off x="1645" y="2721"/>
                <a:ext cx="181" cy="126"/>
              </a:xfrm>
              <a:custGeom>
                <a:avLst/>
                <a:gdLst>
                  <a:gd name="T0" fmla="*/ 148 w 363"/>
                  <a:gd name="T1" fmla="*/ 61 h 253"/>
                  <a:gd name="T2" fmla="*/ 144 w 363"/>
                  <a:gd name="T3" fmla="*/ 70 h 253"/>
                  <a:gd name="T4" fmla="*/ 140 w 363"/>
                  <a:gd name="T5" fmla="*/ 78 h 253"/>
                  <a:gd name="T6" fmla="*/ 136 w 363"/>
                  <a:gd name="T7" fmla="*/ 84 h 253"/>
                  <a:gd name="T8" fmla="*/ 134 w 363"/>
                  <a:gd name="T9" fmla="*/ 89 h 253"/>
                  <a:gd name="T10" fmla="*/ 135 w 363"/>
                  <a:gd name="T11" fmla="*/ 93 h 253"/>
                  <a:gd name="T12" fmla="*/ 139 w 363"/>
                  <a:gd name="T13" fmla="*/ 98 h 253"/>
                  <a:gd name="T14" fmla="*/ 147 w 363"/>
                  <a:gd name="T15" fmla="*/ 102 h 253"/>
                  <a:gd name="T16" fmla="*/ 160 w 363"/>
                  <a:gd name="T17" fmla="*/ 108 h 253"/>
                  <a:gd name="T18" fmla="*/ 160 w 363"/>
                  <a:gd name="T19" fmla="*/ 118 h 253"/>
                  <a:gd name="T20" fmla="*/ 153 w 363"/>
                  <a:gd name="T21" fmla="*/ 121 h 253"/>
                  <a:gd name="T22" fmla="*/ 179 w 363"/>
                  <a:gd name="T23" fmla="*/ 126 h 253"/>
                  <a:gd name="T24" fmla="*/ 180 w 363"/>
                  <a:gd name="T25" fmla="*/ 113 h 253"/>
                  <a:gd name="T26" fmla="*/ 179 w 363"/>
                  <a:gd name="T27" fmla="*/ 103 h 253"/>
                  <a:gd name="T28" fmla="*/ 175 w 363"/>
                  <a:gd name="T29" fmla="*/ 93 h 253"/>
                  <a:gd name="T30" fmla="*/ 168 w 363"/>
                  <a:gd name="T31" fmla="*/ 83 h 253"/>
                  <a:gd name="T32" fmla="*/ 181 w 363"/>
                  <a:gd name="T33" fmla="*/ 72 h 253"/>
                  <a:gd name="T34" fmla="*/ 176 w 363"/>
                  <a:gd name="T35" fmla="*/ 60 h 253"/>
                  <a:gd name="T36" fmla="*/ 153 w 363"/>
                  <a:gd name="T37" fmla="*/ 37 h 253"/>
                  <a:gd name="T38" fmla="*/ 145 w 363"/>
                  <a:gd name="T39" fmla="*/ 29 h 253"/>
                  <a:gd name="T40" fmla="*/ 138 w 363"/>
                  <a:gd name="T41" fmla="*/ 22 h 253"/>
                  <a:gd name="T42" fmla="*/ 131 w 363"/>
                  <a:gd name="T43" fmla="*/ 17 h 253"/>
                  <a:gd name="T44" fmla="*/ 125 w 363"/>
                  <a:gd name="T45" fmla="*/ 11 h 253"/>
                  <a:gd name="T46" fmla="*/ 118 w 363"/>
                  <a:gd name="T47" fmla="*/ 8 h 253"/>
                  <a:gd name="T48" fmla="*/ 112 w 363"/>
                  <a:gd name="T49" fmla="*/ 5 h 253"/>
                  <a:gd name="T50" fmla="*/ 106 w 363"/>
                  <a:gd name="T51" fmla="*/ 3 h 253"/>
                  <a:gd name="T52" fmla="*/ 99 w 363"/>
                  <a:gd name="T53" fmla="*/ 1 h 253"/>
                  <a:gd name="T54" fmla="*/ 93 w 363"/>
                  <a:gd name="T55" fmla="*/ 0 h 253"/>
                  <a:gd name="T56" fmla="*/ 86 w 363"/>
                  <a:gd name="T57" fmla="*/ 0 h 253"/>
                  <a:gd name="T58" fmla="*/ 79 w 363"/>
                  <a:gd name="T59" fmla="*/ 0 h 253"/>
                  <a:gd name="T60" fmla="*/ 70 w 363"/>
                  <a:gd name="T61" fmla="*/ 0 h 253"/>
                  <a:gd name="T62" fmla="*/ 62 w 363"/>
                  <a:gd name="T63" fmla="*/ 0 h 253"/>
                  <a:gd name="T64" fmla="*/ 53 w 363"/>
                  <a:gd name="T65" fmla="*/ 2 h 253"/>
                  <a:gd name="T66" fmla="*/ 43 w 363"/>
                  <a:gd name="T67" fmla="*/ 2 h 253"/>
                  <a:gd name="T68" fmla="*/ 31 w 363"/>
                  <a:gd name="T69" fmla="*/ 3 h 253"/>
                  <a:gd name="T70" fmla="*/ 12 w 363"/>
                  <a:gd name="T71" fmla="*/ 13 h 253"/>
                  <a:gd name="T72" fmla="*/ 0 w 363"/>
                  <a:gd name="T73" fmla="*/ 29 h 253"/>
                  <a:gd name="T74" fmla="*/ 20 w 363"/>
                  <a:gd name="T75" fmla="*/ 18 h 253"/>
                  <a:gd name="T76" fmla="*/ 32 w 363"/>
                  <a:gd name="T77" fmla="*/ 17 h 253"/>
                  <a:gd name="T78" fmla="*/ 43 w 363"/>
                  <a:gd name="T79" fmla="*/ 15 h 253"/>
                  <a:gd name="T80" fmla="*/ 53 w 363"/>
                  <a:gd name="T81" fmla="*/ 13 h 253"/>
                  <a:gd name="T82" fmla="*/ 62 w 363"/>
                  <a:gd name="T83" fmla="*/ 12 h 253"/>
                  <a:gd name="T84" fmla="*/ 71 w 363"/>
                  <a:gd name="T85" fmla="*/ 11 h 253"/>
                  <a:gd name="T86" fmla="*/ 79 w 363"/>
                  <a:gd name="T87" fmla="*/ 11 h 253"/>
                  <a:gd name="T88" fmla="*/ 87 w 363"/>
                  <a:gd name="T89" fmla="*/ 11 h 253"/>
                  <a:gd name="T90" fmla="*/ 93 w 363"/>
                  <a:gd name="T91" fmla="*/ 13 h 253"/>
                  <a:gd name="T92" fmla="*/ 100 w 363"/>
                  <a:gd name="T93" fmla="*/ 15 h 253"/>
                  <a:gd name="T94" fmla="*/ 107 w 363"/>
                  <a:gd name="T95" fmla="*/ 18 h 253"/>
                  <a:gd name="T96" fmla="*/ 113 w 363"/>
                  <a:gd name="T97" fmla="*/ 22 h 253"/>
                  <a:gd name="T98" fmla="*/ 119 w 363"/>
                  <a:gd name="T99" fmla="*/ 26 h 253"/>
                  <a:gd name="T100" fmla="*/ 126 w 363"/>
                  <a:gd name="T101" fmla="*/ 33 h 253"/>
                  <a:gd name="T102" fmla="*/ 133 w 363"/>
                  <a:gd name="T103" fmla="*/ 41 h 253"/>
                  <a:gd name="T104" fmla="*/ 141 w 363"/>
                  <a:gd name="T105" fmla="*/ 50 h 253"/>
                  <a:gd name="T106" fmla="*/ 148 w 363"/>
                  <a:gd name="T107" fmla="*/ 61 h 2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3"/>
                  <a:gd name="T163" fmla="*/ 0 h 253"/>
                  <a:gd name="T164" fmla="*/ 363 w 363"/>
                  <a:gd name="T165" fmla="*/ 253 h 2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3" h="253">
                    <a:moveTo>
                      <a:pt x="297" y="122"/>
                    </a:moveTo>
                    <a:lnTo>
                      <a:pt x="288" y="141"/>
                    </a:lnTo>
                    <a:lnTo>
                      <a:pt x="280" y="157"/>
                    </a:lnTo>
                    <a:lnTo>
                      <a:pt x="273" y="168"/>
                    </a:lnTo>
                    <a:lnTo>
                      <a:pt x="269" y="179"/>
                    </a:lnTo>
                    <a:lnTo>
                      <a:pt x="270" y="187"/>
                    </a:lnTo>
                    <a:lnTo>
                      <a:pt x="278" y="196"/>
                    </a:lnTo>
                    <a:lnTo>
                      <a:pt x="295" y="205"/>
                    </a:lnTo>
                    <a:lnTo>
                      <a:pt x="320" y="216"/>
                    </a:lnTo>
                    <a:lnTo>
                      <a:pt x="320" y="236"/>
                    </a:lnTo>
                    <a:lnTo>
                      <a:pt x="306" y="243"/>
                    </a:lnTo>
                    <a:lnTo>
                      <a:pt x="358" y="253"/>
                    </a:lnTo>
                    <a:lnTo>
                      <a:pt x="361" y="227"/>
                    </a:lnTo>
                    <a:lnTo>
                      <a:pt x="359" y="206"/>
                    </a:lnTo>
                    <a:lnTo>
                      <a:pt x="350" y="187"/>
                    </a:lnTo>
                    <a:lnTo>
                      <a:pt x="336" y="166"/>
                    </a:lnTo>
                    <a:lnTo>
                      <a:pt x="363" y="145"/>
                    </a:lnTo>
                    <a:lnTo>
                      <a:pt x="353" y="120"/>
                    </a:lnTo>
                    <a:lnTo>
                      <a:pt x="306" y="74"/>
                    </a:lnTo>
                    <a:lnTo>
                      <a:pt x="290" y="58"/>
                    </a:lnTo>
                    <a:lnTo>
                      <a:pt x="276" y="44"/>
                    </a:lnTo>
                    <a:lnTo>
                      <a:pt x="262" y="34"/>
                    </a:lnTo>
                    <a:lnTo>
                      <a:pt x="250" y="23"/>
                    </a:lnTo>
                    <a:lnTo>
                      <a:pt x="237" y="16"/>
                    </a:lnTo>
                    <a:lnTo>
                      <a:pt x="224" y="11"/>
                    </a:lnTo>
                    <a:lnTo>
                      <a:pt x="212" y="6"/>
                    </a:lnTo>
                    <a:lnTo>
                      <a:pt x="199" y="3"/>
                    </a:lnTo>
                    <a:lnTo>
                      <a:pt x="186" y="0"/>
                    </a:lnTo>
                    <a:lnTo>
                      <a:pt x="173" y="0"/>
                    </a:lnTo>
                    <a:lnTo>
                      <a:pt x="158" y="0"/>
                    </a:lnTo>
                    <a:lnTo>
                      <a:pt x="141" y="0"/>
                    </a:lnTo>
                    <a:lnTo>
                      <a:pt x="125" y="1"/>
                    </a:lnTo>
                    <a:lnTo>
                      <a:pt x="106" y="4"/>
                    </a:lnTo>
                    <a:lnTo>
                      <a:pt x="86" y="5"/>
                    </a:lnTo>
                    <a:lnTo>
                      <a:pt x="63" y="7"/>
                    </a:lnTo>
                    <a:lnTo>
                      <a:pt x="25" y="26"/>
                    </a:lnTo>
                    <a:lnTo>
                      <a:pt x="0" y="58"/>
                    </a:lnTo>
                    <a:lnTo>
                      <a:pt x="41" y="37"/>
                    </a:lnTo>
                    <a:lnTo>
                      <a:pt x="65" y="34"/>
                    </a:lnTo>
                    <a:lnTo>
                      <a:pt x="87" y="30"/>
                    </a:lnTo>
                    <a:lnTo>
                      <a:pt x="107" y="27"/>
                    </a:lnTo>
                    <a:lnTo>
                      <a:pt x="125" y="24"/>
                    </a:lnTo>
                    <a:lnTo>
                      <a:pt x="143" y="23"/>
                    </a:lnTo>
                    <a:lnTo>
                      <a:pt x="159" y="22"/>
                    </a:lnTo>
                    <a:lnTo>
                      <a:pt x="174" y="23"/>
                    </a:lnTo>
                    <a:lnTo>
                      <a:pt x="187" y="26"/>
                    </a:lnTo>
                    <a:lnTo>
                      <a:pt x="200" y="30"/>
                    </a:lnTo>
                    <a:lnTo>
                      <a:pt x="214" y="36"/>
                    </a:lnTo>
                    <a:lnTo>
                      <a:pt x="227" y="44"/>
                    </a:lnTo>
                    <a:lnTo>
                      <a:pt x="239" y="53"/>
                    </a:lnTo>
                    <a:lnTo>
                      <a:pt x="253" y="67"/>
                    </a:lnTo>
                    <a:lnTo>
                      <a:pt x="267" y="82"/>
                    </a:lnTo>
                    <a:lnTo>
                      <a:pt x="282" y="100"/>
                    </a:lnTo>
                    <a:lnTo>
                      <a:pt x="297" y="122"/>
                    </a:lnTo>
                    <a:close/>
                  </a:path>
                </a:pathLst>
              </a:custGeom>
              <a:solidFill>
                <a:srgbClr val="4D4D4D"/>
              </a:solidFill>
              <a:ln w="9525">
                <a:noFill/>
                <a:round/>
                <a:headEnd/>
                <a:tailEnd/>
              </a:ln>
            </p:spPr>
            <p:txBody>
              <a:bodyPr/>
              <a:lstStyle/>
              <a:p>
                <a:endParaRPr lang="es-CO"/>
              </a:p>
            </p:txBody>
          </p:sp>
          <p:sp>
            <p:nvSpPr>
              <p:cNvPr id="12329" name="Freeform 44"/>
              <p:cNvSpPr>
                <a:spLocks/>
              </p:cNvSpPr>
              <p:nvPr/>
            </p:nvSpPr>
            <p:spPr bwMode="auto">
              <a:xfrm>
                <a:off x="1753" y="2627"/>
                <a:ext cx="299" cy="1079"/>
              </a:xfrm>
              <a:custGeom>
                <a:avLst/>
                <a:gdLst>
                  <a:gd name="T0" fmla="*/ 284 w 597"/>
                  <a:gd name="T1" fmla="*/ 119 h 2156"/>
                  <a:gd name="T2" fmla="*/ 299 w 597"/>
                  <a:gd name="T3" fmla="*/ 192 h 2156"/>
                  <a:gd name="T4" fmla="*/ 299 w 597"/>
                  <a:gd name="T5" fmla="*/ 301 h 2156"/>
                  <a:gd name="T6" fmla="*/ 284 w 597"/>
                  <a:gd name="T7" fmla="*/ 422 h 2156"/>
                  <a:gd name="T8" fmla="*/ 260 w 597"/>
                  <a:gd name="T9" fmla="*/ 607 h 2156"/>
                  <a:gd name="T10" fmla="*/ 245 w 597"/>
                  <a:gd name="T11" fmla="*/ 750 h 2156"/>
                  <a:gd name="T12" fmla="*/ 218 w 597"/>
                  <a:gd name="T13" fmla="*/ 817 h 2156"/>
                  <a:gd name="T14" fmla="*/ 188 w 597"/>
                  <a:gd name="T15" fmla="*/ 883 h 2156"/>
                  <a:gd name="T16" fmla="*/ 126 w 597"/>
                  <a:gd name="T17" fmla="*/ 968 h 2156"/>
                  <a:gd name="T18" fmla="*/ 141 w 597"/>
                  <a:gd name="T19" fmla="*/ 1030 h 2156"/>
                  <a:gd name="T20" fmla="*/ 122 w 597"/>
                  <a:gd name="T21" fmla="*/ 1079 h 2156"/>
                  <a:gd name="T22" fmla="*/ 80 w 597"/>
                  <a:gd name="T23" fmla="*/ 1079 h 2156"/>
                  <a:gd name="T24" fmla="*/ 87 w 597"/>
                  <a:gd name="T25" fmla="*/ 1022 h 2156"/>
                  <a:gd name="T26" fmla="*/ 145 w 597"/>
                  <a:gd name="T27" fmla="*/ 886 h 2156"/>
                  <a:gd name="T28" fmla="*/ 218 w 597"/>
                  <a:gd name="T29" fmla="*/ 607 h 2156"/>
                  <a:gd name="T30" fmla="*/ 235 w 597"/>
                  <a:gd name="T31" fmla="*/ 415 h 2156"/>
                  <a:gd name="T32" fmla="*/ 270 w 597"/>
                  <a:gd name="T33" fmla="*/ 256 h 2156"/>
                  <a:gd name="T34" fmla="*/ 270 w 597"/>
                  <a:gd name="T35" fmla="*/ 154 h 2156"/>
                  <a:gd name="T36" fmla="*/ 216 w 597"/>
                  <a:gd name="T37" fmla="*/ 65 h 2156"/>
                  <a:gd name="T38" fmla="*/ 235 w 597"/>
                  <a:gd name="T39" fmla="*/ 129 h 2156"/>
                  <a:gd name="T40" fmla="*/ 239 w 597"/>
                  <a:gd name="T41" fmla="*/ 186 h 2156"/>
                  <a:gd name="T42" fmla="*/ 223 w 597"/>
                  <a:gd name="T43" fmla="*/ 268 h 2156"/>
                  <a:gd name="T44" fmla="*/ 185 w 597"/>
                  <a:gd name="T45" fmla="*/ 370 h 2156"/>
                  <a:gd name="T46" fmla="*/ 185 w 597"/>
                  <a:gd name="T47" fmla="*/ 431 h 2156"/>
                  <a:gd name="T48" fmla="*/ 182 w 597"/>
                  <a:gd name="T49" fmla="*/ 522 h 2156"/>
                  <a:gd name="T50" fmla="*/ 169 w 597"/>
                  <a:gd name="T51" fmla="*/ 612 h 2156"/>
                  <a:gd name="T52" fmla="*/ 116 w 597"/>
                  <a:gd name="T53" fmla="*/ 725 h 2156"/>
                  <a:gd name="T54" fmla="*/ 120 w 597"/>
                  <a:gd name="T55" fmla="*/ 791 h 2156"/>
                  <a:gd name="T56" fmla="*/ 89 w 597"/>
                  <a:gd name="T57" fmla="*/ 885 h 2156"/>
                  <a:gd name="T58" fmla="*/ 58 w 597"/>
                  <a:gd name="T59" fmla="*/ 957 h 2156"/>
                  <a:gd name="T60" fmla="*/ 31 w 597"/>
                  <a:gd name="T61" fmla="*/ 1078 h 2156"/>
                  <a:gd name="T62" fmla="*/ 0 w 597"/>
                  <a:gd name="T63" fmla="*/ 1078 h 2156"/>
                  <a:gd name="T64" fmla="*/ 27 w 597"/>
                  <a:gd name="T65" fmla="*/ 953 h 2156"/>
                  <a:gd name="T66" fmla="*/ 67 w 597"/>
                  <a:gd name="T67" fmla="*/ 841 h 2156"/>
                  <a:gd name="T68" fmla="*/ 107 w 597"/>
                  <a:gd name="T69" fmla="*/ 783 h 2156"/>
                  <a:gd name="T70" fmla="*/ 107 w 597"/>
                  <a:gd name="T71" fmla="*/ 707 h 2156"/>
                  <a:gd name="T72" fmla="*/ 143 w 597"/>
                  <a:gd name="T73" fmla="*/ 621 h 2156"/>
                  <a:gd name="T74" fmla="*/ 156 w 597"/>
                  <a:gd name="T75" fmla="*/ 513 h 2156"/>
                  <a:gd name="T76" fmla="*/ 169 w 597"/>
                  <a:gd name="T77" fmla="*/ 376 h 2156"/>
                  <a:gd name="T78" fmla="*/ 178 w 597"/>
                  <a:gd name="T79" fmla="*/ 313 h 2156"/>
                  <a:gd name="T80" fmla="*/ 200 w 597"/>
                  <a:gd name="T81" fmla="*/ 228 h 2156"/>
                  <a:gd name="T82" fmla="*/ 169 w 597"/>
                  <a:gd name="T83" fmla="*/ 134 h 2156"/>
                  <a:gd name="T84" fmla="*/ 129 w 597"/>
                  <a:gd name="T85" fmla="*/ 81 h 2156"/>
                  <a:gd name="T86" fmla="*/ 85 w 597"/>
                  <a:gd name="T87" fmla="*/ 0 h 2156"/>
                  <a:gd name="T88" fmla="*/ 147 w 597"/>
                  <a:gd name="T89" fmla="*/ 23 h 2156"/>
                  <a:gd name="T90" fmla="*/ 214 w 597"/>
                  <a:gd name="T91" fmla="*/ 54 h 2156"/>
                  <a:gd name="T92" fmla="*/ 253 w 597"/>
                  <a:gd name="T93" fmla="*/ 81 h 2156"/>
                  <a:gd name="T94" fmla="*/ 284 w 597"/>
                  <a:gd name="T95" fmla="*/ 119 h 21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7"/>
                  <a:gd name="T145" fmla="*/ 0 h 2156"/>
                  <a:gd name="T146" fmla="*/ 597 w 597"/>
                  <a:gd name="T147" fmla="*/ 2156 h 21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7" h="2156">
                    <a:moveTo>
                      <a:pt x="567" y="237"/>
                    </a:moveTo>
                    <a:lnTo>
                      <a:pt x="597" y="384"/>
                    </a:lnTo>
                    <a:lnTo>
                      <a:pt x="597" y="602"/>
                    </a:lnTo>
                    <a:lnTo>
                      <a:pt x="567" y="843"/>
                    </a:lnTo>
                    <a:lnTo>
                      <a:pt x="520" y="1213"/>
                    </a:lnTo>
                    <a:lnTo>
                      <a:pt x="490" y="1499"/>
                    </a:lnTo>
                    <a:lnTo>
                      <a:pt x="436" y="1632"/>
                    </a:lnTo>
                    <a:lnTo>
                      <a:pt x="375" y="1764"/>
                    </a:lnTo>
                    <a:lnTo>
                      <a:pt x="251" y="1935"/>
                    </a:lnTo>
                    <a:lnTo>
                      <a:pt x="281" y="2059"/>
                    </a:lnTo>
                    <a:lnTo>
                      <a:pt x="243" y="2156"/>
                    </a:lnTo>
                    <a:lnTo>
                      <a:pt x="159" y="2156"/>
                    </a:lnTo>
                    <a:lnTo>
                      <a:pt x="174" y="2043"/>
                    </a:lnTo>
                    <a:lnTo>
                      <a:pt x="289" y="1771"/>
                    </a:lnTo>
                    <a:lnTo>
                      <a:pt x="436" y="1213"/>
                    </a:lnTo>
                    <a:lnTo>
                      <a:pt x="470" y="830"/>
                    </a:lnTo>
                    <a:lnTo>
                      <a:pt x="539" y="511"/>
                    </a:lnTo>
                    <a:lnTo>
                      <a:pt x="539" y="308"/>
                    </a:lnTo>
                    <a:lnTo>
                      <a:pt x="432" y="130"/>
                    </a:lnTo>
                    <a:lnTo>
                      <a:pt x="470" y="257"/>
                    </a:lnTo>
                    <a:lnTo>
                      <a:pt x="477" y="372"/>
                    </a:lnTo>
                    <a:lnTo>
                      <a:pt x="445" y="536"/>
                    </a:lnTo>
                    <a:lnTo>
                      <a:pt x="370" y="740"/>
                    </a:lnTo>
                    <a:lnTo>
                      <a:pt x="370" y="861"/>
                    </a:lnTo>
                    <a:lnTo>
                      <a:pt x="364" y="1044"/>
                    </a:lnTo>
                    <a:lnTo>
                      <a:pt x="338" y="1223"/>
                    </a:lnTo>
                    <a:lnTo>
                      <a:pt x="232" y="1448"/>
                    </a:lnTo>
                    <a:lnTo>
                      <a:pt x="240" y="1581"/>
                    </a:lnTo>
                    <a:lnTo>
                      <a:pt x="178" y="1769"/>
                    </a:lnTo>
                    <a:lnTo>
                      <a:pt x="115" y="1913"/>
                    </a:lnTo>
                    <a:lnTo>
                      <a:pt x="62" y="2154"/>
                    </a:lnTo>
                    <a:lnTo>
                      <a:pt x="0" y="2154"/>
                    </a:lnTo>
                    <a:lnTo>
                      <a:pt x="54" y="1904"/>
                    </a:lnTo>
                    <a:lnTo>
                      <a:pt x="134" y="1680"/>
                    </a:lnTo>
                    <a:lnTo>
                      <a:pt x="213" y="1564"/>
                    </a:lnTo>
                    <a:lnTo>
                      <a:pt x="213" y="1412"/>
                    </a:lnTo>
                    <a:lnTo>
                      <a:pt x="285" y="1241"/>
                    </a:lnTo>
                    <a:lnTo>
                      <a:pt x="311" y="1026"/>
                    </a:lnTo>
                    <a:lnTo>
                      <a:pt x="338" y="752"/>
                    </a:lnTo>
                    <a:lnTo>
                      <a:pt x="355" y="626"/>
                    </a:lnTo>
                    <a:lnTo>
                      <a:pt x="400" y="456"/>
                    </a:lnTo>
                    <a:lnTo>
                      <a:pt x="338" y="268"/>
                    </a:lnTo>
                    <a:lnTo>
                      <a:pt x="258" y="161"/>
                    </a:lnTo>
                    <a:lnTo>
                      <a:pt x="170" y="0"/>
                    </a:lnTo>
                    <a:lnTo>
                      <a:pt x="293" y="45"/>
                    </a:lnTo>
                    <a:lnTo>
                      <a:pt x="427" y="107"/>
                    </a:lnTo>
                    <a:lnTo>
                      <a:pt x="506" y="161"/>
                    </a:lnTo>
                    <a:lnTo>
                      <a:pt x="567" y="237"/>
                    </a:lnTo>
                    <a:close/>
                  </a:path>
                </a:pathLst>
              </a:custGeom>
              <a:solidFill>
                <a:srgbClr val="4D4D4D"/>
              </a:solidFill>
              <a:ln w="9525">
                <a:noFill/>
                <a:round/>
                <a:headEnd/>
                <a:tailEnd/>
              </a:ln>
            </p:spPr>
            <p:txBody>
              <a:bodyPr/>
              <a:lstStyle/>
              <a:p>
                <a:endParaRPr lang="es-CO"/>
              </a:p>
            </p:txBody>
          </p:sp>
          <p:sp>
            <p:nvSpPr>
              <p:cNvPr id="12330" name="Freeform 45"/>
              <p:cNvSpPr>
                <a:spLocks/>
              </p:cNvSpPr>
              <p:nvPr/>
            </p:nvSpPr>
            <p:spPr bwMode="auto">
              <a:xfrm>
                <a:off x="1985" y="2969"/>
                <a:ext cx="110" cy="737"/>
              </a:xfrm>
              <a:custGeom>
                <a:avLst/>
                <a:gdLst>
                  <a:gd name="T0" fmla="*/ 90 w 218"/>
                  <a:gd name="T1" fmla="*/ 0 h 1473"/>
                  <a:gd name="T2" fmla="*/ 110 w 218"/>
                  <a:gd name="T3" fmla="*/ 104 h 1473"/>
                  <a:gd name="T4" fmla="*/ 110 w 218"/>
                  <a:gd name="T5" fmla="*/ 254 h 1473"/>
                  <a:gd name="T6" fmla="*/ 97 w 218"/>
                  <a:gd name="T7" fmla="*/ 315 h 1473"/>
                  <a:gd name="T8" fmla="*/ 83 w 218"/>
                  <a:gd name="T9" fmla="*/ 388 h 1473"/>
                  <a:gd name="T10" fmla="*/ 63 w 218"/>
                  <a:gd name="T11" fmla="*/ 481 h 1473"/>
                  <a:gd name="T12" fmla="*/ 63 w 218"/>
                  <a:gd name="T13" fmla="*/ 568 h 1473"/>
                  <a:gd name="T14" fmla="*/ 78 w 218"/>
                  <a:gd name="T15" fmla="*/ 669 h 1473"/>
                  <a:gd name="T16" fmla="*/ 70 w 218"/>
                  <a:gd name="T17" fmla="*/ 737 h 1473"/>
                  <a:gd name="T18" fmla="*/ 0 w 218"/>
                  <a:gd name="T19" fmla="*/ 732 h 1473"/>
                  <a:gd name="T20" fmla="*/ 8 w 218"/>
                  <a:gd name="T21" fmla="*/ 638 h 1473"/>
                  <a:gd name="T22" fmla="*/ 23 w 218"/>
                  <a:gd name="T23" fmla="*/ 497 h 1473"/>
                  <a:gd name="T24" fmla="*/ 63 w 218"/>
                  <a:gd name="T25" fmla="*/ 317 h 1473"/>
                  <a:gd name="T26" fmla="*/ 86 w 218"/>
                  <a:gd name="T27" fmla="*/ 184 h 1473"/>
                  <a:gd name="T28" fmla="*/ 86 w 218"/>
                  <a:gd name="T29" fmla="*/ 91 h 1473"/>
                  <a:gd name="T30" fmla="*/ 90 w 218"/>
                  <a:gd name="T31" fmla="*/ 0 h 14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8"/>
                  <a:gd name="T49" fmla="*/ 0 h 1473"/>
                  <a:gd name="T50" fmla="*/ 218 w 218"/>
                  <a:gd name="T51" fmla="*/ 1473 h 14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8" h="1473">
                    <a:moveTo>
                      <a:pt x="179" y="0"/>
                    </a:moveTo>
                    <a:lnTo>
                      <a:pt x="218" y="208"/>
                    </a:lnTo>
                    <a:lnTo>
                      <a:pt x="218" y="508"/>
                    </a:lnTo>
                    <a:lnTo>
                      <a:pt x="192" y="629"/>
                    </a:lnTo>
                    <a:lnTo>
                      <a:pt x="165" y="776"/>
                    </a:lnTo>
                    <a:lnTo>
                      <a:pt x="124" y="962"/>
                    </a:lnTo>
                    <a:lnTo>
                      <a:pt x="124" y="1135"/>
                    </a:lnTo>
                    <a:lnTo>
                      <a:pt x="154" y="1338"/>
                    </a:lnTo>
                    <a:lnTo>
                      <a:pt x="139" y="1473"/>
                    </a:lnTo>
                    <a:lnTo>
                      <a:pt x="0" y="1464"/>
                    </a:lnTo>
                    <a:lnTo>
                      <a:pt x="15" y="1275"/>
                    </a:lnTo>
                    <a:lnTo>
                      <a:pt x="46" y="994"/>
                    </a:lnTo>
                    <a:lnTo>
                      <a:pt x="124" y="633"/>
                    </a:lnTo>
                    <a:lnTo>
                      <a:pt x="170" y="367"/>
                    </a:lnTo>
                    <a:lnTo>
                      <a:pt x="170" y="182"/>
                    </a:lnTo>
                    <a:lnTo>
                      <a:pt x="179" y="0"/>
                    </a:lnTo>
                    <a:close/>
                  </a:path>
                </a:pathLst>
              </a:custGeom>
              <a:solidFill>
                <a:srgbClr val="4D4D4D"/>
              </a:solidFill>
              <a:ln w="9525">
                <a:noFill/>
                <a:round/>
                <a:headEnd/>
                <a:tailEnd/>
              </a:ln>
            </p:spPr>
            <p:txBody>
              <a:bodyPr/>
              <a:lstStyle/>
              <a:p>
                <a:endParaRPr lang="es-CO"/>
              </a:p>
            </p:txBody>
          </p:sp>
          <p:sp>
            <p:nvSpPr>
              <p:cNvPr id="12331" name="Freeform 46"/>
              <p:cNvSpPr>
                <a:spLocks/>
              </p:cNvSpPr>
              <p:nvPr/>
            </p:nvSpPr>
            <p:spPr bwMode="auto">
              <a:xfrm>
                <a:off x="2095" y="3305"/>
                <a:ext cx="228" cy="402"/>
              </a:xfrm>
              <a:custGeom>
                <a:avLst/>
                <a:gdLst>
                  <a:gd name="T0" fmla="*/ 0 w 455"/>
                  <a:gd name="T1" fmla="*/ 0 h 805"/>
                  <a:gd name="T2" fmla="*/ 59 w 455"/>
                  <a:gd name="T3" fmla="*/ 60 h 805"/>
                  <a:gd name="T4" fmla="*/ 147 w 455"/>
                  <a:gd name="T5" fmla="*/ 145 h 805"/>
                  <a:gd name="T6" fmla="*/ 189 w 455"/>
                  <a:gd name="T7" fmla="*/ 219 h 805"/>
                  <a:gd name="T8" fmla="*/ 203 w 455"/>
                  <a:gd name="T9" fmla="*/ 272 h 805"/>
                  <a:gd name="T10" fmla="*/ 213 w 455"/>
                  <a:gd name="T11" fmla="*/ 327 h 805"/>
                  <a:gd name="T12" fmla="*/ 228 w 455"/>
                  <a:gd name="T13" fmla="*/ 402 h 805"/>
                  <a:gd name="T14" fmla="*/ 147 w 455"/>
                  <a:gd name="T15" fmla="*/ 397 h 805"/>
                  <a:gd name="T16" fmla="*/ 143 w 455"/>
                  <a:gd name="T17" fmla="*/ 339 h 805"/>
                  <a:gd name="T18" fmla="*/ 158 w 455"/>
                  <a:gd name="T19" fmla="*/ 307 h 805"/>
                  <a:gd name="T20" fmla="*/ 150 w 455"/>
                  <a:gd name="T21" fmla="*/ 240 h 805"/>
                  <a:gd name="T22" fmla="*/ 119 w 455"/>
                  <a:gd name="T23" fmla="*/ 229 h 805"/>
                  <a:gd name="T24" fmla="*/ 95 w 455"/>
                  <a:gd name="T25" fmla="*/ 257 h 805"/>
                  <a:gd name="T26" fmla="*/ 81 w 455"/>
                  <a:gd name="T27" fmla="*/ 310 h 805"/>
                  <a:gd name="T28" fmla="*/ 59 w 455"/>
                  <a:gd name="T29" fmla="*/ 275 h 805"/>
                  <a:gd name="T30" fmla="*/ 52 w 455"/>
                  <a:gd name="T31" fmla="*/ 226 h 805"/>
                  <a:gd name="T32" fmla="*/ 52 w 455"/>
                  <a:gd name="T33" fmla="*/ 141 h 805"/>
                  <a:gd name="T34" fmla="*/ 0 w 455"/>
                  <a:gd name="T35" fmla="*/ 0 h 8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5"/>
                  <a:gd name="T55" fmla="*/ 0 h 805"/>
                  <a:gd name="T56" fmla="*/ 455 w 455"/>
                  <a:gd name="T57" fmla="*/ 805 h 8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5" h="805">
                    <a:moveTo>
                      <a:pt x="0" y="0"/>
                    </a:moveTo>
                    <a:lnTo>
                      <a:pt x="118" y="120"/>
                    </a:lnTo>
                    <a:lnTo>
                      <a:pt x="293" y="290"/>
                    </a:lnTo>
                    <a:lnTo>
                      <a:pt x="377" y="438"/>
                    </a:lnTo>
                    <a:lnTo>
                      <a:pt x="406" y="544"/>
                    </a:lnTo>
                    <a:lnTo>
                      <a:pt x="426" y="654"/>
                    </a:lnTo>
                    <a:lnTo>
                      <a:pt x="455" y="805"/>
                    </a:lnTo>
                    <a:lnTo>
                      <a:pt x="293" y="794"/>
                    </a:lnTo>
                    <a:lnTo>
                      <a:pt x="286" y="678"/>
                    </a:lnTo>
                    <a:lnTo>
                      <a:pt x="315" y="614"/>
                    </a:lnTo>
                    <a:lnTo>
                      <a:pt x="300" y="481"/>
                    </a:lnTo>
                    <a:lnTo>
                      <a:pt x="238" y="459"/>
                    </a:lnTo>
                    <a:lnTo>
                      <a:pt x="189" y="515"/>
                    </a:lnTo>
                    <a:lnTo>
                      <a:pt x="161" y="621"/>
                    </a:lnTo>
                    <a:lnTo>
                      <a:pt x="118" y="551"/>
                    </a:lnTo>
                    <a:lnTo>
                      <a:pt x="104" y="452"/>
                    </a:lnTo>
                    <a:lnTo>
                      <a:pt x="104" y="283"/>
                    </a:lnTo>
                    <a:lnTo>
                      <a:pt x="0" y="0"/>
                    </a:lnTo>
                    <a:close/>
                  </a:path>
                </a:pathLst>
              </a:custGeom>
              <a:solidFill>
                <a:srgbClr val="4D4D4D"/>
              </a:solidFill>
              <a:ln w="9525">
                <a:noFill/>
                <a:round/>
                <a:headEnd/>
                <a:tailEnd/>
              </a:ln>
            </p:spPr>
            <p:txBody>
              <a:bodyPr/>
              <a:lstStyle/>
              <a:p>
                <a:endParaRPr lang="es-CO"/>
              </a:p>
            </p:txBody>
          </p:sp>
          <p:sp>
            <p:nvSpPr>
              <p:cNvPr id="12332" name="Freeform 47"/>
              <p:cNvSpPr>
                <a:spLocks/>
              </p:cNvSpPr>
              <p:nvPr/>
            </p:nvSpPr>
            <p:spPr bwMode="auto">
              <a:xfrm>
                <a:off x="1679" y="2974"/>
                <a:ext cx="32" cy="30"/>
              </a:xfrm>
              <a:custGeom>
                <a:avLst/>
                <a:gdLst>
                  <a:gd name="T0" fmla="*/ 16 w 62"/>
                  <a:gd name="T1" fmla="*/ 0 h 60"/>
                  <a:gd name="T2" fmla="*/ 23 w 62"/>
                  <a:gd name="T3" fmla="*/ 1 h 60"/>
                  <a:gd name="T4" fmla="*/ 27 w 62"/>
                  <a:gd name="T5" fmla="*/ 4 h 60"/>
                  <a:gd name="T6" fmla="*/ 31 w 62"/>
                  <a:gd name="T7" fmla="*/ 10 h 60"/>
                  <a:gd name="T8" fmla="*/ 32 w 62"/>
                  <a:gd name="T9" fmla="*/ 15 h 60"/>
                  <a:gd name="T10" fmla="*/ 31 w 62"/>
                  <a:gd name="T11" fmla="*/ 21 h 60"/>
                  <a:gd name="T12" fmla="*/ 27 w 62"/>
                  <a:gd name="T13" fmla="*/ 26 h 60"/>
                  <a:gd name="T14" fmla="*/ 23 w 62"/>
                  <a:gd name="T15" fmla="*/ 29 h 60"/>
                  <a:gd name="T16" fmla="*/ 16 w 62"/>
                  <a:gd name="T17" fmla="*/ 30 h 60"/>
                  <a:gd name="T18" fmla="*/ 9 w 62"/>
                  <a:gd name="T19" fmla="*/ 29 h 60"/>
                  <a:gd name="T20" fmla="*/ 5 w 62"/>
                  <a:gd name="T21" fmla="*/ 26 h 60"/>
                  <a:gd name="T22" fmla="*/ 1 w 62"/>
                  <a:gd name="T23" fmla="*/ 21 h 60"/>
                  <a:gd name="T24" fmla="*/ 0 w 62"/>
                  <a:gd name="T25" fmla="*/ 15 h 60"/>
                  <a:gd name="T26" fmla="*/ 1 w 62"/>
                  <a:gd name="T27" fmla="*/ 10 h 60"/>
                  <a:gd name="T28" fmla="*/ 5 w 62"/>
                  <a:gd name="T29" fmla="*/ 4 h 60"/>
                  <a:gd name="T30" fmla="*/ 9 w 62"/>
                  <a:gd name="T31" fmla="*/ 1 h 60"/>
                  <a:gd name="T32" fmla="*/ 16 w 62"/>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0"/>
                  <a:gd name="T53" fmla="*/ 62 w 6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0">
                    <a:moveTo>
                      <a:pt x="31" y="0"/>
                    </a:moveTo>
                    <a:lnTo>
                      <a:pt x="44" y="2"/>
                    </a:lnTo>
                    <a:lnTo>
                      <a:pt x="53" y="8"/>
                    </a:lnTo>
                    <a:lnTo>
                      <a:pt x="60" y="19"/>
                    </a:lnTo>
                    <a:lnTo>
                      <a:pt x="62" y="30"/>
                    </a:lnTo>
                    <a:lnTo>
                      <a:pt x="60" y="42"/>
                    </a:lnTo>
                    <a:lnTo>
                      <a:pt x="53" y="51"/>
                    </a:lnTo>
                    <a:lnTo>
                      <a:pt x="44" y="58"/>
                    </a:lnTo>
                    <a:lnTo>
                      <a:pt x="31" y="60"/>
                    </a:lnTo>
                    <a:lnTo>
                      <a:pt x="18" y="58"/>
                    </a:lnTo>
                    <a:lnTo>
                      <a:pt x="9" y="51"/>
                    </a:lnTo>
                    <a:lnTo>
                      <a:pt x="2" y="42"/>
                    </a:lnTo>
                    <a:lnTo>
                      <a:pt x="0" y="30"/>
                    </a:lnTo>
                    <a:lnTo>
                      <a:pt x="2" y="19"/>
                    </a:lnTo>
                    <a:lnTo>
                      <a:pt x="9" y="8"/>
                    </a:lnTo>
                    <a:lnTo>
                      <a:pt x="18" y="2"/>
                    </a:lnTo>
                    <a:lnTo>
                      <a:pt x="31" y="0"/>
                    </a:lnTo>
                    <a:close/>
                  </a:path>
                </a:pathLst>
              </a:custGeom>
              <a:solidFill>
                <a:srgbClr val="4D4D4D"/>
              </a:solidFill>
              <a:ln w="9525">
                <a:noFill/>
                <a:round/>
                <a:headEnd/>
                <a:tailEnd/>
              </a:ln>
            </p:spPr>
            <p:txBody>
              <a:bodyPr/>
              <a:lstStyle/>
              <a:p>
                <a:endParaRPr lang="es-CO"/>
              </a:p>
            </p:txBody>
          </p:sp>
          <p:sp>
            <p:nvSpPr>
              <p:cNvPr id="12333" name="Freeform 48"/>
              <p:cNvSpPr>
                <a:spLocks/>
              </p:cNvSpPr>
              <p:nvPr/>
            </p:nvSpPr>
            <p:spPr bwMode="auto">
              <a:xfrm>
                <a:off x="1686" y="2978"/>
                <a:ext cx="20" cy="20"/>
              </a:xfrm>
              <a:custGeom>
                <a:avLst/>
                <a:gdLst>
                  <a:gd name="T0" fmla="*/ 10 w 39"/>
                  <a:gd name="T1" fmla="*/ 0 h 40"/>
                  <a:gd name="T2" fmla="*/ 14 w 39"/>
                  <a:gd name="T3" fmla="*/ 1 h 40"/>
                  <a:gd name="T4" fmla="*/ 17 w 39"/>
                  <a:gd name="T5" fmla="*/ 3 h 40"/>
                  <a:gd name="T6" fmla="*/ 19 w 39"/>
                  <a:gd name="T7" fmla="*/ 6 h 40"/>
                  <a:gd name="T8" fmla="*/ 20 w 39"/>
                  <a:gd name="T9" fmla="*/ 10 h 40"/>
                  <a:gd name="T10" fmla="*/ 19 w 39"/>
                  <a:gd name="T11" fmla="*/ 14 h 40"/>
                  <a:gd name="T12" fmla="*/ 17 w 39"/>
                  <a:gd name="T13" fmla="*/ 18 h 40"/>
                  <a:gd name="T14" fmla="*/ 14 w 39"/>
                  <a:gd name="T15" fmla="*/ 20 h 40"/>
                  <a:gd name="T16" fmla="*/ 10 w 39"/>
                  <a:gd name="T17" fmla="*/ 20 h 40"/>
                  <a:gd name="T18" fmla="*/ 6 w 39"/>
                  <a:gd name="T19" fmla="*/ 20 h 40"/>
                  <a:gd name="T20" fmla="*/ 3 w 39"/>
                  <a:gd name="T21" fmla="*/ 18 h 40"/>
                  <a:gd name="T22" fmla="*/ 1 w 39"/>
                  <a:gd name="T23" fmla="*/ 14 h 40"/>
                  <a:gd name="T24" fmla="*/ 0 w 39"/>
                  <a:gd name="T25" fmla="*/ 10 h 40"/>
                  <a:gd name="T26" fmla="*/ 1 w 39"/>
                  <a:gd name="T27" fmla="*/ 6 h 40"/>
                  <a:gd name="T28" fmla="*/ 3 w 39"/>
                  <a:gd name="T29" fmla="*/ 3 h 40"/>
                  <a:gd name="T30" fmla="*/ 6 w 39"/>
                  <a:gd name="T31" fmla="*/ 1 h 40"/>
                  <a:gd name="T32" fmla="*/ 10 w 39"/>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0"/>
                    </a:moveTo>
                    <a:lnTo>
                      <a:pt x="27" y="1"/>
                    </a:lnTo>
                    <a:lnTo>
                      <a:pt x="33" y="6"/>
                    </a:lnTo>
                    <a:lnTo>
                      <a:pt x="38" y="13"/>
                    </a:lnTo>
                    <a:lnTo>
                      <a:pt x="39" y="21"/>
                    </a:lnTo>
                    <a:lnTo>
                      <a:pt x="38" y="28"/>
                    </a:lnTo>
                    <a:lnTo>
                      <a:pt x="33" y="35"/>
                    </a:lnTo>
                    <a:lnTo>
                      <a:pt x="27" y="39"/>
                    </a:lnTo>
                    <a:lnTo>
                      <a:pt x="19" y="40"/>
                    </a:lnTo>
                    <a:lnTo>
                      <a:pt x="12" y="39"/>
                    </a:lnTo>
                    <a:lnTo>
                      <a:pt x="5" y="35"/>
                    </a:lnTo>
                    <a:lnTo>
                      <a:pt x="1" y="28"/>
                    </a:lnTo>
                    <a:lnTo>
                      <a:pt x="0" y="21"/>
                    </a:lnTo>
                    <a:lnTo>
                      <a:pt x="1" y="13"/>
                    </a:lnTo>
                    <a:lnTo>
                      <a:pt x="5" y="6"/>
                    </a:lnTo>
                    <a:lnTo>
                      <a:pt x="12" y="1"/>
                    </a:lnTo>
                    <a:lnTo>
                      <a:pt x="19" y="0"/>
                    </a:lnTo>
                    <a:close/>
                  </a:path>
                </a:pathLst>
              </a:custGeom>
              <a:solidFill>
                <a:srgbClr val="4D4D4D"/>
              </a:solidFill>
              <a:ln w="9525">
                <a:noFill/>
                <a:round/>
                <a:headEnd/>
                <a:tailEnd/>
              </a:ln>
            </p:spPr>
            <p:txBody>
              <a:bodyPr/>
              <a:lstStyle/>
              <a:p>
                <a:endParaRPr lang="es-CO"/>
              </a:p>
            </p:txBody>
          </p:sp>
          <p:sp>
            <p:nvSpPr>
              <p:cNvPr id="12334" name="Freeform 49"/>
              <p:cNvSpPr>
                <a:spLocks/>
              </p:cNvSpPr>
              <p:nvPr/>
            </p:nvSpPr>
            <p:spPr bwMode="auto">
              <a:xfrm>
                <a:off x="1686" y="2976"/>
                <a:ext cx="10" cy="15"/>
              </a:xfrm>
              <a:custGeom>
                <a:avLst/>
                <a:gdLst>
                  <a:gd name="T0" fmla="*/ 0 w 20"/>
                  <a:gd name="T1" fmla="*/ 15 h 30"/>
                  <a:gd name="T2" fmla="*/ 0 w 20"/>
                  <a:gd name="T3" fmla="*/ 5 h 30"/>
                  <a:gd name="T4" fmla="*/ 6 w 20"/>
                  <a:gd name="T5" fmla="*/ 0 h 30"/>
                  <a:gd name="T6" fmla="*/ 10 w 20"/>
                  <a:gd name="T7" fmla="*/ 4 h 30"/>
                  <a:gd name="T8" fmla="*/ 6 w 20"/>
                  <a:gd name="T9" fmla="*/ 12 h 30"/>
                  <a:gd name="T10" fmla="*/ 0 w 20"/>
                  <a:gd name="T11" fmla="*/ 15 h 30"/>
                  <a:gd name="T12" fmla="*/ 0 60000 65536"/>
                  <a:gd name="T13" fmla="*/ 0 60000 65536"/>
                  <a:gd name="T14" fmla="*/ 0 60000 65536"/>
                  <a:gd name="T15" fmla="*/ 0 60000 65536"/>
                  <a:gd name="T16" fmla="*/ 0 60000 65536"/>
                  <a:gd name="T17" fmla="*/ 0 60000 65536"/>
                  <a:gd name="T18" fmla="*/ 0 w 20"/>
                  <a:gd name="T19" fmla="*/ 0 h 30"/>
                  <a:gd name="T20" fmla="*/ 20 w 2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0" h="30">
                    <a:moveTo>
                      <a:pt x="0" y="30"/>
                    </a:moveTo>
                    <a:lnTo>
                      <a:pt x="0" y="10"/>
                    </a:lnTo>
                    <a:lnTo>
                      <a:pt x="12" y="0"/>
                    </a:lnTo>
                    <a:lnTo>
                      <a:pt x="20" y="8"/>
                    </a:lnTo>
                    <a:lnTo>
                      <a:pt x="13" y="23"/>
                    </a:lnTo>
                    <a:lnTo>
                      <a:pt x="0" y="30"/>
                    </a:lnTo>
                    <a:close/>
                  </a:path>
                </a:pathLst>
              </a:custGeom>
              <a:solidFill>
                <a:srgbClr val="4D4D4D"/>
              </a:solidFill>
              <a:ln w="9525">
                <a:noFill/>
                <a:round/>
                <a:headEnd/>
                <a:tailEnd/>
              </a:ln>
            </p:spPr>
            <p:txBody>
              <a:bodyPr/>
              <a:lstStyle/>
              <a:p>
                <a:endParaRPr lang="es-CO"/>
              </a:p>
            </p:txBody>
          </p:sp>
        </p:grpSp>
      </p:grpSp>
      <p:sp>
        <p:nvSpPr>
          <p:cNvPr id="8248" name="Text Box 56"/>
          <p:cNvSpPr txBox="1">
            <a:spLocks noChangeArrowheads="1"/>
          </p:cNvSpPr>
          <p:nvPr/>
        </p:nvSpPr>
        <p:spPr bwMode="auto">
          <a:xfrm>
            <a:off x="684213" y="333375"/>
            <a:ext cx="7559675" cy="701675"/>
          </a:xfrm>
          <a:prstGeom prst="rect">
            <a:avLst/>
          </a:prstGeom>
          <a:noFill/>
          <a:ln w="9525">
            <a:noFill/>
            <a:miter lim="800000"/>
            <a:headEnd/>
            <a:tailEnd/>
          </a:ln>
        </p:spPr>
        <p:txBody>
          <a:bodyPr>
            <a:spAutoFit/>
          </a:bodyPr>
          <a:lstStyle/>
          <a:p>
            <a:pPr algn="ctr">
              <a:spcBef>
                <a:spcPct val="50000"/>
              </a:spcBef>
            </a:pPr>
            <a:r>
              <a:rPr lang="es-CO" sz="2000" b="1"/>
              <a:t>ELLOS ALZARON LOS OJOS Y NO VIERON A NADIE MÁS QUE A JESÚS</a:t>
            </a:r>
            <a:endParaRPr lang="es-ES" sz="2000" b="1"/>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48"/>
                                        </p:tgtEl>
                                        <p:attrNameLst>
                                          <p:attrName>style.visibility</p:attrName>
                                        </p:attrNameLst>
                                      </p:cBhvr>
                                      <p:to>
                                        <p:strVal val="visible"/>
                                      </p:to>
                                    </p:set>
                                    <p:animEffect transition="in" filter="dissolve">
                                      <p:cBhvr>
                                        <p:cTn id="7" dur="500"/>
                                        <p:tgtEl>
                                          <p:spTgt spid="8248"/>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2.77778E-6 -7.40741E-7 L 2.77778E-6 -0.09051 " pathEditMode="relative" ptsTypes="AA">
                                      <p:cBhvr>
                                        <p:cTn id="11"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pPr eaLnBrk="1" hangingPunct="1"/>
            <a:endParaRPr lang="es-CO" smtClean="0"/>
          </a:p>
        </p:txBody>
      </p:sp>
      <p:sp>
        <p:nvSpPr>
          <p:cNvPr id="13315" name="2 Marcador de contenido"/>
          <p:cNvSpPr>
            <a:spLocks noGrp="1"/>
          </p:cNvSpPr>
          <p:nvPr>
            <p:ph idx="1"/>
          </p:nvPr>
        </p:nvSpPr>
        <p:spPr/>
        <p:txBody>
          <a:bodyPr/>
          <a:lstStyle/>
          <a:p>
            <a:pPr eaLnBrk="1" hangingPunct="1"/>
            <a:endParaRPr lang="es-CO" smtClean="0"/>
          </a:p>
        </p:txBody>
      </p:sp>
      <p:pic>
        <p:nvPicPr>
          <p:cNvPr id="13316" name="Picture 2" descr="http://1.bp.blogspot.com/--dkS_ULZj1k/TYPvpU7-VyI/AAAAAAAAWXQ/r6eAx1nOglA/s1600/subamos-al-tabor-1.jpg"/>
          <p:cNvPicPr>
            <a:picLocks noChangeAspect="1" noChangeArrowheads="1"/>
          </p:cNvPicPr>
          <p:nvPr/>
        </p:nvPicPr>
        <p:blipFill>
          <a:blip r:embed="rId2"/>
          <a:srcRect/>
          <a:stretch>
            <a:fillRect/>
          </a:stretch>
        </p:blipFill>
        <p:spPr bwMode="auto">
          <a:xfrm>
            <a:off x="0" y="87313"/>
            <a:ext cx="9144000" cy="6770687"/>
          </a:xfrm>
          <a:prstGeom prst="rect">
            <a:avLst/>
          </a:prstGeom>
          <a:noFill/>
          <a:ln w="9525">
            <a:noFill/>
            <a:miter lim="800000"/>
            <a:headEnd/>
            <a:tailEnd/>
          </a:ln>
        </p:spPr>
      </p:pic>
      <p:sp>
        <p:nvSpPr>
          <p:cNvPr id="5" name="4 CuadroTexto"/>
          <p:cNvSpPr txBox="1"/>
          <p:nvPr/>
        </p:nvSpPr>
        <p:spPr>
          <a:xfrm>
            <a:off x="3143240" y="1000108"/>
            <a:ext cx="6215074" cy="4739759"/>
          </a:xfrm>
          <a:prstGeom prst="rect">
            <a:avLst/>
          </a:prstGeom>
          <a:noFill/>
        </p:spPr>
        <p:txBody>
          <a:bodyPr wrap="square" rtlCol="0">
            <a:spAutoFit/>
          </a:bodyPr>
          <a:lstStyle/>
          <a:p>
            <a:pPr marL="342900" indent="-342900" algn="ctr"/>
            <a:r>
              <a:rPr lang="es-CO" sz="5400" b="1" dirty="0" smtClean="0">
                <a:solidFill>
                  <a:srgbClr val="FF0000"/>
                </a:solidFill>
                <a:effectLst>
                  <a:outerShdw blurRad="38100" dist="38100" dir="2700000" algn="tl">
                    <a:srgbClr val="000000">
                      <a:alpha val="43137"/>
                    </a:srgbClr>
                  </a:outerShdw>
                </a:effectLst>
              </a:rPr>
              <a:t>1. Montaña un alto hacia la</a:t>
            </a:r>
            <a:r>
              <a:rPr lang="es-CO" sz="5400" b="1" dirty="0" smtClean="0">
                <a:solidFill>
                  <a:srgbClr val="FF0000"/>
                </a:solidFill>
                <a:effectLst>
                  <a:outerShdw blurRad="38100" dist="38100" dir="2700000" algn="tl">
                    <a:srgbClr val="000000">
                      <a:alpha val="43137"/>
                    </a:srgbClr>
                  </a:outerShdw>
                </a:effectLst>
              </a:rPr>
              <a:t> meta: </a:t>
            </a:r>
          </a:p>
          <a:p>
            <a:r>
              <a:rPr lang="es-CO" sz="5400" b="1" dirty="0" smtClean="0">
                <a:solidFill>
                  <a:srgbClr val="FF0000"/>
                </a:solidFill>
                <a:effectLst>
                  <a:outerShdw blurRad="38100" dist="38100" dir="2700000" algn="tl">
                    <a:srgbClr val="000000">
                      <a:alpha val="43137"/>
                    </a:srgbClr>
                  </a:outerShdw>
                </a:effectLst>
              </a:rPr>
              <a:t>Jesús: Jerusalén</a:t>
            </a:r>
          </a:p>
          <a:p>
            <a:r>
              <a:rPr lang="es-CO" sz="5400" b="1" dirty="0" smtClean="0">
                <a:solidFill>
                  <a:srgbClr val="FF0000"/>
                </a:solidFill>
                <a:effectLst>
                  <a:outerShdw blurRad="38100" dist="38100" dir="2700000" algn="tl">
                    <a:srgbClr val="000000">
                      <a:alpha val="43137"/>
                    </a:srgbClr>
                  </a:outerShdw>
                </a:effectLst>
              </a:rPr>
              <a:t>Nuestra meta: la vida eterna</a:t>
            </a:r>
          </a:p>
          <a:p>
            <a:pPr marL="342900" indent="-342900" algn="ctr"/>
            <a:endParaRPr lang="es-CO" sz="32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2"/>
          <p:cNvPicPr>
            <a:picLocks noChangeAspect="1" noChangeArrowheads="1"/>
          </p:cNvPicPr>
          <p:nvPr/>
        </p:nvPicPr>
        <p:blipFill>
          <a:blip r:embed="rId2"/>
          <a:srcRect/>
          <a:stretch>
            <a:fillRect/>
          </a:stretch>
        </p:blipFill>
        <p:spPr bwMode="auto">
          <a:xfrm>
            <a:off x="0" y="285728"/>
            <a:ext cx="9144000" cy="7620000"/>
          </a:xfrm>
          <a:prstGeom prst="rect">
            <a:avLst/>
          </a:prstGeom>
          <a:noFill/>
          <a:ln w="9525">
            <a:noFill/>
            <a:miter lim="800000"/>
            <a:headEnd/>
            <a:tailEnd/>
          </a:ln>
        </p:spPr>
      </p:pic>
      <p:sp>
        <p:nvSpPr>
          <p:cNvPr id="4" name="3 CuadroTexto"/>
          <p:cNvSpPr txBox="1"/>
          <p:nvPr/>
        </p:nvSpPr>
        <p:spPr>
          <a:xfrm>
            <a:off x="0" y="1225689"/>
            <a:ext cx="8858280" cy="3416320"/>
          </a:xfrm>
          <a:prstGeom prst="rect">
            <a:avLst/>
          </a:prstGeom>
          <a:noFill/>
        </p:spPr>
        <p:txBody>
          <a:bodyPr wrap="square" rtlCol="0">
            <a:spAutoFit/>
          </a:bodyPr>
          <a:lstStyle/>
          <a:p>
            <a:pPr algn="ctr"/>
            <a:r>
              <a:rPr lang="es-CO" sz="7200" b="1" dirty="0" smtClean="0">
                <a:solidFill>
                  <a:srgbClr val="FF0000"/>
                </a:solidFill>
                <a:effectLst>
                  <a:outerShdw blurRad="38100" dist="38100" dir="2700000" algn="tl">
                    <a:srgbClr val="000000">
                      <a:alpha val="43137"/>
                    </a:srgbClr>
                  </a:outerShdw>
                </a:effectLst>
              </a:rPr>
              <a:t>2. La experiencia de la  transfiguración </a:t>
            </a:r>
            <a:endParaRPr lang="es-CO"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7"/>
          <p:cNvPicPr>
            <a:picLocks noChangeAspect="1" noChangeArrowheads="1"/>
          </p:cNvPicPr>
          <p:nvPr/>
        </p:nvPicPr>
        <p:blipFill>
          <a:blip r:embed="rId2"/>
          <a:srcRect/>
          <a:stretch>
            <a:fillRect/>
          </a:stretch>
        </p:blipFill>
        <p:spPr bwMode="auto">
          <a:xfrm>
            <a:off x="0" y="0"/>
            <a:ext cx="9144000" cy="7599363"/>
          </a:xfrm>
          <a:prstGeom prst="rect">
            <a:avLst/>
          </a:prstGeom>
          <a:noFill/>
          <a:ln w="9525">
            <a:noFill/>
            <a:miter lim="800000"/>
            <a:headEnd/>
            <a:tailEnd/>
          </a:ln>
        </p:spPr>
      </p:pic>
      <p:sp>
        <p:nvSpPr>
          <p:cNvPr id="3" name="2 CuadroTexto"/>
          <p:cNvSpPr txBox="1"/>
          <p:nvPr/>
        </p:nvSpPr>
        <p:spPr>
          <a:xfrm>
            <a:off x="571472" y="5572140"/>
            <a:ext cx="8143932"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CO" sz="6000" b="1" dirty="0" smtClean="0">
                <a:solidFill>
                  <a:schemeClr val="bg1"/>
                </a:solidFill>
                <a:effectLst>
                  <a:outerShdw blurRad="38100" dist="38100" dir="2700000" algn="tl">
                    <a:srgbClr val="000000">
                      <a:alpha val="43137"/>
                    </a:srgbClr>
                  </a:outerShdw>
                </a:effectLst>
              </a:rPr>
              <a:t>3. No tengan miedo… </a:t>
            </a:r>
            <a:endParaRPr lang="es-CO" sz="6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Parroquia\Escritorio\año del credo 2011\CREDO_2.jpg"/>
          <p:cNvPicPr>
            <a:picLocks noChangeAspect="1" noChangeArrowheads="1"/>
          </p:cNvPicPr>
          <p:nvPr/>
        </p:nvPicPr>
        <p:blipFill>
          <a:blip r:embed="rId2" cstate="print"/>
          <a:srcRect/>
          <a:stretch>
            <a:fillRect/>
          </a:stretch>
        </p:blipFill>
        <p:spPr bwMode="auto">
          <a:xfrm>
            <a:off x="2143108" y="0"/>
            <a:ext cx="4643470" cy="69076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857224" y="642918"/>
            <a:ext cx="7772400" cy="5534025"/>
          </a:xfrm>
        </p:spPr>
        <p:txBody>
          <a:bodyPr>
            <a:noAutofit/>
          </a:bodyPr>
          <a:lstStyle/>
          <a:p>
            <a:pPr algn="ctr"/>
            <a:r>
              <a:rPr lang="es-ES" sz="6000" dirty="0" smtClean="0">
                <a:effectLst>
                  <a:outerShdw blurRad="38100" dist="38100" dir="2700000" algn="tl">
                    <a:srgbClr val="000000">
                      <a:alpha val="43137"/>
                    </a:srgbClr>
                  </a:outerShdw>
                </a:effectLst>
                <a:latin typeface="Constantia" pitchFamily="18" charset="0"/>
              </a:rPr>
              <a:t>Esta es nuestra fe. </a:t>
            </a:r>
            <a:br>
              <a:rPr lang="es-ES" sz="6000" dirty="0" smtClean="0">
                <a:effectLst>
                  <a:outerShdw blurRad="38100" dist="38100" dir="2700000" algn="tl">
                    <a:srgbClr val="000000">
                      <a:alpha val="43137"/>
                    </a:srgbClr>
                  </a:outerShdw>
                </a:effectLst>
                <a:latin typeface="Constantia" pitchFamily="18" charset="0"/>
              </a:rPr>
            </a:br>
            <a:r>
              <a:rPr lang="es-ES" sz="6000" dirty="0" smtClean="0">
                <a:effectLst>
                  <a:outerShdw blurRad="38100" dist="38100" dir="2700000" algn="tl">
                    <a:srgbClr val="000000">
                      <a:alpha val="43137"/>
                    </a:srgbClr>
                  </a:outerShdw>
                </a:effectLst>
                <a:latin typeface="Constantia" pitchFamily="18" charset="0"/>
              </a:rPr>
              <a:t>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85728"/>
            <a:ext cx="8715436" cy="4678204"/>
          </a:xfrm>
          <a:prstGeom prst="rect">
            <a:avLst/>
          </a:prstGeom>
        </p:spPr>
        <p:txBody>
          <a:bodyPr wrap="square">
            <a:spAutoFit/>
          </a:bodyPr>
          <a:lstStyle/>
          <a:p>
            <a:pPr algn="ctr"/>
            <a:r>
              <a:rPr lang="es-CO" sz="6600" b="1" i="1" dirty="0" smtClean="0">
                <a:solidFill>
                  <a:srgbClr val="C00000"/>
                </a:solidFill>
                <a:effectLst>
                  <a:outerShdw blurRad="38100" dist="38100" dir="2700000" algn="tl">
                    <a:srgbClr val="000000">
                      <a:alpha val="43137"/>
                    </a:srgbClr>
                  </a:outerShdw>
                </a:effectLst>
                <a:latin typeface="Constantia" pitchFamily="18" charset="0"/>
              </a:rPr>
              <a:t>TODOS:</a:t>
            </a:r>
          </a:p>
          <a:p>
            <a:endParaRPr lang="es-CO" sz="7200" b="1" i="1" dirty="0">
              <a:latin typeface="Constantia" pitchFamily="18" charset="0"/>
            </a:endParaRPr>
          </a:p>
          <a:p>
            <a:pPr algn="ctr"/>
            <a:r>
              <a:rPr lang="es-CO" sz="8000" b="1" i="1" dirty="0" smtClean="0">
                <a:latin typeface="Constantia" pitchFamily="18" charset="0"/>
              </a:rPr>
              <a:t>Escúchanos, Padre de bondad. </a:t>
            </a:r>
            <a:endParaRPr lang="es-ES" sz="8000" b="1" i="1" dirty="0">
              <a:latin typeface="Constant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MAGENES\litany3b-hostia.jpg"/>
          <p:cNvPicPr>
            <a:picLocks noChangeAspect="1" noChangeArrowheads="1"/>
          </p:cNvPicPr>
          <p:nvPr/>
        </p:nvPicPr>
        <p:blipFill>
          <a:blip r:embed="rId3" cstate="print"/>
          <a:srcRect/>
          <a:stretch>
            <a:fillRect/>
          </a:stretch>
        </p:blipFill>
        <p:spPr bwMode="auto">
          <a:xfrm>
            <a:off x="2947461" y="986736"/>
            <a:ext cx="3267613" cy="5514098"/>
          </a:xfrm>
          <a:prstGeom prst="rect">
            <a:avLst/>
          </a:prstGeom>
          <a:ln>
            <a:noFill/>
          </a:ln>
          <a:effectLst>
            <a:softEdge rad="112500"/>
          </a:effectLst>
        </p:spPr>
      </p:pic>
      <p:sp>
        <p:nvSpPr>
          <p:cNvPr id="17410" name="Rectangle 1"/>
          <p:cNvSpPr>
            <a:spLocks noChangeArrowheads="1"/>
          </p:cNvSpPr>
          <p:nvPr/>
        </p:nvSpPr>
        <p:spPr bwMode="auto">
          <a:xfrm>
            <a:off x="285720" y="142852"/>
            <a:ext cx="8501090" cy="6555641"/>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6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ctr" eaLnBrk="0" hangingPunct="0">
              <a:tabLst>
                <a:tab pos="5943600" algn="r"/>
              </a:tabLst>
              <a:defRPr/>
            </a:pPr>
            <a:endParaRPr lang="es-ES" sz="3200"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marL="742950" indent="-742950" algn="just" eaLnBrk="0" hangingPunct="0">
              <a:tabLst>
                <a:tab pos="5943600" algn="r"/>
              </a:tabLst>
              <a:defRPr/>
            </a:pPr>
            <a:r>
              <a:rPr lang="es-ES" sz="3200" dirty="0" smtClean="0">
                <a:latin typeface="Constantia" pitchFamily="18" charset="0"/>
              </a:rPr>
              <a:t>El Señor Dios nos amo, como nadie amo jamás. El nos guía como estrella, cuando no existe la luz, al partir juntos el pan el nos llena de su amor, es el pan de la amistad, el pan de Dios.</a:t>
            </a:r>
          </a:p>
          <a:p>
            <a:pPr marL="742950" indent="-742950" algn="just" eaLnBrk="0" hangingPunct="0">
              <a:tabLst>
                <a:tab pos="5943600" algn="r"/>
              </a:tabLst>
              <a:defRPr/>
            </a:pPr>
            <a:endParaRPr lang="es-ES" sz="3200" b="1" dirty="0" smtClean="0">
              <a:latin typeface="Constantia" pitchFamily="18" charset="0"/>
            </a:endParaRPr>
          </a:p>
          <a:p>
            <a:pPr marL="742950" indent="-742950" algn="just" eaLnBrk="0" hangingPunct="0">
              <a:tabLst>
                <a:tab pos="5943600" algn="r"/>
              </a:tabLst>
              <a:defRPr/>
            </a:pPr>
            <a:r>
              <a:rPr lang="es-ES" sz="3200" b="1" dirty="0" smtClean="0">
                <a:latin typeface="Constantia" pitchFamily="18" charset="0"/>
              </a:rPr>
              <a:t>Es mi cuerpo, tomad y comed; Es mi sangre tomad y bebed, pues yo soy la vida, yo soy el amor Oh Señor, condúcenos hacia tu amor. </a:t>
            </a:r>
          </a:p>
          <a:p>
            <a:pPr marL="742950" indent="-742950" algn="ctr" eaLnBrk="0" hangingPunct="0">
              <a:tabLst>
                <a:tab pos="5943600" algn="r"/>
              </a:tabLst>
              <a:defRPr/>
            </a:pPr>
            <a:endParaRPr lang="es-ES" sz="3200" b="1" dirty="0" smtClean="0">
              <a:latin typeface="Constantia"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571472" y="214290"/>
            <a:ext cx="8143932" cy="6309420"/>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3600" dirty="0" smtClean="0">
                <a:latin typeface="Constantia" pitchFamily="18" charset="0"/>
                <a:cs typeface="Times New Roman" pitchFamily="18" charset="0"/>
              </a:rPr>
              <a:t>Hosanna hey, hosanna ha. Hosanna hey, hosanna hey, hosanna ha. (Bis)</a:t>
            </a:r>
          </a:p>
          <a:p>
            <a:pPr algn="ctr" eaLnBrk="0" hangingPunct="0">
              <a:tabLst>
                <a:tab pos="5943600" algn="r"/>
              </a:tabLst>
            </a:pPr>
            <a:r>
              <a:rPr lang="es-ES" sz="3600" dirty="0" smtClean="0">
                <a:latin typeface="Constantia" pitchFamily="18" charset="0"/>
                <a:cs typeface="Times New Roman" pitchFamily="18" charset="0"/>
              </a:rPr>
              <a:t> Él es el santo, es el hijo de María, Es el Dios de Israel, es el hijo de David.</a:t>
            </a:r>
          </a:p>
          <a:p>
            <a:pPr algn="ctr" eaLnBrk="0" hangingPunct="0">
              <a:tabLst>
                <a:tab pos="5943600" algn="r"/>
              </a:tabLst>
            </a:pPr>
            <a:r>
              <a:rPr lang="es-ES" sz="3600" dirty="0" smtClean="0">
                <a:latin typeface="Constantia" pitchFamily="18" charset="0"/>
                <a:cs typeface="Times New Roman" pitchFamily="18" charset="0"/>
              </a:rPr>
              <a:t>Hosanna hey…</a:t>
            </a:r>
          </a:p>
          <a:p>
            <a:pPr algn="ctr" eaLnBrk="0" hangingPunct="0">
              <a:tabLst>
                <a:tab pos="5943600" algn="r"/>
              </a:tabLst>
            </a:pPr>
            <a:r>
              <a:rPr lang="es-ES" sz="3600" dirty="0" smtClean="0">
                <a:latin typeface="Constantia" pitchFamily="18" charset="0"/>
                <a:cs typeface="Times New Roman" pitchFamily="18" charset="0"/>
              </a:rPr>
              <a:t>Vamos a él con espigas de mil trigos y  con mil ramos de olivo, siempre alegres, siempre en paz.</a:t>
            </a:r>
          </a:p>
          <a:p>
            <a:pPr algn="ctr" eaLnBrk="0" hangingPunct="0">
              <a:tabLst>
                <a:tab pos="5943600" algn="r"/>
              </a:tabLst>
            </a:pPr>
            <a:r>
              <a:rPr lang="es-ES" sz="3600" dirty="0" smtClean="0">
                <a:latin typeface="Constantia" pitchFamily="18" charset="0"/>
                <a:cs typeface="Times New Roman" pitchFamily="18" charset="0"/>
              </a:rPr>
              <a:t>Hosanna hey…</a:t>
            </a:r>
          </a:p>
        </p:txBody>
      </p:sp>
      <p:pic>
        <p:nvPicPr>
          <p:cNvPr id="2" name="Picture 2" descr="C:\Documents and Settings\Parroquia\Mis documentos\Mis imágenes\IMAGENES\hablemosdeangeles_111.gif"/>
          <p:cNvPicPr>
            <a:picLocks noChangeAspect="1" noChangeArrowheads="1" noCrop="1"/>
          </p:cNvPicPr>
          <p:nvPr/>
        </p:nvPicPr>
        <p:blipFill>
          <a:blip r:embed="rId3"/>
          <a:srcRect/>
          <a:stretch>
            <a:fillRect/>
          </a:stretch>
        </p:blipFill>
        <p:spPr bwMode="auto">
          <a:xfrm>
            <a:off x="785786" y="5286388"/>
            <a:ext cx="1428760" cy="1443048"/>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85720" y="285728"/>
            <a:ext cx="8501122" cy="60007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3200" b="1" i="0" u="none" strike="noStrike" kern="1200" cap="none" spc="0" normalizeH="0" baseline="0" noProof="0" dirty="0" smtClean="0">
                <a:ln>
                  <a:noFill/>
                </a:ln>
                <a:effectLst/>
                <a:uLnTx/>
                <a:uFillTx/>
                <a:latin typeface="Constantia" pitchFamily="18" charset="0"/>
              </a:rPr>
              <a:t>CANTO DE ENTRADA</a:t>
            </a:r>
            <a:endParaRPr kumimoji="0" lang="es-ES" sz="3200" b="0" i="0" u="none" strike="noStrike" kern="1200" cap="none" spc="0" normalizeH="0" baseline="0" noProof="0" dirty="0" smtClean="0">
              <a:ln>
                <a:noFill/>
              </a:ln>
              <a:effectLst/>
              <a:uLnTx/>
              <a:uFillTx/>
              <a:latin typeface="Constantia" pitchFamily="18" charset="0"/>
            </a:endParaRPr>
          </a:p>
          <a:p>
            <a:pPr marL="742950" indent="-742950" algn="ctr">
              <a:spcBef>
                <a:spcPct val="20000"/>
              </a:spcBef>
              <a:defRPr/>
            </a:pPr>
            <a:r>
              <a:rPr lang="es-CO" sz="3200" b="1" i="1" dirty="0" smtClean="0">
                <a:solidFill>
                  <a:srgbClr val="C00000"/>
                </a:solidFill>
                <a:effectLst>
                  <a:outerShdw blurRad="38100" dist="38100" dir="2700000" algn="tl">
                    <a:srgbClr val="000000">
                      <a:alpha val="43137"/>
                    </a:srgbClr>
                  </a:outerShdw>
                </a:effectLst>
                <a:latin typeface="Constantia" pitchFamily="18" charset="0"/>
              </a:rPr>
              <a:t>CRISTO ESTA CONMIGO</a:t>
            </a:r>
          </a:p>
          <a:p>
            <a:pPr marL="742950" indent="-742950" algn="just">
              <a:spcBef>
                <a:spcPct val="20000"/>
              </a:spcBef>
              <a:defRPr/>
            </a:pPr>
            <a:r>
              <a:rPr lang="es-CO" sz="3200" b="1" i="1" dirty="0" smtClean="0">
                <a:latin typeface="Constantia" pitchFamily="18" charset="0"/>
              </a:rPr>
              <a:t>Cristo esta conmigo, junto a mi va el Señor, me acompaña siempre, en mi vida, hasta el fin. </a:t>
            </a:r>
          </a:p>
          <a:p>
            <a:pPr marL="742950" indent="-742950" algn="just">
              <a:spcBef>
                <a:spcPct val="20000"/>
              </a:spcBef>
              <a:buAutoNum type="arabicPeriod"/>
              <a:defRPr/>
            </a:pPr>
            <a:r>
              <a:rPr lang="es-CO" sz="3200" i="1" dirty="0" smtClean="0">
                <a:latin typeface="Constantia" pitchFamily="18" charset="0"/>
              </a:rPr>
              <a:t>Ya no temo, Señor la tristeza, ya no temo, Señor la soledad. Porque eres, Señor, mi alegría, tengo siempre tu amistad. </a:t>
            </a:r>
          </a:p>
          <a:p>
            <a:pPr marL="742950" indent="-742950" algn="just">
              <a:spcBef>
                <a:spcPct val="20000"/>
              </a:spcBef>
              <a:buAutoNum type="arabicPeriod"/>
              <a:defRPr/>
            </a:pPr>
            <a:r>
              <a:rPr lang="es-CO" sz="3200" i="1" dirty="0" smtClean="0">
                <a:latin typeface="Constantia" pitchFamily="18" charset="0"/>
              </a:rPr>
              <a:t>Ya no temo, Señor, a la noche, ya no temo, Señor, la oscuridad. Porque brilla tu luz en las sombras, ya no hay noche, Tú eres la luz. </a:t>
            </a:r>
            <a:endParaRPr lang="es-ES" sz="3200" i="1" dirty="0" smtClean="0">
              <a:latin typeface="Constant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ib18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3143239" y="1643050"/>
            <a:ext cx="3415964" cy="3571900"/>
          </a:xfrm>
          <a:prstGeom prst="rect">
            <a:avLst/>
          </a:prstGeom>
          <a:noFill/>
          <a:ln w="9525" algn="ctr">
            <a:noFill/>
            <a:miter lim="800000"/>
            <a:headEnd/>
            <a:tailEnd/>
          </a:ln>
        </p:spPr>
      </p:pic>
      <p:sp>
        <p:nvSpPr>
          <p:cNvPr id="21507" name="2 CuadroTexto"/>
          <p:cNvSpPr txBox="1">
            <a:spLocks noChangeArrowheads="1"/>
          </p:cNvSpPr>
          <p:nvPr/>
        </p:nvSpPr>
        <p:spPr bwMode="auto">
          <a:xfrm>
            <a:off x="571472" y="214290"/>
            <a:ext cx="8072438" cy="1200329"/>
          </a:xfrm>
          <a:prstGeom prst="rect">
            <a:avLst/>
          </a:prstGeom>
          <a:noFill/>
          <a:ln w="9525">
            <a:noFill/>
            <a:miter lim="800000"/>
            <a:headEnd/>
            <a:tailEnd/>
          </a:ln>
        </p:spPr>
        <p:txBody>
          <a:bodyPr>
            <a:spAutoFit/>
          </a:bodyPr>
          <a:lstStyle/>
          <a:p>
            <a:pPr algn="ctr"/>
            <a:r>
              <a:rPr lang="es-CO" sz="3600" b="1" i="1" dirty="0">
                <a:latin typeface="Calibri" pitchFamily="34" charset="0"/>
              </a:rPr>
              <a:t>LLEGAMOS AL MOMENTO MÁS IMPORTANTE DE LA EUCARISTÍA </a:t>
            </a:r>
          </a:p>
        </p:txBody>
      </p:sp>
      <p:sp>
        <p:nvSpPr>
          <p:cNvPr id="4" name="3 Rectángulo"/>
          <p:cNvSpPr/>
          <p:nvPr/>
        </p:nvSpPr>
        <p:spPr>
          <a:xfrm>
            <a:off x="1357290" y="5143512"/>
            <a:ext cx="6326797" cy="707886"/>
          </a:xfrm>
          <a:prstGeom prst="rect">
            <a:avLst/>
          </a:prstGeom>
        </p:spPr>
        <p:txBody>
          <a:bodyPr wrap="none">
            <a:spAutoFit/>
          </a:bodyPr>
          <a:lstStyle/>
          <a:p>
            <a:pPr algn="ctr"/>
            <a:r>
              <a:rPr lang="es-CO" sz="4000" b="1" i="1" dirty="0" smtClean="0">
                <a:latin typeface="Calibri" pitchFamily="34" charset="0"/>
              </a:rPr>
              <a:t>NOS PONEMOS DE RODILLAS</a:t>
            </a:r>
            <a:endParaRPr lang="es-CO" sz="4000" b="1" i="1" dirty="0">
              <a:latin typeface="Calibri" pitchFamily="34" charset="0"/>
            </a:endParaRPr>
          </a:p>
        </p:txBody>
      </p:sp>
    </p:spTree>
  </p:cSld>
  <p:clrMapOvr>
    <a:masterClrMapping/>
  </p:clrMapOvr>
  <p:transition advClick="0" advTm="1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Parroquia\Mis documentos\Mis imágenes\IMAGENES\jesus_y_la_obeja_perdida.jpg"/>
          <p:cNvPicPr>
            <a:picLocks noChangeAspect="1" noChangeArrowheads="1"/>
          </p:cNvPicPr>
          <p:nvPr/>
        </p:nvPicPr>
        <p:blipFill>
          <a:blip r:embed="rId3">
            <a:lum bright="70000" contrast="-70000"/>
          </a:blip>
          <a:srcRect/>
          <a:stretch>
            <a:fillRect/>
          </a:stretch>
        </p:blipFill>
        <p:spPr bwMode="auto">
          <a:xfrm>
            <a:off x="2214546" y="428604"/>
            <a:ext cx="4369551" cy="5810258"/>
          </a:xfrm>
          <a:prstGeom prst="rect">
            <a:avLst/>
          </a:prstGeom>
          <a:ln>
            <a:noFill/>
          </a:ln>
          <a:effectLst>
            <a:softEdge rad="112500"/>
          </a:effectLst>
        </p:spPr>
      </p:pic>
      <p:sp>
        <p:nvSpPr>
          <p:cNvPr id="4" name="Rectangle 1"/>
          <p:cNvSpPr>
            <a:spLocks noChangeArrowheads="1"/>
          </p:cNvSpPr>
          <p:nvPr/>
        </p:nvSpPr>
        <p:spPr bwMode="auto">
          <a:xfrm>
            <a:off x="214282" y="214290"/>
            <a:ext cx="8643966" cy="6186309"/>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36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CORDERO</a:t>
            </a:r>
          </a:p>
          <a:p>
            <a:pPr algn="ctr" eaLnBrk="0" hangingPunct="0">
              <a:tabLst>
                <a:tab pos="5943600" algn="r"/>
              </a:tabLst>
            </a:pPr>
            <a:endParaRPr lang="es-ES" sz="3600"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3600" dirty="0" smtClean="0">
                <a:effectLst>
                  <a:outerShdw blurRad="38100" dist="38100" dir="2700000" algn="tl">
                    <a:srgbClr val="000000">
                      <a:alpha val="43137"/>
                    </a:srgbClr>
                  </a:outerShdw>
                </a:effectLst>
                <a:latin typeface="Constantia" pitchFamily="18" charset="0"/>
                <a:cs typeface="Times New Roman" pitchFamily="18" charset="0"/>
              </a:rPr>
              <a:t>La paz esté con nosotros (bis 3)  Que con nosotros siempre, siempre este la paz.</a:t>
            </a:r>
          </a:p>
          <a:p>
            <a:pPr algn="ctr" eaLnBrk="0" hangingPunct="0">
              <a:tabLst>
                <a:tab pos="5943600" algn="r"/>
              </a:tabLst>
            </a:pPr>
            <a:r>
              <a:rPr lang="es-ES" sz="3600" dirty="0" smtClean="0">
                <a:effectLst>
                  <a:outerShdw blurRad="38100" dist="38100" dir="2700000" algn="tl">
                    <a:srgbClr val="000000">
                      <a:alpha val="43137"/>
                    </a:srgbClr>
                  </a:outerShdw>
                </a:effectLst>
                <a:latin typeface="Constantia" pitchFamily="18" charset="0"/>
                <a:cs typeface="Times New Roman" pitchFamily="18" charset="0"/>
              </a:rPr>
              <a:t>Pedimos paz para el mundo. Cantamos paz para el mundo. Queremos paz para el mundo. Que para el mundo, siempre, siempre este la paz.</a:t>
            </a:r>
          </a:p>
          <a:p>
            <a:pPr algn="ctr" eaLnBrk="0" hangingPunct="0">
              <a:tabLst>
                <a:tab pos="5943600" algn="r"/>
              </a:tabLst>
            </a:pPr>
            <a:r>
              <a:rPr lang="es-ES" sz="3600" dirty="0" smtClean="0">
                <a:effectLst>
                  <a:outerShdw blurRad="38100" dist="38100" dir="2700000" algn="tl">
                    <a:srgbClr val="000000">
                      <a:alpha val="43137"/>
                    </a:srgbClr>
                  </a:outerShdw>
                </a:effectLst>
                <a:latin typeface="Constantia" pitchFamily="18" charset="0"/>
                <a:cs typeface="Times New Roman" pitchFamily="18" charset="0"/>
              </a:rPr>
              <a:t>Cordero de Dios que quitas el pecado de los hombres, ten piedad de nuestras almas y concédenos la paz.</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285720" y="214290"/>
            <a:ext cx="8501122" cy="6286500"/>
          </a:xfrm>
        </p:spPr>
        <p:txBody>
          <a:bodyPr>
            <a:noAutofit/>
          </a:bodyPr>
          <a:lstStyle/>
          <a:p>
            <a:pPr>
              <a:buFontTx/>
              <a:buNone/>
            </a:pPr>
            <a:r>
              <a:rPr lang="es-CO" sz="3600" b="1" dirty="0" smtClean="0">
                <a:latin typeface="Constantia" pitchFamily="18" charset="0"/>
              </a:rPr>
              <a:t>CANTO DE COMUNIÓN</a:t>
            </a:r>
            <a:endParaRPr lang="es-ES" sz="3600" b="1" dirty="0" smtClean="0">
              <a:latin typeface="Constantia" pitchFamily="18" charset="0"/>
            </a:endParaRPr>
          </a:p>
          <a:p>
            <a:pPr marL="742950" indent="-742950" algn="ctr" eaLnBrk="0" hangingPunct="0">
              <a:buNone/>
              <a:tabLst>
                <a:tab pos="5943600" algn="r"/>
              </a:tabLst>
              <a:defRPr/>
            </a:pPr>
            <a:r>
              <a:rPr lang="es-ES" sz="4000" b="1" i="1" dirty="0" smtClean="0">
                <a:solidFill>
                  <a:srgbClr val="C00000"/>
                </a:solidFill>
                <a:effectLst>
                  <a:outerShdw blurRad="38100" dist="38100" dir="2700000" algn="tl">
                    <a:srgbClr val="000000">
                      <a:alpha val="43137"/>
                    </a:srgbClr>
                  </a:outerShdw>
                </a:effectLst>
                <a:latin typeface="Constantia" pitchFamily="18" charset="0"/>
              </a:rPr>
              <a:t>TAN CERCA DE MI</a:t>
            </a:r>
          </a:p>
          <a:p>
            <a:pPr marL="742950" indent="-742950" algn="ctr" eaLnBrk="0" hangingPunct="0">
              <a:buNone/>
              <a:tabLst>
                <a:tab pos="5943600" algn="r"/>
              </a:tabLst>
              <a:defRPr/>
            </a:pPr>
            <a:r>
              <a:rPr lang="es-ES" sz="3600" b="1" i="1" dirty="0" smtClean="0">
                <a:latin typeface="Constantia" pitchFamily="18" charset="0"/>
              </a:rPr>
              <a:t>  </a:t>
            </a:r>
          </a:p>
          <a:p>
            <a:pPr marL="742950" indent="-742950" algn="just" eaLnBrk="0" hangingPunct="0">
              <a:buNone/>
              <a:tabLst>
                <a:tab pos="5943600" algn="r"/>
              </a:tabLst>
              <a:defRPr/>
            </a:pPr>
            <a:r>
              <a:rPr lang="es-ES" sz="3600" b="1" i="1" dirty="0" smtClean="0">
                <a:latin typeface="Constantia" pitchFamily="18" charset="0"/>
              </a:rPr>
              <a:t>Tan cerca de mi, tan cerca de mi, que hasta lo puedo tocar, Jesús está aquí.</a:t>
            </a:r>
          </a:p>
          <a:p>
            <a:pPr marL="742950" indent="-742950" algn="just" eaLnBrk="0" hangingPunct="0">
              <a:buNone/>
              <a:tabLst>
                <a:tab pos="5943600" algn="r"/>
              </a:tabLst>
              <a:defRPr/>
            </a:pPr>
            <a:r>
              <a:rPr lang="es-ES" sz="3600" b="1" i="1" dirty="0" smtClean="0">
                <a:latin typeface="Constantia" pitchFamily="18" charset="0"/>
              </a:rPr>
              <a:t>   1. </a:t>
            </a:r>
            <a:r>
              <a:rPr lang="es-ES" sz="3600" dirty="0" smtClean="0">
                <a:latin typeface="Constantia" pitchFamily="18" charset="0"/>
              </a:rPr>
              <a:t>Míralo a tu lado por la calle, caminando entre la multitud, muchos ciegos van sin poderlo ver, llenos de ceguera espiritual.</a:t>
            </a:r>
            <a:endParaRPr lang="es-CO" sz="3600" dirty="0" smtClean="0">
              <a:latin typeface="Constantia" pitchFamily="18" charset="0"/>
            </a:endParaRPr>
          </a:p>
          <a:p>
            <a:pPr algn="ctr">
              <a:buFontTx/>
              <a:buNone/>
            </a:pPr>
            <a:endParaRPr lang="es-CO" sz="3600" dirty="0" smtClean="0">
              <a:latin typeface="Constanti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642918"/>
            <a:ext cx="8143932" cy="5016758"/>
          </a:xfrm>
          <a:prstGeom prst="rect">
            <a:avLst/>
          </a:prstGeom>
        </p:spPr>
        <p:txBody>
          <a:bodyPr wrap="square">
            <a:spAutoFit/>
          </a:bodyPr>
          <a:lstStyle/>
          <a:p>
            <a:pPr marL="360363" indent="-360363" algn="just"/>
            <a:r>
              <a:rPr lang="es-ES" sz="4000" b="1" i="1" dirty="0" smtClean="0">
                <a:latin typeface="Constantia" pitchFamily="18" charset="0"/>
              </a:rPr>
              <a:t>Tan cerca de mi, tan cerca de mi, que hasta lo puedo tocar, Jesús está aquí.</a:t>
            </a:r>
          </a:p>
          <a:p>
            <a:pPr marL="360363" indent="-360363" algn="just"/>
            <a:endParaRPr lang="es-ES" sz="4000" dirty="0" smtClean="0">
              <a:latin typeface="Constantia" pitchFamily="18" charset="0"/>
            </a:endParaRPr>
          </a:p>
          <a:p>
            <a:pPr marL="360363" indent="-360363" algn="just"/>
            <a:r>
              <a:rPr lang="es-ES" sz="4000" dirty="0" smtClean="0">
                <a:latin typeface="Constantia" pitchFamily="18" charset="0"/>
              </a:rPr>
              <a:t>2. Le hablaré muy claro al oído, le contaré las cosas que hay en mí y que solo a él le interesarán, él es más que un santo para mi.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642918"/>
            <a:ext cx="8143932" cy="5016758"/>
          </a:xfrm>
          <a:prstGeom prst="rect">
            <a:avLst/>
          </a:prstGeom>
        </p:spPr>
        <p:txBody>
          <a:bodyPr wrap="square">
            <a:spAutoFit/>
          </a:bodyPr>
          <a:lstStyle/>
          <a:p>
            <a:pPr marL="360363" indent="-360363" algn="just"/>
            <a:r>
              <a:rPr lang="es-ES" sz="4000" b="1" i="1" dirty="0" smtClean="0">
                <a:latin typeface="Constantia" pitchFamily="18" charset="0"/>
              </a:rPr>
              <a:t>Tan cerca de mi, tan cerca de mi, que hasta lo puedo tocar, Jesús está aquí.</a:t>
            </a:r>
          </a:p>
          <a:p>
            <a:pPr marL="360363" indent="-360363" algn="just"/>
            <a:endParaRPr lang="es-ES" sz="4000" dirty="0" smtClean="0">
              <a:latin typeface="Constantia" pitchFamily="18" charset="0"/>
            </a:endParaRPr>
          </a:p>
          <a:p>
            <a:pPr marL="360363" indent="-360363" algn="just"/>
            <a:r>
              <a:rPr lang="es-ES" sz="4000" dirty="0" smtClean="0">
                <a:latin typeface="Constantia" pitchFamily="18" charset="0"/>
              </a:rPr>
              <a:t>3. No busques a Cristo en lo alto, ni lo busques en la oscuridad, muy cerca de ti en tu corazón puedes encontrar a tu señor.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is Documentos\Mis imágenes\IMAGENES\af459bc53cbd35d7c02b732f0c3e2a2c_0_576x576_jesus-y-angeles.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3554" name="Rectangle 1"/>
          <p:cNvSpPr>
            <a:spLocks noChangeArrowheads="1"/>
          </p:cNvSpPr>
          <p:nvPr/>
        </p:nvSpPr>
        <p:spPr bwMode="auto">
          <a:xfrm>
            <a:off x="71406" y="782957"/>
            <a:ext cx="8929750" cy="5301391"/>
          </a:xfrm>
          <a:prstGeom prst="rect">
            <a:avLst/>
          </a:prstGeom>
          <a:noFill/>
          <a:ln w="9525">
            <a:noFill/>
            <a:miter lim="800000"/>
            <a:headEnd/>
            <a:tailEnd/>
          </a:ln>
        </p:spPr>
        <p:txBody>
          <a:bodyPr wrap="square" tIns="152352" bIns="38088" anchor="ctr">
            <a:spAutoFit/>
          </a:bodyPr>
          <a:lstStyle/>
          <a:p>
            <a:pPr algn="ctr" eaLnBrk="0" hangingPunct="0"/>
            <a:r>
              <a:rPr lang="es-ES" sz="4400" b="1" i="1" dirty="0">
                <a:solidFill>
                  <a:srgbClr val="00206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GRUPOS PARROQUIALES</a:t>
            </a:r>
            <a:r>
              <a:rPr lang="es-ES" sz="4400" i="1" dirty="0">
                <a:solidFill>
                  <a:srgbClr val="00206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just" eaLnBrk="0" hangingPunct="0"/>
            <a:endParaRPr lang="es-ES" sz="4000"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a:p>
            <a:pPr algn="ctr" eaLnBrk="0" hangingPunct="0"/>
            <a:r>
              <a:rPr lang="es-ES" sz="4000" b="1"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Alabanza</a:t>
            </a:r>
            <a:r>
              <a:rPr lang="es-ES" sz="4000" b="1"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r>
              <a:rPr lang="es-ES" sz="4000"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miércoles 7:30 p.m.</a:t>
            </a:r>
            <a:r>
              <a:rPr lang="es-ES" sz="4000" i="1" dirty="0">
                <a:solidFill>
                  <a:srgbClr val="3366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ctr" eaLnBrk="0" hangingPunct="0"/>
            <a:r>
              <a:rPr lang="es-ES" sz="4000" b="1"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 la gran misión: </a:t>
            </a:r>
            <a:r>
              <a:rPr lang="es-ES" sz="4000"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jueves </a:t>
            </a:r>
            <a:r>
              <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6:00 </a:t>
            </a:r>
            <a:r>
              <a:rPr lang="es-ES" sz="4000"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p.m</a:t>
            </a:r>
            <a:r>
              <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a:t>
            </a:r>
          </a:p>
          <a:p>
            <a:pPr algn="ctr" eaLnBrk="0" hangingPunct="0"/>
            <a:r>
              <a:rPr lang="es-ES" sz="4000" b="1"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 juvenil: </a:t>
            </a:r>
            <a:r>
              <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viernes 6:00 p.m.</a:t>
            </a:r>
          </a:p>
          <a:p>
            <a:pPr algn="just" eaLnBrk="0" hangingPunct="0"/>
            <a:endParaRPr lang="es-CO"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a:p>
            <a:pPr algn="just" eaLnBrk="0" hangingPunct="0"/>
            <a:endPar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a:p>
            <a:pPr algn="ctr" eaLnBrk="0" hangingPunct="0"/>
            <a:r>
              <a:rPr lang="es-ES" sz="4000" b="1" i="1" dirty="0" smtClean="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r>
              <a:rPr lang="es-CO" sz="4800" b="1" i="1" dirty="0" smtClean="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¡TE ESPERAMOS!</a:t>
            </a:r>
            <a:endParaRPr lang="es-ES" sz="4000" b="1"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ewHjuoBMsrY/TXv2PafuiZI/AAAAAAAAWIQ/_LBxeSVvfBU/s1600/Calendario%2BCuaresma%2B2011-762855.jpg"/>
          <p:cNvPicPr>
            <a:picLocks noChangeAspect="1" noChangeArrowheads="1"/>
          </p:cNvPicPr>
          <p:nvPr/>
        </p:nvPicPr>
        <p:blipFill>
          <a:blip r:embed="rId2"/>
          <a:srcRect/>
          <a:stretch>
            <a:fillRect/>
          </a:stretch>
        </p:blipFill>
        <p:spPr bwMode="auto">
          <a:xfrm>
            <a:off x="0" y="0"/>
            <a:ext cx="9144000" cy="651119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Parroquia\Mis documentos\Mis imágenes\IMAGENES\Jesus_1002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2071670" y="857232"/>
            <a:ext cx="6118780" cy="5715040"/>
          </a:xfrm>
          <a:prstGeom prst="rect">
            <a:avLst/>
          </a:prstGeom>
          <a:ln>
            <a:noFill/>
          </a:ln>
          <a:effectLst>
            <a:softEdge rad="112500"/>
          </a:effectLst>
        </p:spPr>
      </p:pic>
      <p:sp>
        <p:nvSpPr>
          <p:cNvPr id="4" name="Rectangle 1"/>
          <p:cNvSpPr>
            <a:spLocks noChangeArrowheads="1"/>
          </p:cNvSpPr>
          <p:nvPr/>
        </p:nvSpPr>
        <p:spPr bwMode="auto">
          <a:xfrm>
            <a:off x="500034" y="636703"/>
            <a:ext cx="8143932" cy="5078313"/>
          </a:xfrm>
          <a:prstGeom prst="rect">
            <a:avLst/>
          </a:prstGeom>
          <a:noFill/>
          <a:ln w="9525">
            <a:noFill/>
            <a:miter lim="800000"/>
            <a:headEnd/>
            <a:tailEnd/>
          </a:ln>
          <a:effectLst/>
        </p:spPr>
        <p:txBody>
          <a:bodyPr wrap="square" anchor="ctr">
            <a:spAutoFit/>
          </a:bodyPr>
          <a:lstStyle/>
          <a:p>
            <a:pPr algn="ctr" eaLnBrk="0" hangingPunct="0">
              <a:tabLst>
                <a:tab pos="5943600" algn="r"/>
              </a:tabLst>
              <a:defRPr/>
            </a:pPr>
            <a:r>
              <a:rPr lang="es-ES" sz="3600" b="1" dirty="0" smtClean="0">
                <a:latin typeface="Constantia" pitchFamily="18" charset="0"/>
                <a:ea typeface="Times New Roman" pitchFamily="18" charset="0"/>
                <a:cs typeface="Times New Roman" pitchFamily="18" charset="0"/>
              </a:rPr>
              <a:t>Señor ten piedad, señor ten piedad, señor ten piedad, ten piedad.</a:t>
            </a:r>
          </a:p>
          <a:p>
            <a:pPr algn="ctr" eaLnBrk="0" hangingPunct="0">
              <a:tabLst>
                <a:tab pos="5943600" algn="r"/>
              </a:tabLst>
              <a:defRPr/>
            </a:pPr>
            <a:endParaRPr lang="es-ES" sz="3600" b="1"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ES" sz="3600" b="1" dirty="0" smtClean="0">
                <a:latin typeface="Constantia" pitchFamily="18" charset="0"/>
                <a:ea typeface="Times New Roman" pitchFamily="18" charset="0"/>
                <a:cs typeface="Times New Roman" pitchFamily="18" charset="0"/>
              </a:rPr>
              <a:t>Cristo ten piedad, ten piedad, Cristo ten piedad, ten piedad, Cristo ten piedad, ten piedad, ten piedad.</a:t>
            </a:r>
          </a:p>
          <a:p>
            <a:pPr algn="ctr" eaLnBrk="0" hangingPunct="0">
              <a:tabLst>
                <a:tab pos="5943600" algn="r"/>
              </a:tabLst>
              <a:defRPr/>
            </a:pPr>
            <a:endParaRPr lang="es-ES" sz="3600" b="1"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ES" sz="3600" b="1" dirty="0" smtClean="0">
                <a:latin typeface="Constantia" pitchFamily="18" charset="0"/>
                <a:ea typeface="Times New Roman" pitchFamily="18" charset="0"/>
                <a:cs typeface="Times New Roman" pitchFamily="18" charset="0"/>
              </a:rPr>
              <a:t>Señor ten piedad, señor ten piedad, señor ten piedad, ten piedad.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14282" y="791721"/>
            <a:ext cx="8643998" cy="4708981"/>
          </a:xfrm>
          <a:prstGeom prst="rect">
            <a:avLst/>
          </a:prstGeom>
          <a:noFill/>
          <a:ln w="9525">
            <a:noFill/>
            <a:miter lim="800000"/>
            <a:headEnd/>
            <a:tailEnd/>
          </a:ln>
        </p:spPr>
        <p:txBody>
          <a:bodyPr wrap="square">
            <a:spAutoFit/>
          </a:bodyPr>
          <a:lstStyle/>
          <a:p>
            <a:pPr algn="ctr"/>
            <a:r>
              <a:rPr lang="es-ES" sz="6000" b="1" i="1" dirty="0" smtClean="0">
                <a:solidFill>
                  <a:srgbClr val="C00000"/>
                </a:solidFill>
                <a:effectLst>
                  <a:outerShdw blurRad="38100" dist="38100" dir="2700000" algn="tl">
                    <a:srgbClr val="000000">
                      <a:alpha val="43137"/>
                    </a:srgbClr>
                  </a:outerShdw>
                </a:effectLst>
                <a:latin typeface="Constantia" pitchFamily="18" charset="0"/>
              </a:rPr>
              <a:t>Lectura </a:t>
            </a:r>
            <a:r>
              <a:rPr lang="it-IT" sz="6000" b="1" i="1" dirty="0" smtClean="0">
                <a:solidFill>
                  <a:srgbClr val="C00000"/>
                </a:solidFill>
                <a:effectLst>
                  <a:outerShdw blurRad="38100" dist="38100" dir="2700000" algn="tl">
                    <a:srgbClr val="000000">
                      <a:alpha val="43137"/>
                    </a:srgbClr>
                  </a:outerShdw>
                </a:effectLst>
                <a:latin typeface="Constantia" pitchFamily="18" charset="0"/>
              </a:rPr>
              <a:t>Del libro del Génesis (12, 1 – 4a) </a:t>
            </a:r>
            <a:r>
              <a:rPr lang="es-ES" sz="6000" b="1" i="1" dirty="0" smtClean="0">
                <a:solidFill>
                  <a:srgbClr val="C00000"/>
                </a:solidFill>
                <a:latin typeface="Constantia" pitchFamily="18" charset="0"/>
              </a:rPr>
              <a:t/>
            </a:r>
            <a:br>
              <a:rPr lang="es-ES" sz="6000" b="1" i="1" dirty="0" smtClean="0">
                <a:solidFill>
                  <a:srgbClr val="C00000"/>
                </a:solidFill>
                <a:latin typeface="Constantia" pitchFamily="18" charset="0"/>
              </a:rPr>
            </a:br>
            <a:endParaRPr lang="es-ES" sz="6000" b="1" i="1" dirty="0" smtClean="0">
              <a:solidFill>
                <a:srgbClr val="C00000"/>
              </a:solidFill>
              <a:latin typeface="Constantia" pitchFamily="18" charset="0"/>
            </a:endParaRPr>
          </a:p>
          <a:p>
            <a:pPr algn="ctr"/>
            <a:r>
              <a:rPr lang="es-ES" sz="6000" i="1" dirty="0" smtClean="0">
                <a:latin typeface="Constantia" pitchFamily="18" charset="0"/>
              </a:rPr>
              <a:t>Vocación de Abrahán, padre del pueblo de Dios. </a:t>
            </a:r>
            <a:endParaRPr lang="es-ES" sz="4800" i="1"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285720" y="297019"/>
            <a:ext cx="8572560" cy="5632311"/>
          </a:xfrm>
          <a:prstGeom prst="rect">
            <a:avLst/>
          </a:prstGeom>
          <a:noFill/>
          <a:ln w="9525">
            <a:noFill/>
            <a:miter lim="800000"/>
            <a:headEnd/>
            <a:tailEnd/>
          </a:ln>
        </p:spPr>
        <p:txBody>
          <a:bodyPr wrap="square">
            <a:spAutoFit/>
          </a:bodyPr>
          <a:lstStyle/>
          <a:p>
            <a:pPr algn="ctr"/>
            <a:r>
              <a:rPr lang="es-CO" sz="4800" b="1" i="1" dirty="0" smtClean="0">
                <a:solidFill>
                  <a:srgbClr val="C00000"/>
                </a:solidFill>
                <a:effectLst>
                  <a:outerShdw blurRad="38100" dist="38100" dir="2700000" algn="tl">
                    <a:srgbClr val="000000">
                      <a:alpha val="43137"/>
                    </a:srgbClr>
                  </a:outerShdw>
                </a:effectLst>
                <a:latin typeface="Constantia" pitchFamily="18" charset="0"/>
              </a:rPr>
              <a:t>Al Salmo respondemos todos:</a:t>
            </a:r>
          </a:p>
          <a:p>
            <a:pPr algn="ctr"/>
            <a:endParaRPr lang="es-CO" sz="4800" i="1" dirty="0" smtClean="0">
              <a:solidFill>
                <a:srgbClr val="C00000"/>
              </a:solidFill>
              <a:latin typeface="Constantia" pitchFamily="18" charset="0"/>
            </a:endParaRPr>
          </a:p>
          <a:p>
            <a:pPr algn="ctr"/>
            <a:r>
              <a:rPr lang="es-ES" sz="6600" i="1" dirty="0" smtClean="0">
                <a:latin typeface="Constantia" pitchFamily="18" charset="0"/>
              </a:rPr>
              <a:t>Que tu misericordia, Señor, venga sobre nosotros, como lo esperamos de ti.</a:t>
            </a:r>
            <a:endParaRPr lang="es-CO" sz="4800" i="1" dirty="0">
              <a:latin typeface="Constantia"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85720" y="714356"/>
            <a:ext cx="8501122" cy="5355312"/>
          </a:xfrm>
          <a:prstGeom prst="rect">
            <a:avLst/>
          </a:prstGeom>
          <a:noFill/>
          <a:ln w="9525">
            <a:noFill/>
            <a:miter lim="800000"/>
            <a:headEnd/>
            <a:tailEnd/>
          </a:ln>
        </p:spPr>
        <p:txBody>
          <a:bodyPr wrap="square">
            <a:spAutoFit/>
          </a:bodyPr>
          <a:lstStyle/>
          <a:p>
            <a:pPr algn="ctr"/>
            <a:r>
              <a:rPr lang="es-CO" sz="5400" b="1" i="1" dirty="0" smtClean="0">
                <a:solidFill>
                  <a:srgbClr val="C00000"/>
                </a:solidFill>
                <a:effectLst>
                  <a:outerShdw blurRad="38100" dist="38100" dir="2700000" algn="tl">
                    <a:srgbClr val="000000">
                      <a:alpha val="43137"/>
                    </a:srgbClr>
                  </a:outerShdw>
                </a:effectLst>
                <a:latin typeface="Constantia" pitchFamily="18" charset="0"/>
              </a:rPr>
              <a:t>Lectura </a:t>
            </a:r>
            <a:r>
              <a:rPr lang="es-ES" sz="5400" b="1" i="1" dirty="0" smtClean="0">
                <a:solidFill>
                  <a:srgbClr val="C00000"/>
                </a:solidFill>
                <a:effectLst>
                  <a:outerShdw blurRad="38100" dist="38100" dir="2700000" algn="tl">
                    <a:srgbClr val="000000">
                      <a:alpha val="43137"/>
                    </a:srgbClr>
                  </a:outerShdw>
                </a:effectLst>
                <a:latin typeface="Constantia" pitchFamily="18" charset="0"/>
              </a:rPr>
              <a:t> De la Carta del apóstol san Pablo a Timoteo (1, 8b - 10)</a:t>
            </a:r>
            <a:r>
              <a:rPr lang="es-ES" sz="6000" i="1" dirty="0" smtClean="0">
                <a:latin typeface="Constantia" pitchFamily="18" charset="0"/>
              </a:rPr>
              <a:t/>
            </a:r>
            <a:br>
              <a:rPr lang="es-ES" sz="6000" i="1" dirty="0" smtClean="0">
                <a:latin typeface="Constantia" pitchFamily="18" charset="0"/>
              </a:rPr>
            </a:br>
            <a:endParaRPr lang="es-ES" sz="6000" i="1" dirty="0" smtClean="0">
              <a:latin typeface="Constantia" pitchFamily="18" charset="0"/>
            </a:endParaRPr>
          </a:p>
          <a:p>
            <a:pPr algn="ctr"/>
            <a:r>
              <a:rPr lang="es-CO" sz="6000" i="1" dirty="0" smtClean="0">
                <a:latin typeface="Constantia" pitchFamily="18" charset="0"/>
              </a:rPr>
              <a:t>Dios nos llama y nos ilumina.</a:t>
            </a:r>
            <a:endParaRPr lang="es-ES" sz="6000" i="1" dirty="0" smtClean="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500034" y="357166"/>
            <a:ext cx="8358214" cy="1938992"/>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4000" b="1" dirty="0" smtClean="0">
                <a:latin typeface="Constantia" pitchFamily="18" charset="0"/>
                <a:cs typeface="Times New Roman" pitchFamily="18" charset="0"/>
              </a:rPr>
              <a:t>Tu palabra me da vida, confió en ti, Señor, tu palabra es eterna en ella esperare.</a:t>
            </a:r>
          </a:p>
        </p:txBody>
      </p:sp>
      <p:pic>
        <p:nvPicPr>
          <p:cNvPr id="4" name="Picture 2" descr="C:\Documents and Settings\Parroquia\Mis documentos\Mis imágenes\IMAGENES\jesus-bible-g.jpg"/>
          <p:cNvPicPr>
            <a:picLocks noChangeAspect="1" noChangeArrowheads="1"/>
          </p:cNvPicPr>
          <p:nvPr/>
        </p:nvPicPr>
        <p:blipFill>
          <a:blip r:embed="rId2"/>
          <a:srcRect/>
          <a:stretch>
            <a:fillRect/>
          </a:stretch>
        </p:blipFill>
        <p:spPr bwMode="auto">
          <a:xfrm>
            <a:off x="2857488" y="2214554"/>
            <a:ext cx="3379910" cy="427598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28596" y="928670"/>
            <a:ext cx="8215370" cy="4647426"/>
          </a:xfrm>
          <a:prstGeom prst="rect">
            <a:avLst/>
          </a:prstGeom>
          <a:noFill/>
          <a:ln w="9525">
            <a:noFill/>
            <a:miter lim="800000"/>
            <a:headEnd/>
            <a:tailEnd/>
          </a:ln>
        </p:spPr>
        <p:txBody>
          <a:bodyPr wrap="square">
            <a:spAutoFit/>
          </a:bodyPr>
          <a:lstStyle/>
          <a:p>
            <a:pPr algn="ctr"/>
            <a:r>
              <a:rPr lang="es-ES" sz="4400" b="1" i="1" dirty="0" smtClean="0">
                <a:solidFill>
                  <a:srgbClr val="C00000"/>
                </a:solidFill>
                <a:effectLst>
                  <a:outerShdw blurRad="38100" dist="38100" dir="2700000" algn="tl">
                    <a:srgbClr val="000000">
                      <a:alpha val="43137"/>
                    </a:srgbClr>
                  </a:outerShdw>
                </a:effectLst>
                <a:latin typeface="Constantia" pitchFamily="18" charset="0"/>
              </a:rPr>
              <a:t>Lectura del Santo  Evangelio de nuestro Señor  Jesucristo según San Mateo (17, 1 - 9)</a:t>
            </a:r>
          </a:p>
          <a:p>
            <a:pPr algn="ctr"/>
            <a:endParaRPr lang="es-ES" sz="4400" b="1" i="1" dirty="0" smtClean="0">
              <a:solidFill>
                <a:schemeClr val="accent3">
                  <a:lumMod val="50000"/>
                </a:schemeClr>
              </a:solidFill>
              <a:effectLst>
                <a:outerShdw blurRad="38100" dist="38100" dir="2700000" algn="tl">
                  <a:srgbClr val="000000">
                    <a:alpha val="43137"/>
                  </a:srgbClr>
                </a:outerShdw>
              </a:effectLst>
              <a:latin typeface="Constantia" pitchFamily="18" charset="0"/>
            </a:endParaRPr>
          </a:p>
          <a:p>
            <a:pPr algn="ctr"/>
            <a:r>
              <a:rPr lang="es-ES" sz="6000" i="1" dirty="0" smtClean="0">
                <a:latin typeface="Constantia" pitchFamily="18" charset="0"/>
              </a:rPr>
              <a:t>Se rostro resplandecía con el sol.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normal"/>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300788" y="2493963"/>
            <a:ext cx="1704975" cy="3167062"/>
          </a:xfrm>
          <a:prstGeom prst="rect">
            <a:avLst/>
          </a:prstGeom>
          <a:noFill/>
          <a:ln w="9525">
            <a:noFill/>
            <a:miter lim="800000"/>
            <a:headEnd/>
            <a:tailEnd/>
          </a:ln>
        </p:spPr>
      </p:pic>
      <p:pic>
        <p:nvPicPr>
          <p:cNvPr id="4139" name="Picture 4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79613" y="2422525"/>
            <a:ext cx="1797050" cy="3024188"/>
          </a:xfrm>
          <a:prstGeom prst="roundRect">
            <a:avLst>
              <a:gd name="adj" fmla="val 8594"/>
            </a:avLst>
          </a:prstGeom>
          <a:noFill/>
          <a:ln>
            <a:noFill/>
          </a:ln>
          <a:effectLst>
            <a:reflection blurRad="12700" stA="38000" endPos="28000" dist="5000" dir="5400000" sy="-100000" algn="bl" rotWithShape="0"/>
          </a:effectLst>
        </p:spPr>
      </p:pic>
      <p:grpSp>
        <p:nvGrpSpPr>
          <p:cNvPr id="2" name="Group 108"/>
          <p:cNvGrpSpPr>
            <a:grpSpLocks/>
          </p:cNvGrpSpPr>
          <p:nvPr/>
        </p:nvGrpSpPr>
        <p:grpSpPr bwMode="auto">
          <a:xfrm>
            <a:off x="3419475" y="1198563"/>
            <a:ext cx="2901950" cy="2727325"/>
            <a:chOff x="2154" y="346"/>
            <a:chExt cx="1828" cy="1718"/>
          </a:xfrm>
        </p:grpSpPr>
        <p:pic>
          <p:nvPicPr>
            <p:cNvPr id="10293" name="Picture 41" descr="astar2.gif (888 bytes)"/>
            <p:cNvPicPr>
              <a:picLocks noChangeAspect="1" noChangeArrowheads="1" noCrop="1"/>
            </p:cNvPicPr>
            <p:nvPr/>
          </p:nvPicPr>
          <p:blipFill>
            <a:blip r:embed="rId4"/>
            <a:srcRect/>
            <a:stretch>
              <a:fillRect/>
            </a:stretch>
          </p:blipFill>
          <p:spPr bwMode="auto">
            <a:xfrm>
              <a:off x="2376" y="346"/>
              <a:ext cx="1409" cy="1718"/>
            </a:xfrm>
            <a:prstGeom prst="rect">
              <a:avLst/>
            </a:prstGeom>
            <a:noFill/>
            <a:ln w="9525">
              <a:noFill/>
              <a:miter lim="800000"/>
              <a:headEnd/>
              <a:tailEnd/>
            </a:ln>
          </p:spPr>
        </p:pic>
        <p:pic>
          <p:nvPicPr>
            <p:cNvPr id="10294" name="Picture 42" descr="astar2.gif (888 bytes)"/>
            <p:cNvPicPr>
              <a:picLocks noChangeAspect="1" noChangeArrowheads="1" noCrop="1"/>
            </p:cNvPicPr>
            <p:nvPr/>
          </p:nvPicPr>
          <p:blipFill>
            <a:blip r:embed="rId4"/>
            <a:srcRect/>
            <a:stretch>
              <a:fillRect/>
            </a:stretch>
          </p:blipFill>
          <p:spPr bwMode="auto">
            <a:xfrm rot="-2769315">
              <a:off x="2343" y="293"/>
              <a:ext cx="1449" cy="1828"/>
            </a:xfrm>
            <a:prstGeom prst="rect">
              <a:avLst/>
            </a:prstGeom>
            <a:noFill/>
            <a:ln w="9525">
              <a:noFill/>
              <a:miter lim="800000"/>
              <a:headEnd/>
              <a:tailEnd/>
            </a:ln>
          </p:spPr>
        </p:pic>
      </p:grpSp>
      <p:pic>
        <p:nvPicPr>
          <p:cNvPr id="4136" name="Picture 40" descr="homepage"/>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92500" y="2278063"/>
            <a:ext cx="2682875" cy="3157537"/>
          </a:xfrm>
          <a:prstGeom prst="rect">
            <a:avLst/>
          </a:prstGeom>
          <a:noFill/>
          <a:ln w="9525">
            <a:noFill/>
            <a:miter lim="800000"/>
            <a:headEnd/>
            <a:tailEnd/>
          </a:ln>
        </p:spPr>
      </p:pic>
      <p:pic>
        <p:nvPicPr>
          <p:cNvPr id="4145" name="Picture 49" descr="j0343557"/>
          <p:cNvPicPr>
            <a:picLocks noChangeAspect="1" noChangeArrowheads="1"/>
          </p:cNvPicPr>
          <p:nvPr/>
        </p:nvPicPr>
        <p:blipFill>
          <a:blip r:embed="rId6"/>
          <a:srcRect/>
          <a:stretch>
            <a:fillRect/>
          </a:stretch>
        </p:blipFill>
        <p:spPr bwMode="auto">
          <a:xfrm>
            <a:off x="3924300" y="4964113"/>
            <a:ext cx="1592263" cy="1778000"/>
          </a:xfrm>
          <a:prstGeom prst="rect">
            <a:avLst/>
          </a:prstGeom>
          <a:noFill/>
          <a:ln w="9525">
            <a:noFill/>
            <a:miter lim="800000"/>
            <a:headEnd/>
            <a:tailEnd/>
          </a:ln>
        </p:spPr>
      </p:pic>
      <p:pic>
        <p:nvPicPr>
          <p:cNvPr id="4146" name="Picture 50" descr="j0343549"/>
          <p:cNvPicPr>
            <a:picLocks noChangeAspect="1" noChangeArrowheads="1"/>
          </p:cNvPicPr>
          <p:nvPr/>
        </p:nvPicPr>
        <p:blipFill>
          <a:blip r:embed="rId7"/>
          <a:srcRect/>
          <a:stretch>
            <a:fillRect/>
          </a:stretch>
        </p:blipFill>
        <p:spPr bwMode="auto">
          <a:xfrm>
            <a:off x="5219700" y="5086350"/>
            <a:ext cx="1152525" cy="1727200"/>
          </a:xfrm>
          <a:prstGeom prst="rect">
            <a:avLst/>
          </a:prstGeom>
          <a:noFill/>
          <a:ln w="9525">
            <a:noFill/>
            <a:miter lim="800000"/>
            <a:headEnd/>
            <a:tailEnd/>
          </a:ln>
        </p:spPr>
      </p:pic>
      <p:grpSp>
        <p:nvGrpSpPr>
          <p:cNvPr id="3" name="Group 94"/>
          <p:cNvGrpSpPr>
            <a:grpSpLocks/>
          </p:cNvGrpSpPr>
          <p:nvPr/>
        </p:nvGrpSpPr>
        <p:grpSpPr bwMode="auto">
          <a:xfrm>
            <a:off x="2627313" y="5005388"/>
            <a:ext cx="1563687" cy="1736725"/>
            <a:chOff x="1338" y="2614"/>
            <a:chExt cx="985" cy="1094"/>
          </a:xfrm>
        </p:grpSpPr>
        <p:sp>
          <p:nvSpPr>
            <p:cNvPr id="10255" name="Freeform 54"/>
            <p:cNvSpPr>
              <a:spLocks/>
            </p:cNvSpPr>
            <p:nvPr/>
          </p:nvSpPr>
          <p:spPr bwMode="auto">
            <a:xfrm>
              <a:off x="1445" y="2614"/>
              <a:ext cx="871" cy="1094"/>
            </a:xfrm>
            <a:custGeom>
              <a:avLst/>
              <a:gdLst>
                <a:gd name="T0" fmla="*/ 586 w 1742"/>
                <a:gd name="T1" fmla="*/ 131 h 2189"/>
                <a:gd name="T2" fmla="*/ 552 w 1742"/>
                <a:gd name="T3" fmla="*/ 89 h 2189"/>
                <a:gd name="T4" fmla="*/ 493 w 1742"/>
                <a:gd name="T5" fmla="*/ 55 h 2189"/>
                <a:gd name="T6" fmla="*/ 439 w 1742"/>
                <a:gd name="T7" fmla="*/ 29 h 2189"/>
                <a:gd name="T8" fmla="*/ 372 w 1742"/>
                <a:gd name="T9" fmla="*/ 4 h 2189"/>
                <a:gd name="T10" fmla="*/ 300 w 1742"/>
                <a:gd name="T11" fmla="*/ 0 h 2189"/>
                <a:gd name="T12" fmla="*/ 254 w 1742"/>
                <a:gd name="T13" fmla="*/ 17 h 2189"/>
                <a:gd name="T14" fmla="*/ 224 w 1742"/>
                <a:gd name="T15" fmla="*/ 33 h 2189"/>
                <a:gd name="T16" fmla="*/ 204 w 1742"/>
                <a:gd name="T17" fmla="*/ 67 h 2189"/>
                <a:gd name="T18" fmla="*/ 149 w 1742"/>
                <a:gd name="T19" fmla="*/ 110 h 2189"/>
                <a:gd name="T20" fmla="*/ 129 w 1742"/>
                <a:gd name="T21" fmla="*/ 148 h 2189"/>
                <a:gd name="T22" fmla="*/ 111 w 1742"/>
                <a:gd name="T23" fmla="*/ 220 h 2189"/>
                <a:gd name="T24" fmla="*/ 111 w 1742"/>
                <a:gd name="T25" fmla="*/ 305 h 2189"/>
                <a:gd name="T26" fmla="*/ 111 w 1742"/>
                <a:gd name="T27" fmla="*/ 372 h 2189"/>
                <a:gd name="T28" fmla="*/ 107 w 1742"/>
                <a:gd name="T29" fmla="*/ 440 h 2189"/>
                <a:gd name="T30" fmla="*/ 95 w 1742"/>
                <a:gd name="T31" fmla="*/ 477 h 2189"/>
                <a:gd name="T32" fmla="*/ 80 w 1742"/>
                <a:gd name="T33" fmla="*/ 554 h 2189"/>
                <a:gd name="T34" fmla="*/ 75 w 1742"/>
                <a:gd name="T35" fmla="*/ 628 h 2189"/>
                <a:gd name="T36" fmla="*/ 69 w 1742"/>
                <a:gd name="T37" fmla="*/ 693 h 2189"/>
                <a:gd name="T38" fmla="*/ 51 w 1742"/>
                <a:gd name="T39" fmla="*/ 769 h 2189"/>
                <a:gd name="T40" fmla="*/ 42 w 1742"/>
                <a:gd name="T41" fmla="*/ 826 h 2189"/>
                <a:gd name="T42" fmla="*/ 38 w 1742"/>
                <a:gd name="T43" fmla="*/ 871 h 2189"/>
                <a:gd name="T44" fmla="*/ 35 w 1742"/>
                <a:gd name="T45" fmla="*/ 909 h 2189"/>
                <a:gd name="T46" fmla="*/ 34 w 1742"/>
                <a:gd name="T47" fmla="*/ 944 h 2189"/>
                <a:gd name="T48" fmla="*/ 28 w 1742"/>
                <a:gd name="T49" fmla="*/ 984 h 2189"/>
                <a:gd name="T50" fmla="*/ 19 w 1742"/>
                <a:gd name="T51" fmla="*/ 1032 h 2189"/>
                <a:gd name="T52" fmla="*/ 0 w 1742"/>
                <a:gd name="T53" fmla="*/ 1094 h 2189"/>
                <a:gd name="T54" fmla="*/ 871 w 1742"/>
                <a:gd name="T55" fmla="*/ 1091 h 2189"/>
                <a:gd name="T56" fmla="*/ 846 w 1742"/>
                <a:gd name="T57" fmla="*/ 963 h 2189"/>
                <a:gd name="T58" fmla="*/ 812 w 1742"/>
                <a:gd name="T59" fmla="*/ 862 h 2189"/>
                <a:gd name="T60" fmla="*/ 750 w 1742"/>
                <a:gd name="T61" fmla="*/ 790 h 2189"/>
                <a:gd name="T62" fmla="*/ 704 w 1742"/>
                <a:gd name="T63" fmla="*/ 747 h 2189"/>
                <a:gd name="T64" fmla="*/ 661 w 1742"/>
                <a:gd name="T65" fmla="*/ 697 h 2189"/>
                <a:gd name="T66" fmla="*/ 636 w 1742"/>
                <a:gd name="T67" fmla="*/ 663 h 2189"/>
                <a:gd name="T68" fmla="*/ 645 w 1742"/>
                <a:gd name="T69" fmla="*/ 608 h 2189"/>
                <a:gd name="T70" fmla="*/ 645 w 1742"/>
                <a:gd name="T71" fmla="*/ 540 h 2189"/>
                <a:gd name="T72" fmla="*/ 645 w 1742"/>
                <a:gd name="T73" fmla="*/ 469 h 2189"/>
                <a:gd name="T74" fmla="*/ 632 w 1742"/>
                <a:gd name="T75" fmla="*/ 393 h 2189"/>
                <a:gd name="T76" fmla="*/ 619 w 1742"/>
                <a:gd name="T77" fmla="*/ 317 h 2189"/>
                <a:gd name="T78" fmla="*/ 603 w 1742"/>
                <a:gd name="T79" fmla="*/ 275 h 2189"/>
                <a:gd name="T80" fmla="*/ 603 w 1742"/>
                <a:gd name="T81" fmla="*/ 199 h 2189"/>
                <a:gd name="T82" fmla="*/ 586 w 1742"/>
                <a:gd name="T83" fmla="*/ 131 h 21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42"/>
                <a:gd name="T127" fmla="*/ 0 h 2189"/>
                <a:gd name="T128" fmla="*/ 1742 w 1742"/>
                <a:gd name="T129" fmla="*/ 2189 h 21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42" h="2189">
                  <a:moveTo>
                    <a:pt x="1172" y="262"/>
                  </a:moveTo>
                  <a:lnTo>
                    <a:pt x="1104" y="178"/>
                  </a:lnTo>
                  <a:lnTo>
                    <a:pt x="986" y="110"/>
                  </a:lnTo>
                  <a:lnTo>
                    <a:pt x="878" y="59"/>
                  </a:lnTo>
                  <a:lnTo>
                    <a:pt x="743" y="8"/>
                  </a:lnTo>
                  <a:lnTo>
                    <a:pt x="600" y="0"/>
                  </a:lnTo>
                  <a:lnTo>
                    <a:pt x="508" y="34"/>
                  </a:lnTo>
                  <a:lnTo>
                    <a:pt x="449" y="67"/>
                  </a:lnTo>
                  <a:lnTo>
                    <a:pt x="408" y="135"/>
                  </a:lnTo>
                  <a:lnTo>
                    <a:pt x="298" y="220"/>
                  </a:lnTo>
                  <a:lnTo>
                    <a:pt x="257" y="296"/>
                  </a:lnTo>
                  <a:lnTo>
                    <a:pt x="223" y="440"/>
                  </a:lnTo>
                  <a:lnTo>
                    <a:pt x="223" y="610"/>
                  </a:lnTo>
                  <a:lnTo>
                    <a:pt x="223" y="744"/>
                  </a:lnTo>
                  <a:lnTo>
                    <a:pt x="214" y="880"/>
                  </a:lnTo>
                  <a:lnTo>
                    <a:pt x="189" y="954"/>
                  </a:lnTo>
                  <a:lnTo>
                    <a:pt x="159" y="1108"/>
                  </a:lnTo>
                  <a:lnTo>
                    <a:pt x="149" y="1257"/>
                  </a:lnTo>
                  <a:lnTo>
                    <a:pt x="138" y="1387"/>
                  </a:lnTo>
                  <a:lnTo>
                    <a:pt x="102" y="1538"/>
                  </a:lnTo>
                  <a:lnTo>
                    <a:pt x="83" y="1653"/>
                  </a:lnTo>
                  <a:lnTo>
                    <a:pt x="75" y="1743"/>
                  </a:lnTo>
                  <a:lnTo>
                    <a:pt x="70" y="1818"/>
                  </a:lnTo>
                  <a:lnTo>
                    <a:pt x="67" y="1889"/>
                  </a:lnTo>
                  <a:lnTo>
                    <a:pt x="56" y="1969"/>
                  </a:lnTo>
                  <a:lnTo>
                    <a:pt x="37" y="2064"/>
                  </a:lnTo>
                  <a:lnTo>
                    <a:pt x="0" y="2189"/>
                  </a:lnTo>
                  <a:lnTo>
                    <a:pt x="1742" y="2183"/>
                  </a:lnTo>
                  <a:lnTo>
                    <a:pt x="1691" y="1927"/>
                  </a:lnTo>
                  <a:lnTo>
                    <a:pt x="1624" y="1725"/>
                  </a:lnTo>
                  <a:lnTo>
                    <a:pt x="1499" y="1581"/>
                  </a:lnTo>
                  <a:lnTo>
                    <a:pt x="1407" y="1495"/>
                  </a:lnTo>
                  <a:lnTo>
                    <a:pt x="1322" y="1394"/>
                  </a:lnTo>
                  <a:lnTo>
                    <a:pt x="1272" y="1326"/>
                  </a:lnTo>
                  <a:lnTo>
                    <a:pt x="1289" y="1217"/>
                  </a:lnTo>
                  <a:lnTo>
                    <a:pt x="1289" y="1081"/>
                  </a:lnTo>
                  <a:lnTo>
                    <a:pt x="1289" y="939"/>
                  </a:lnTo>
                  <a:lnTo>
                    <a:pt x="1264" y="787"/>
                  </a:lnTo>
                  <a:lnTo>
                    <a:pt x="1238" y="635"/>
                  </a:lnTo>
                  <a:lnTo>
                    <a:pt x="1205" y="550"/>
                  </a:lnTo>
                  <a:lnTo>
                    <a:pt x="1205" y="398"/>
                  </a:lnTo>
                  <a:lnTo>
                    <a:pt x="1172" y="262"/>
                  </a:lnTo>
                  <a:close/>
                </a:path>
              </a:pathLst>
            </a:custGeom>
            <a:solidFill>
              <a:srgbClr val="4D4D4D"/>
            </a:solidFill>
            <a:ln w="9525">
              <a:noFill/>
              <a:round/>
              <a:headEnd/>
              <a:tailEnd/>
            </a:ln>
          </p:spPr>
          <p:txBody>
            <a:bodyPr/>
            <a:lstStyle/>
            <a:p>
              <a:endParaRPr lang="es-CO"/>
            </a:p>
          </p:txBody>
        </p:sp>
        <p:sp>
          <p:nvSpPr>
            <p:cNvPr id="10256" name="Freeform 55"/>
            <p:cNvSpPr>
              <a:spLocks/>
            </p:cNvSpPr>
            <p:nvPr/>
          </p:nvSpPr>
          <p:spPr bwMode="auto">
            <a:xfrm>
              <a:off x="1569" y="2643"/>
              <a:ext cx="348" cy="732"/>
            </a:xfrm>
            <a:custGeom>
              <a:avLst/>
              <a:gdLst>
                <a:gd name="T0" fmla="*/ 311 w 696"/>
                <a:gd name="T1" fmla="*/ 170 h 1463"/>
                <a:gd name="T2" fmla="*/ 260 w 696"/>
                <a:gd name="T3" fmla="*/ 68 h 1463"/>
                <a:gd name="T4" fmla="*/ 217 w 696"/>
                <a:gd name="T5" fmla="*/ 17 h 1463"/>
                <a:gd name="T6" fmla="*/ 159 w 696"/>
                <a:gd name="T7" fmla="*/ 0 h 1463"/>
                <a:gd name="T8" fmla="*/ 130 w 696"/>
                <a:gd name="T9" fmla="*/ 17 h 1463"/>
                <a:gd name="T10" fmla="*/ 92 w 696"/>
                <a:gd name="T11" fmla="*/ 68 h 1463"/>
                <a:gd name="T12" fmla="*/ 50 w 696"/>
                <a:gd name="T13" fmla="*/ 119 h 1463"/>
                <a:gd name="T14" fmla="*/ 8 w 696"/>
                <a:gd name="T15" fmla="*/ 186 h 1463"/>
                <a:gd name="T16" fmla="*/ 8 w 696"/>
                <a:gd name="T17" fmla="*/ 237 h 1463"/>
                <a:gd name="T18" fmla="*/ 8 w 696"/>
                <a:gd name="T19" fmla="*/ 297 h 1463"/>
                <a:gd name="T20" fmla="*/ 4 w 696"/>
                <a:gd name="T21" fmla="*/ 335 h 1463"/>
                <a:gd name="T22" fmla="*/ 4 w 696"/>
                <a:gd name="T23" fmla="*/ 368 h 1463"/>
                <a:gd name="T24" fmla="*/ 0 w 696"/>
                <a:gd name="T25" fmla="*/ 411 h 1463"/>
                <a:gd name="T26" fmla="*/ 12 w 696"/>
                <a:gd name="T27" fmla="*/ 448 h 1463"/>
                <a:gd name="T28" fmla="*/ 28 w 696"/>
                <a:gd name="T29" fmla="*/ 503 h 1463"/>
                <a:gd name="T30" fmla="*/ 46 w 696"/>
                <a:gd name="T31" fmla="*/ 528 h 1463"/>
                <a:gd name="T32" fmla="*/ 52 w 696"/>
                <a:gd name="T33" fmla="*/ 536 h 1463"/>
                <a:gd name="T34" fmla="*/ 58 w 696"/>
                <a:gd name="T35" fmla="*/ 544 h 1463"/>
                <a:gd name="T36" fmla="*/ 64 w 696"/>
                <a:gd name="T37" fmla="*/ 551 h 1463"/>
                <a:gd name="T38" fmla="*/ 69 w 696"/>
                <a:gd name="T39" fmla="*/ 557 h 1463"/>
                <a:gd name="T40" fmla="*/ 73 w 696"/>
                <a:gd name="T41" fmla="*/ 562 h 1463"/>
                <a:gd name="T42" fmla="*/ 77 w 696"/>
                <a:gd name="T43" fmla="*/ 567 h 1463"/>
                <a:gd name="T44" fmla="*/ 79 w 696"/>
                <a:gd name="T45" fmla="*/ 569 h 1463"/>
                <a:gd name="T46" fmla="*/ 80 w 696"/>
                <a:gd name="T47" fmla="*/ 570 h 1463"/>
                <a:gd name="T48" fmla="*/ 113 w 696"/>
                <a:gd name="T49" fmla="*/ 583 h 1463"/>
                <a:gd name="T50" fmla="*/ 130 w 696"/>
                <a:gd name="T51" fmla="*/ 642 h 1463"/>
                <a:gd name="T52" fmla="*/ 125 w 696"/>
                <a:gd name="T53" fmla="*/ 718 h 1463"/>
                <a:gd name="T54" fmla="*/ 146 w 696"/>
                <a:gd name="T55" fmla="*/ 732 h 1463"/>
                <a:gd name="T56" fmla="*/ 217 w 696"/>
                <a:gd name="T57" fmla="*/ 732 h 1463"/>
                <a:gd name="T58" fmla="*/ 255 w 696"/>
                <a:gd name="T59" fmla="*/ 723 h 1463"/>
                <a:gd name="T60" fmla="*/ 269 w 696"/>
                <a:gd name="T61" fmla="*/ 668 h 1463"/>
                <a:gd name="T62" fmla="*/ 293 w 696"/>
                <a:gd name="T63" fmla="*/ 634 h 1463"/>
                <a:gd name="T64" fmla="*/ 293 w 696"/>
                <a:gd name="T65" fmla="*/ 592 h 1463"/>
                <a:gd name="T66" fmla="*/ 311 w 696"/>
                <a:gd name="T67" fmla="*/ 524 h 1463"/>
                <a:gd name="T68" fmla="*/ 323 w 696"/>
                <a:gd name="T69" fmla="*/ 432 h 1463"/>
                <a:gd name="T70" fmla="*/ 323 w 696"/>
                <a:gd name="T71" fmla="*/ 360 h 1463"/>
                <a:gd name="T72" fmla="*/ 331 w 696"/>
                <a:gd name="T73" fmla="*/ 301 h 1463"/>
                <a:gd name="T74" fmla="*/ 348 w 696"/>
                <a:gd name="T75" fmla="*/ 246 h 1463"/>
                <a:gd name="T76" fmla="*/ 327 w 696"/>
                <a:gd name="T77" fmla="*/ 195 h 1463"/>
                <a:gd name="T78" fmla="*/ 311 w 696"/>
                <a:gd name="T79" fmla="*/ 170 h 14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6"/>
                <a:gd name="T121" fmla="*/ 0 h 1463"/>
                <a:gd name="T122" fmla="*/ 696 w 696"/>
                <a:gd name="T123" fmla="*/ 1463 h 14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6" h="1463">
                  <a:moveTo>
                    <a:pt x="621" y="339"/>
                  </a:moveTo>
                  <a:lnTo>
                    <a:pt x="519" y="136"/>
                  </a:lnTo>
                  <a:lnTo>
                    <a:pt x="435" y="33"/>
                  </a:lnTo>
                  <a:lnTo>
                    <a:pt x="318" y="0"/>
                  </a:lnTo>
                  <a:lnTo>
                    <a:pt x="259" y="33"/>
                  </a:lnTo>
                  <a:lnTo>
                    <a:pt x="184" y="136"/>
                  </a:lnTo>
                  <a:lnTo>
                    <a:pt x="100" y="237"/>
                  </a:lnTo>
                  <a:lnTo>
                    <a:pt x="16" y="372"/>
                  </a:lnTo>
                  <a:lnTo>
                    <a:pt x="16" y="474"/>
                  </a:lnTo>
                  <a:lnTo>
                    <a:pt x="16" y="593"/>
                  </a:lnTo>
                  <a:lnTo>
                    <a:pt x="8" y="669"/>
                  </a:lnTo>
                  <a:lnTo>
                    <a:pt x="8" y="736"/>
                  </a:lnTo>
                  <a:lnTo>
                    <a:pt x="0" y="821"/>
                  </a:lnTo>
                  <a:lnTo>
                    <a:pt x="24" y="895"/>
                  </a:lnTo>
                  <a:lnTo>
                    <a:pt x="57" y="1006"/>
                  </a:lnTo>
                  <a:lnTo>
                    <a:pt x="92" y="1056"/>
                  </a:lnTo>
                  <a:lnTo>
                    <a:pt x="105" y="1071"/>
                  </a:lnTo>
                  <a:lnTo>
                    <a:pt x="116" y="1087"/>
                  </a:lnTo>
                  <a:lnTo>
                    <a:pt x="128" y="1101"/>
                  </a:lnTo>
                  <a:lnTo>
                    <a:pt x="138" y="1114"/>
                  </a:lnTo>
                  <a:lnTo>
                    <a:pt x="146" y="1124"/>
                  </a:lnTo>
                  <a:lnTo>
                    <a:pt x="153" y="1133"/>
                  </a:lnTo>
                  <a:lnTo>
                    <a:pt x="158" y="1138"/>
                  </a:lnTo>
                  <a:lnTo>
                    <a:pt x="159" y="1140"/>
                  </a:lnTo>
                  <a:lnTo>
                    <a:pt x="226" y="1166"/>
                  </a:lnTo>
                  <a:lnTo>
                    <a:pt x="259" y="1284"/>
                  </a:lnTo>
                  <a:lnTo>
                    <a:pt x="251" y="1436"/>
                  </a:lnTo>
                  <a:lnTo>
                    <a:pt x="292" y="1463"/>
                  </a:lnTo>
                  <a:lnTo>
                    <a:pt x="435" y="1463"/>
                  </a:lnTo>
                  <a:lnTo>
                    <a:pt x="511" y="1446"/>
                  </a:lnTo>
                  <a:lnTo>
                    <a:pt x="537" y="1335"/>
                  </a:lnTo>
                  <a:lnTo>
                    <a:pt x="586" y="1267"/>
                  </a:lnTo>
                  <a:lnTo>
                    <a:pt x="586" y="1183"/>
                  </a:lnTo>
                  <a:lnTo>
                    <a:pt x="621" y="1047"/>
                  </a:lnTo>
                  <a:lnTo>
                    <a:pt x="645" y="864"/>
                  </a:lnTo>
                  <a:lnTo>
                    <a:pt x="645" y="720"/>
                  </a:lnTo>
                  <a:lnTo>
                    <a:pt x="662" y="601"/>
                  </a:lnTo>
                  <a:lnTo>
                    <a:pt x="696" y="491"/>
                  </a:lnTo>
                  <a:lnTo>
                    <a:pt x="654" y="389"/>
                  </a:lnTo>
                  <a:lnTo>
                    <a:pt x="621" y="339"/>
                  </a:lnTo>
                  <a:close/>
                </a:path>
              </a:pathLst>
            </a:custGeom>
            <a:solidFill>
              <a:srgbClr val="4D4D4D"/>
            </a:solidFill>
            <a:ln w="9525">
              <a:noFill/>
              <a:round/>
              <a:headEnd/>
              <a:tailEnd/>
            </a:ln>
          </p:spPr>
          <p:txBody>
            <a:bodyPr/>
            <a:lstStyle/>
            <a:p>
              <a:endParaRPr lang="es-CO"/>
            </a:p>
          </p:txBody>
        </p:sp>
        <p:sp>
          <p:nvSpPr>
            <p:cNvPr id="10257" name="Freeform 56"/>
            <p:cNvSpPr>
              <a:spLocks/>
            </p:cNvSpPr>
            <p:nvPr/>
          </p:nvSpPr>
          <p:spPr bwMode="auto">
            <a:xfrm>
              <a:off x="1552" y="2643"/>
              <a:ext cx="369" cy="297"/>
            </a:xfrm>
            <a:custGeom>
              <a:avLst/>
              <a:gdLst>
                <a:gd name="T0" fmla="*/ 352 w 739"/>
                <a:gd name="T1" fmla="*/ 220 h 593"/>
                <a:gd name="T2" fmla="*/ 336 w 739"/>
                <a:gd name="T3" fmla="*/ 202 h 593"/>
                <a:gd name="T4" fmla="*/ 320 w 739"/>
                <a:gd name="T5" fmla="*/ 185 h 593"/>
                <a:gd name="T6" fmla="*/ 303 w 739"/>
                <a:gd name="T7" fmla="*/ 168 h 593"/>
                <a:gd name="T8" fmla="*/ 287 w 739"/>
                <a:gd name="T9" fmla="*/ 151 h 593"/>
                <a:gd name="T10" fmla="*/ 271 w 739"/>
                <a:gd name="T11" fmla="*/ 133 h 593"/>
                <a:gd name="T12" fmla="*/ 256 w 739"/>
                <a:gd name="T13" fmla="*/ 115 h 593"/>
                <a:gd name="T14" fmla="*/ 241 w 739"/>
                <a:gd name="T15" fmla="*/ 96 h 593"/>
                <a:gd name="T16" fmla="*/ 227 w 739"/>
                <a:gd name="T17" fmla="*/ 76 h 593"/>
                <a:gd name="T18" fmla="*/ 165 w 739"/>
                <a:gd name="T19" fmla="*/ 58 h 593"/>
                <a:gd name="T20" fmla="*/ 175 w 739"/>
                <a:gd name="T21" fmla="*/ 44 h 593"/>
                <a:gd name="T22" fmla="*/ 186 w 739"/>
                <a:gd name="T23" fmla="*/ 35 h 593"/>
                <a:gd name="T24" fmla="*/ 203 w 739"/>
                <a:gd name="T25" fmla="*/ 27 h 593"/>
                <a:gd name="T26" fmla="*/ 197 w 739"/>
                <a:gd name="T27" fmla="*/ 19 h 593"/>
                <a:gd name="T28" fmla="*/ 173 w 739"/>
                <a:gd name="T29" fmla="*/ 21 h 593"/>
                <a:gd name="T30" fmla="*/ 155 w 739"/>
                <a:gd name="T31" fmla="*/ 32 h 593"/>
                <a:gd name="T32" fmla="*/ 138 w 739"/>
                <a:gd name="T33" fmla="*/ 51 h 593"/>
                <a:gd name="T34" fmla="*/ 95 w 739"/>
                <a:gd name="T35" fmla="*/ 89 h 593"/>
                <a:gd name="T36" fmla="*/ 78 w 739"/>
                <a:gd name="T37" fmla="*/ 115 h 593"/>
                <a:gd name="T38" fmla="*/ 63 w 739"/>
                <a:gd name="T39" fmla="*/ 139 h 593"/>
                <a:gd name="T40" fmla="*/ 50 w 739"/>
                <a:gd name="T41" fmla="*/ 165 h 593"/>
                <a:gd name="T42" fmla="*/ 38 w 739"/>
                <a:gd name="T43" fmla="*/ 195 h 593"/>
                <a:gd name="T44" fmla="*/ 19 w 739"/>
                <a:gd name="T45" fmla="*/ 254 h 593"/>
                <a:gd name="T46" fmla="*/ 13 w 739"/>
                <a:gd name="T47" fmla="*/ 263 h 593"/>
                <a:gd name="T48" fmla="*/ 21 w 739"/>
                <a:gd name="T49" fmla="*/ 148 h 593"/>
                <a:gd name="T50" fmla="*/ 113 w 739"/>
                <a:gd name="T51" fmla="*/ 51 h 593"/>
                <a:gd name="T52" fmla="*/ 126 w 739"/>
                <a:gd name="T53" fmla="*/ 38 h 593"/>
                <a:gd name="T54" fmla="*/ 137 w 739"/>
                <a:gd name="T55" fmla="*/ 27 h 593"/>
                <a:gd name="T56" fmla="*/ 147 w 739"/>
                <a:gd name="T57" fmla="*/ 19 h 593"/>
                <a:gd name="T58" fmla="*/ 157 w 739"/>
                <a:gd name="T59" fmla="*/ 12 h 593"/>
                <a:gd name="T60" fmla="*/ 169 w 739"/>
                <a:gd name="T61" fmla="*/ 7 h 593"/>
                <a:gd name="T62" fmla="*/ 184 w 739"/>
                <a:gd name="T63" fmla="*/ 4 h 593"/>
                <a:gd name="T64" fmla="*/ 203 w 739"/>
                <a:gd name="T65" fmla="*/ 1 h 593"/>
                <a:gd name="T66" fmla="*/ 256 w 739"/>
                <a:gd name="T67" fmla="*/ 9 h 593"/>
                <a:gd name="T68" fmla="*/ 297 w 739"/>
                <a:gd name="T69" fmla="*/ 64 h 593"/>
                <a:gd name="T70" fmla="*/ 312 w 739"/>
                <a:gd name="T71" fmla="*/ 96 h 593"/>
                <a:gd name="T72" fmla="*/ 328 w 739"/>
                <a:gd name="T73" fmla="*/ 129 h 593"/>
                <a:gd name="T74" fmla="*/ 344 w 739"/>
                <a:gd name="T75" fmla="*/ 162 h 593"/>
                <a:gd name="T76" fmla="*/ 369 w 739"/>
                <a:gd name="T77" fmla="*/ 216 h 5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39"/>
                <a:gd name="T118" fmla="*/ 0 h 593"/>
                <a:gd name="T119" fmla="*/ 739 w 739"/>
                <a:gd name="T120" fmla="*/ 593 h 5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39" h="593">
                  <a:moveTo>
                    <a:pt x="705" y="533"/>
                  </a:moveTo>
                  <a:lnTo>
                    <a:pt x="705" y="440"/>
                  </a:lnTo>
                  <a:lnTo>
                    <a:pt x="689" y="423"/>
                  </a:lnTo>
                  <a:lnTo>
                    <a:pt x="672" y="404"/>
                  </a:lnTo>
                  <a:lnTo>
                    <a:pt x="656" y="387"/>
                  </a:lnTo>
                  <a:lnTo>
                    <a:pt x="640" y="370"/>
                  </a:lnTo>
                  <a:lnTo>
                    <a:pt x="623" y="352"/>
                  </a:lnTo>
                  <a:lnTo>
                    <a:pt x="607" y="335"/>
                  </a:lnTo>
                  <a:lnTo>
                    <a:pt x="590" y="318"/>
                  </a:lnTo>
                  <a:lnTo>
                    <a:pt x="575" y="301"/>
                  </a:lnTo>
                  <a:lnTo>
                    <a:pt x="559" y="282"/>
                  </a:lnTo>
                  <a:lnTo>
                    <a:pt x="543" y="265"/>
                  </a:lnTo>
                  <a:lnTo>
                    <a:pt x="528" y="246"/>
                  </a:lnTo>
                  <a:lnTo>
                    <a:pt x="512" y="229"/>
                  </a:lnTo>
                  <a:lnTo>
                    <a:pt x="497" y="210"/>
                  </a:lnTo>
                  <a:lnTo>
                    <a:pt x="483" y="191"/>
                  </a:lnTo>
                  <a:lnTo>
                    <a:pt x="468" y="172"/>
                  </a:lnTo>
                  <a:lnTo>
                    <a:pt x="454" y="152"/>
                  </a:lnTo>
                  <a:lnTo>
                    <a:pt x="319" y="136"/>
                  </a:lnTo>
                  <a:lnTo>
                    <a:pt x="331" y="115"/>
                  </a:lnTo>
                  <a:lnTo>
                    <a:pt x="340" y="99"/>
                  </a:lnTo>
                  <a:lnTo>
                    <a:pt x="350" y="87"/>
                  </a:lnTo>
                  <a:lnTo>
                    <a:pt x="362" y="77"/>
                  </a:lnTo>
                  <a:lnTo>
                    <a:pt x="373" y="69"/>
                  </a:lnTo>
                  <a:lnTo>
                    <a:pt x="388" y="62"/>
                  </a:lnTo>
                  <a:lnTo>
                    <a:pt x="407" y="53"/>
                  </a:lnTo>
                  <a:lnTo>
                    <a:pt x="429" y="42"/>
                  </a:lnTo>
                  <a:lnTo>
                    <a:pt x="395" y="38"/>
                  </a:lnTo>
                  <a:lnTo>
                    <a:pt x="368" y="38"/>
                  </a:lnTo>
                  <a:lnTo>
                    <a:pt x="346" y="42"/>
                  </a:lnTo>
                  <a:lnTo>
                    <a:pt x="327" y="51"/>
                  </a:lnTo>
                  <a:lnTo>
                    <a:pt x="311" y="63"/>
                  </a:lnTo>
                  <a:lnTo>
                    <a:pt x="295" y="81"/>
                  </a:lnTo>
                  <a:lnTo>
                    <a:pt x="277" y="102"/>
                  </a:lnTo>
                  <a:lnTo>
                    <a:pt x="256" y="129"/>
                  </a:lnTo>
                  <a:lnTo>
                    <a:pt x="191" y="177"/>
                  </a:lnTo>
                  <a:lnTo>
                    <a:pt x="173" y="204"/>
                  </a:lnTo>
                  <a:lnTo>
                    <a:pt x="156" y="229"/>
                  </a:lnTo>
                  <a:lnTo>
                    <a:pt x="140" y="253"/>
                  </a:lnTo>
                  <a:lnTo>
                    <a:pt x="126" y="277"/>
                  </a:lnTo>
                  <a:lnTo>
                    <a:pt x="112" y="303"/>
                  </a:lnTo>
                  <a:lnTo>
                    <a:pt x="100" y="329"/>
                  </a:lnTo>
                  <a:lnTo>
                    <a:pt x="88" y="358"/>
                  </a:lnTo>
                  <a:lnTo>
                    <a:pt x="76" y="389"/>
                  </a:lnTo>
                  <a:lnTo>
                    <a:pt x="51" y="439"/>
                  </a:lnTo>
                  <a:lnTo>
                    <a:pt x="39" y="508"/>
                  </a:lnTo>
                  <a:lnTo>
                    <a:pt x="43" y="593"/>
                  </a:lnTo>
                  <a:lnTo>
                    <a:pt x="26" y="525"/>
                  </a:lnTo>
                  <a:lnTo>
                    <a:pt x="0" y="440"/>
                  </a:lnTo>
                  <a:lnTo>
                    <a:pt x="43" y="296"/>
                  </a:lnTo>
                  <a:lnTo>
                    <a:pt x="210" y="119"/>
                  </a:lnTo>
                  <a:lnTo>
                    <a:pt x="226" y="102"/>
                  </a:lnTo>
                  <a:lnTo>
                    <a:pt x="240" y="89"/>
                  </a:lnTo>
                  <a:lnTo>
                    <a:pt x="253" y="76"/>
                  </a:lnTo>
                  <a:lnTo>
                    <a:pt x="264" y="64"/>
                  </a:lnTo>
                  <a:lnTo>
                    <a:pt x="274" y="54"/>
                  </a:lnTo>
                  <a:lnTo>
                    <a:pt x="285" y="45"/>
                  </a:lnTo>
                  <a:lnTo>
                    <a:pt x="294" y="37"/>
                  </a:lnTo>
                  <a:lnTo>
                    <a:pt x="304" y="30"/>
                  </a:lnTo>
                  <a:lnTo>
                    <a:pt x="315" y="24"/>
                  </a:lnTo>
                  <a:lnTo>
                    <a:pt x="326" y="18"/>
                  </a:lnTo>
                  <a:lnTo>
                    <a:pt x="339" y="14"/>
                  </a:lnTo>
                  <a:lnTo>
                    <a:pt x="353" y="10"/>
                  </a:lnTo>
                  <a:lnTo>
                    <a:pt x="369" y="7"/>
                  </a:lnTo>
                  <a:lnTo>
                    <a:pt x="386" y="4"/>
                  </a:lnTo>
                  <a:lnTo>
                    <a:pt x="406" y="2"/>
                  </a:lnTo>
                  <a:lnTo>
                    <a:pt x="429" y="0"/>
                  </a:lnTo>
                  <a:lnTo>
                    <a:pt x="513" y="17"/>
                  </a:lnTo>
                  <a:lnTo>
                    <a:pt x="580" y="93"/>
                  </a:lnTo>
                  <a:lnTo>
                    <a:pt x="595" y="127"/>
                  </a:lnTo>
                  <a:lnTo>
                    <a:pt x="610" y="160"/>
                  </a:lnTo>
                  <a:lnTo>
                    <a:pt x="625" y="192"/>
                  </a:lnTo>
                  <a:lnTo>
                    <a:pt x="640" y="226"/>
                  </a:lnTo>
                  <a:lnTo>
                    <a:pt x="656" y="258"/>
                  </a:lnTo>
                  <a:lnTo>
                    <a:pt x="672" y="291"/>
                  </a:lnTo>
                  <a:lnTo>
                    <a:pt x="688" y="324"/>
                  </a:lnTo>
                  <a:lnTo>
                    <a:pt x="705" y="356"/>
                  </a:lnTo>
                  <a:lnTo>
                    <a:pt x="739" y="432"/>
                  </a:lnTo>
                  <a:lnTo>
                    <a:pt x="705" y="533"/>
                  </a:lnTo>
                  <a:close/>
                </a:path>
              </a:pathLst>
            </a:custGeom>
            <a:solidFill>
              <a:srgbClr val="4D4D4D"/>
            </a:solidFill>
            <a:ln w="9525">
              <a:noFill/>
              <a:round/>
              <a:headEnd/>
              <a:tailEnd/>
            </a:ln>
          </p:spPr>
          <p:txBody>
            <a:bodyPr/>
            <a:lstStyle/>
            <a:p>
              <a:endParaRPr lang="es-CO"/>
            </a:p>
          </p:txBody>
        </p:sp>
        <p:sp>
          <p:nvSpPr>
            <p:cNvPr id="10258" name="Freeform 57"/>
            <p:cNvSpPr>
              <a:spLocks/>
            </p:cNvSpPr>
            <p:nvPr/>
          </p:nvSpPr>
          <p:spPr bwMode="auto">
            <a:xfrm>
              <a:off x="1584" y="2728"/>
              <a:ext cx="237" cy="283"/>
            </a:xfrm>
            <a:custGeom>
              <a:avLst/>
              <a:gdLst>
                <a:gd name="T0" fmla="*/ 237 w 473"/>
                <a:gd name="T1" fmla="*/ 62 h 567"/>
                <a:gd name="T2" fmla="*/ 216 w 473"/>
                <a:gd name="T3" fmla="*/ 43 h 567"/>
                <a:gd name="T4" fmla="*/ 186 w 473"/>
                <a:gd name="T5" fmla="*/ 6 h 567"/>
                <a:gd name="T6" fmla="*/ 148 w 473"/>
                <a:gd name="T7" fmla="*/ 0 h 567"/>
                <a:gd name="T8" fmla="*/ 107 w 473"/>
                <a:gd name="T9" fmla="*/ 4 h 567"/>
                <a:gd name="T10" fmla="*/ 73 w 473"/>
                <a:gd name="T11" fmla="*/ 10 h 567"/>
                <a:gd name="T12" fmla="*/ 48 w 473"/>
                <a:gd name="T13" fmla="*/ 37 h 567"/>
                <a:gd name="T14" fmla="*/ 28 w 473"/>
                <a:gd name="T15" fmla="*/ 69 h 567"/>
                <a:gd name="T16" fmla="*/ 17 w 473"/>
                <a:gd name="T17" fmla="*/ 93 h 567"/>
                <a:gd name="T18" fmla="*/ 6 w 473"/>
                <a:gd name="T19" fmla="*/ 113 h 567"/>
                <a:gd name="T20" fmla="*/ 0 w 473"/>
                <a:gd name="T21" fmla="*/ 128 h 567"/>
                <a:gd name="T22" fmla="*/ 24 w 473"/>
                <a:gd name="T23" fmla="*/ 123 h 567"/>
                <a:gd name="T24" fmla="*/ 47 w 473"/>
                <a:gd name="T25" fmla="*/ 128 h 567"/>
                <a:gd name="T26" fmla="*/ 69 w 473"/>
                <a:gd name="T27" fmla="*/ 137 h 567"/>
                <a:gd name="T28" fmla="*/ 74 w 473"/>
                <a:gd name="T29" fmla="*/ 159 h 567"/>
                <a:gd name="T30" fmla="*/ 77 w 473"/>
                <a:gd name="T31" fmla="*/ 175 h 567"/>
                <a:gd name="T32" fmla="*/ 81 w 473"/>
                <a:gd name="T33" fmla="*/ 192 h 567"/>
                <a:gd name="T34" fmla="*/ 75 w 473"/>
                <a:gd name="T35" fmla="*/ 201 h 567"/>
                <a:gd name="T36" fmla="*/ 69 w 473"/>
                <a:gd name="T37" fmla="*/ 210 h 567"/>
                <a:gd name="T38" fmla="*/ 65 w 473"/>
                <a:gd name="T39" fmla="*/ 219 h 567"/>
                <a:gd name="T40" fmla="*/ 59 w 473"/>
                <a:gd name="T41" fmla="*/ 228 h 567"/>
                <a:gd name="T42" fmla="*/ 55 w 473"/>
                <a:gd name="T43" fmla="*/ 237 h 567"/>
                <a:gd name="T44" fmla="*/ 51 w 473"/>
                <a:gd name="T45" fmla="*/ 247 h 567"/>
                <a:gd name="T46" fmla="*/ 47 w 473"/>
                <a:gd name="T47" fmla="*/ 258 h 567"/>
                <a:gd name="T48" fmla="*/ 43 w 473"/>
                <a:gd name="T49" fmla="*/ 269 h 567"/>
                <a:gd name="T50" fmla="*/ 44 w 473"/>
                <a:gd name="T51" fmla="*/ 276 h 567"/>
                <a:gd name="T52" fmla="*/ 46 w 473"/>
                <a:gd name="T53" fmla="*/ 280 h 567"/>
                <a:gd name="T54" fmla="*/ 47 w 473"/>
                <a:gd name="T55" fmla="*/ 282 h 567"/>
                <a:gd name="T56" fmla="*/ 50 w 473"/>
                <a:gd name="T57" fmla="*/ 283 h 567"/>
                <a:gd name="T58" fmla="*/ 54 w 473"/>
                <a:gd name="T59" fmla="*/ 283 h 567"/>
                <a:gd name="T60" fmla="*/ 58 w 473"/>
                <a:gd name="T61" fmla="*/ 282 h 567"/>
                <a:gd name="T62" fmla="*/ 63 w 473"/>
                <a:gd name="T63" fmla="*/ 280 h 567"/>
                <a:gd name="T64" fmla="*/ 69 w 473"/>
                <a:gd name="T65" fmla="*/ 279 h 567"/>
                <a:gd name="T66" fmla="*/ 71 w 473"/>
                <a:gd name="T67" fmla="*/ 262 h 567"/>
                <a:gd name="T68" fmla="*/ 74 w 473"/>
                <a:gd name="T69" fmla="*/ 252 h 567"/>
                <a:gd name="T70" fmla="*/ 77 w 473"/>
                <a:gd name="T71" fmla="*/ 242 h 567"/>
                <a:gd name="T72" fmla="*/ 80 w 473"/>
                <a:gd name="T73" fmla="*/ 233 h 567"/>
                <a:gd name="T74" fmla="*/ 84 w 473"/>
                <a:gd name="T75" fmla="*/ 224 h 567"/>
                <a:gd name="T76" fmla="*/ 88 w 473"/>
                <a:gd name="T77" fmla="*/ 215 h 567"/>
                <a:gd name="T78" fmla="*/ 92 w 473"/>
                <a:gd name="T79" fmla="*/ 207 h 567"/>
                <a:gd name="T80" fmla="*/ 96 w 473"/>
                <a:gd name="T81" fmla="*/ 197 h 567"/>
                <a:gd name="T82" fmla="*/ 100 w 473"/>
                <a:gd name="T83" fmla="*/ 188 h 567"/>
                <a:gd name="T84" fmla="*/ 100 w 473"/>
                <a:gd name="T85" fmla="*/ 166 h 567"/>
                <a:gd name="T86" fmla="*/ 103 w 473"/>
                <a:gd name="T87" fmla="*/ 139 h 567"/>
                <a:gd name="T88" fmla="*/ 119 w 473"/>
                <a:gd name="T89" fmla="*/ 124 h 567"/>
                <a:gd name="T90" fmla="*/ 159 w 473"/>
                <a:gd name="T91" fmla="*/ 116 h 567"/>
                <a:gd name="T92" fmla="*/ 211 w 473"/>
                <a:gd name="T93" fmla="*/ 112 h 567"/>
                <a:gd name="T94" fmla="*/ 236 w 473"/>
                <a:gd name="T95" fmla="*/ 117 h 567"/>
                <a:gd name="T96" fmla="*/ 234 w 473"/>
                <a:gd name="T97" fmla="*/ 103 h 567"/>
                <a:gd name="T98" fmla="*/ 222 w 473"/>
                <a:gd name="T99" fmla="*/ 93 h 567"/>
                <a:gd name="T100" fmla="*/ 204 w 473"/>
                <a:gd name="T101" fmla="*/ 91 h 567"/>
                <a:gd name="T102" fmla="*/ 203 w 473"/>
                <a:gd name="T103" fmla="*/ 78 h 567"/>
                <a:gd name="T104" fmla="*/ 222 w 473"/>
                <a:gd name="T105" fmla="*/ 65 h 567"/>
                <a:gd name="T106" fmla="*/ 237 w 473"/>
                <a:gd name="T107" fmla="*/ 62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3"/>
                <a:gd name="T163" fmla="*/ 0 h 567"/>
                <a:gd name="T164" fmla="*/ 473 w 473"/>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3" h="567">
                  <a:moveTo>
                    <a:pt x="473" y="124"/>
                  </a:moveTo>
                  <a:lnTo>
                    <a:pt x="432" y="86"/>
                  </a:lnTo>
                  <a:lnTo>
                    <a:pt x="372" y="12"/>
                  </a:lnTo>
                  <a:lnTo>
                    <a:pt x="296" y="0"/>
                  </a:lnTo>
                  <a:lnTo>
                    <a:pt x="213" y="9"/>
                  </a:lnTo>
                  <a:lnTo>
                    <a:pt x="145" y="20"/>
                  </a:lnTo>
                  <a:lnTo>
                    <a:pt x="95" y="75"/>
                  </a:lnTo>
                  <a:lnTo>
                    <a:pt x="55" y="138"/>
                  </a:lnTo>
                  <a:lnTo>
                    <a:pt x="33" y="186"/>
                  </a:lnTo>
                  <a:lnTo>
                    <a:pt x="11" y="227"/>
                  </a:lnTo>
                  <a:lnTo>
                    <a:pt x="0" y="257"/>
                  </a:lnTo>
                  <a:lnTo>
                    <a:pt x="47" y="247"/>
                  </a:lnTo>
                  <a:lnTo>
                    <a:pt x="93" y="257"/>
                  </a:lnTo>
                  <a:lnTo>
                    <a:pt x="137" y="274"/>
                  </a:lnTo>
                  <a:lnTo>
                    <a:pt x="147" y="318"/>
                  </a:lnTo>
                  <a:lnTo>
                    <a:pt x="153" y="351"/>
                  </a:lnTo>
                  <a:lnTo>
                    <a:pt x="161" y="384"/>
                  </a:lnTo>
                  <a:lnTo>
                    <a:pt x="149" y="402"/>
                  </a:lnTo>
                  <a:lnTo>
                    <a:pt x="138" y="421"/>
                  </a:lnTo>
                  <a:lnTo>
                    <a:pt x="129" y="438"/>
                  </a:lnTo>
                  <a:lnTo>
                    <a:pt x="118" y="456"/>
                  </a:lnTo>
                  <a:lnTo>
                    <a:pt x="109" y="475"/>
                  </a:lnTo>
                  <a:lnTo>
                    <a:pt x="101" y="494"/>
                  </a:lnTo>
                  <a:lnTo>
                    <a:pt x="93" y="516"/>
                  </a:lnTo>
                  <a:lnTo>
                    <a:pt x="85" y="539"/>
                  </a:lnTo>
                  <a:lnTo>
                    <a:pt x="87" y="552"/>
                  </a:lnTo>
                  <a:lnTo>
                    <a:pt x="91" y="560"/>
                  </a:lnTo>
                  <a:lnTo>
                    <a:pt x="94" y="565"/>
                  </a:lnTo>
                  <a:lnTo>
                    <a:pt x="100" y="567"/>
                  </a:lnTo>
                  <a:lnTo>
                    <a:pt x="107" y="567"/>
                  </a:lnTo>
                  <a:lnTo>
                    <a:pt x="115" y="565"/>
                  </a:lnTo>
                  <a:lnTo>
                    <a:pt x="125" y="561"/>
                  </a:lnTo>
                  <a:lnTo>
                    <a:pt x="137" y="558"/>
                  </a:lnTo>
                  <a:lnTo>
                    <a:pt x="142" y="525"/>
                  </a:lnTo>
                  <a:lnTo>
                    <a:pt x="147" y="505"/>
                  </a:lnTo>
                  <a:lnTo>
                    <a:pt x="153" y="485"/>
                  </a:lnTo>
                  <a:lnTo>
                    <a:pt x="160" y="467"/>
                  </a:lnTo>
                  <a:lnTo>
                    <a:pt x="167" y="448"/>
                  </a:lnTo>
                  <a:lnTo>
                    <a:pt x="175" y="431"/>
                  </a:lnTo>
                  <a:lnTo>
                    <a:pt x="183" y="414"/>
                  </a:lnTo>
                  <a:lnTo>
                    <a:pt x="191" y="395"/>
                  </a:lnTo>
                  <a:lnTo>
                    <a:pt x="199" y="376"/>
                  </a:lnTo>
                  <a:lnTo>
                    <a:pt x="199" y="332"/>
                  </a:lnTo>
                  <a:lnTo>
                    <a:pt x="205" y="279"/>
                  </a:lnTo>
                  <a:lnTo>
                    <a:pt x="238" y="249"/>
                  </a:lnTo>
                  <a:lnTo>
                    <a:pt x="318" y="233"/>
                  </a:lnTo>
                  <a:lnTo>
                    <a:pt x="421" y="224"/>
                  </a:lnTo>
                  <a:lnTo>
                    <a:pt x="471" y="235"/>
                  </a:lnTo>
                  <a:lnTo>
                    <a:pt x="467" y="207"/>
                  </a:lnTo>
                  <a:lnTo>
                    <a:pt x="443" y="186"/>
                  </a:lnTo>
                  <a:lnTo>
                    <a:pt x="407" y="183"/>
                  </a:lnTo>
                  <a:lnTo>
                    <a:pt x="405" y="156"/>
                  </a:lnTo>
                  <a:lnTo>
                    <a:pt x="443" y="130"/>
                  </a:lnTo>
                  <a:lnTo>
                    <a:pt x="473" y="124"/>
                  </a:lnTo>
                  <a:close/>
                </a:path>
              </a:pathLst>
            </a:custGeom>
            <a:solidFill>
              <a:srgbClr val="4D4D4D"/>
            </a:solidFill>
            <a:ln w="9525">
              <a:noFill/>
              <a:round/>
              <a:headEnd/>
              <a:tailEnd/>
            </a:ln>
          </p:spPr>
          <p:txBody>
            <a:bodyPr/>
            <a:lstStyle/>
            <a:p>
              <a:endParaRPr lang="es-CO"/>
            </a:p>
          </p:txBody>
        </p:sp>
        <p:sp>
          <p:nvSpPr>
            <p:cNvPr id="10259" name="Freeform 58"/>
            <p:cNvSpPr>
              <a:spLocks/>
            </p:cNvSpPr>
            <p:nvPr/>
          </p:nvSpPr>
          <p:spPr bwMode="auto">
            <a:xfrm>
              <a:off x="1576" y="2867"/>
              <a:ext cx="42" cy="57"/>
            </a:xfrm>
            <a:custGeom>
              <a:avLst/>
              <a:gdLst>
                <a:gd name="T0" fmla="*/ 40 w 86"/>
                <a:gd name="T1" fmla="*/ 10 h 114"/>
                <a:gd name="T2" fmla="*/ 29 w 86"/>
                <a:gd name="T3" fmla="*/ 0 h 114"/>
                <a:gd name="T4" fmla="*/ 15 w 86"/>
                <a:gd name="T5" fmla="*/ 0 h 114"/>
                <a:gd name="T6" fmla="*/ 4 w 86"/>
                <a:gd name="T7" fmla="*/ 5 h 114"/>
                <a:gd name="T8" fmla="*/ 0 w 86"/>
                <a:gd name="T9" fmla="*/ 17 h 114"/>
                <a:gd name="T10" fmla="*/ 0 w 86"/>
                <a:gd name="T11" fmla="*/ 36 h 114"/>
                <a:gd name="T12" fmla="*/ 0 w 86"/>
                <a:gd name="T13" fmla="*/ 57 h 114"/>
                <a:gd name="T14" fmla="*/ 8 w 86"/>
                <a:gd name="T15" fmla="*/ 49 h 114"/>
                <a:gd name="T16" fmla="*/ 19 w 86"/>
                <a:gd name="T17" fmla="*/ 42 h 114"/>
                <a:gd name="T18" fmla="*/ 33 w 86"/>
                <a:gd name="T19" fmla="*/ 38 h 114"/>
                <a:gd name="T20" fmla="*/ 42 w 86"/>
                <a:gd name="T21" fmla="*/ 39 h 114"/>
                <a:gd name="T22" fmla="*/ 37 w 86"/>
                <a:gd name="T23" fmla="*/ 31 h 114"/>
                <a:gd name="T24" fmla="*/ 28 w 86"/>
                <a:gd name="T25" fmla="*/ 30 h 114"/>
                <a:gd name="T26" fmla="*/ 18 w 86"/>
                <a:gd name="T27" fmla="*/ 30 h 114"/>
                <a:gd name="T28" fmla="*/ 21 w 86"/>
                <a:gd name="T29" fmla="*/ 18 h 114"/>
                <a:gd name="T30" fmla="*/ 29 w 86"/>
                <a:gd name="T31" fmla="*/ 13 h 114"/>
                <a:gd name="T32" fmla="*/ 40 w 86"/>
                <a:gd name="T33" fmla="*/ 1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114"/>
                <a:gd name="T53" fmla="*/ 86 w 86"/>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114">
                  <a:moveTo>
                    <a:pt x="82" y="19"/>
                  </a:moveTo>
                  <a:lnTo>
                    <a:pt x="60" y="0"/>
                  </a:lnTo>
                  <a:lnTo>
                    <a:pt x="30" y="0"/>
                  </a:lnTo>
                  <a:lnTo>
                    <a:pt x="9" y="9"/>
                  </a:lnTo>
                  <a:lnTo>
                    <a:pt x="0" y="33"/>
                  </a:lnTo>
                  <a:lnTo>
                    <a:pt x="0" y="72"/>
                  </a:lnTo>
                  <a:lnTo>
                    <a:pt x="0" y="114"/>
                  </a:lnTo>
                  <a:lnTo>
                    <a:pt x="17" y="97"/>
                  </a:lnTo>
                  <a:lnTo>
                    <a:pt x="38" y="83"/>
                  </a:lnTo>
                  <a:lnTo>
                    <a:pt x="68" y="75"/>
                  </a:lnTo>
                  <a:lnTo>
                    <a:pt x="86" y="77"/>
                  </a:lnTo>
                  <a:lnTo>
                    <a:pt x="76" y="63"/>
                  </a:lnTo>
                  <a:lnTo>
                    <a:pt x="58" y="61"/>
                  </a:lnTo>
                  <a:lnTo>
                    <a:pt x="36" y="61"/>
                  </a:lnTo>
                  <a:lnTo>
                    <a:pt x="42" y="36"/>
                  </a:lnTo>
                  <a:lnTo>
                    <a:pt x="60" y="25"/>
                  </a:lnTo>
                  <a:lnTo>
                    <a:pt x="82" y="19"/>
                  </a:lnTo>
                  <a:close/>
                </a:path>
              </a:pathLst>
            </a:custGeom>
            <a:solidFill>
              <a:srgbClr val="4D4D4D"/>
            </a:solidFill>
            <a:ln w="9525">
              <a:noFill/>
              <a:round/>
              <a:headEnd/>
              <a:tailEnd/>
            </a:ln>
          </p:spPr>
          <p:txBody>
            <a:bodyPr/>
            <a:lstStyle/>
            <a:p>
              <a:endParaRPr lang="es-CO"/>
            </a:p>
          </p:txBody>
        </p:sp>
        <p:sp>
          <p:nvSpPr>
            <p:cNvPr id="10260" name="Freeform 59"/>
            <p:cNvSpPr>
              <a:spLocks/>
            </p:cNvSpPr>
            <p:nvPr/>
          </p:nvSpPr>
          <p:spPr bwMode="auto">
            <a:xfrm>
              <a:off x="1567" y="2947"/>
              <a:ext cx="168" cy="259"/>
            </a:xfrm>
            <a:custGeom>
              <a:avLst/>
              <a:gdLst>
                <a:gd name="T0" fmla="*/ 62 w 336"/>
                <a:gd name="T1" fmla="*/ 8 h 518"/>
                <a:gd name="T2" fmla="*/ 51 w 336"/>
                <a:gd name="T3" fmla="*/ 13 h 518"/>
                <a:gd name="T4" fmla="*/ 39 w 336"/>
                <a:gd name="T5" fmla="*/ 16 h 518"/>
                <a:gd name="T6" fmla="*/ 27 w 336"/>
                <a:gd name="T7" fmla="*/ 20 h 518"/>
                <a:gd name="T8" fmla="*/ 23 w 336"/>
                <a:gd name="T9" fmla="*/ 7 h 518"/>
                <a:gd name="T10" fmla="*/ 9 w 336"/>
                <a:gd name="T11" fmla="*/ 12 h 518"/>
                <a:gd name="T12" fmla="*/ 1 w 336"/>
                <a:gd name="T13" fmla="*/ 53 h 518"/>
                <a:gd name="T14" fmla="*/ 0 w 336"/>
                <a:gd name="T15" fmla="*/ 82 h 518"/>
                <a:gd name="T16" fmla="*/ 3 w 336"/>
                <a:gd name="T17" fmla="*/ 109 h 518"/>
                <a:gd name="T18" fmla="*/ 10 w 336"/>
                <a:gd name="T19" fmla="*/ 136 h 518"/>
                <a:gd name="T20" fmla="*/ 27 w 336"/>
                <a:gd name="T21" fmla="*/ 178 h 518"/>
                <a:gd name="T22" fmla="*/ 31 w 336"/>
                <a:gd name="T23" fmla="*/ 196 h 518"/>
                <a:gd name="T24" fmla="*/ 38 w 336"/>
                <a:gd name="T25" fmla="*/ 208 h 518"/>
                <a:gd name="T26" fmla="*/ 48 w 336"/>
                <a:gd name="T27" fmla="*/ 217 h 518"/>
                <a:gd name="T28" fmla="*/ 61 w 336"/>
                <a:gd name="T29" fmla="*/ 230 h 518"/>
                <a:gd name="T30" fmla="*/ 83 w 336"/>
                <a:gd name="T31" fmla="*/ 254 h 518"/>
                <a:gd name="T32" fmla="*/ 95 w 336"/>
                <a:gd name="T33" fmla="*/ 258 h 518"/>
                <a:gd name="T34" fmla="*/ 106 w 336"/>
                <a:gd name="T35" fmla="*/ 259 h 518"/>
                <a:gd name="T36" fmla="*/ 119 w 336"/>
                <a:gd name="T37" fmla="*/ 259 h 518"/>
                <a:gd name="T38" fmla="*/ 157 w 336"/>
                <a:gd name="T39" fmla="*/ 247 h 518"/>
                <a:gd name="T40" fmla="*/ 168 w 336"/>
                <a:gd name="T41" fmla="*/ 230 h 518"/>
                <a:gd name="T42" fmla="*/ 167 w 336"/>
                <a:gd name="T43" fmla="*/ 213 h 518"/>
                <a:gd name="T44" fmla="*/ 155 w 336"/>
                <a:gd name="T45" fmla="*/ 200 h 518"/>
                <a:gd name="T46" fmla="*/ 135 w 336"/>
                <a:gd name="T47" fmla="*/ 194 h 518"/>
                <a:gd name="T48" fmla="*/ 118 w 336"/>
                <a:gd name="T49" fmla="*/ 193 h 518"/>
                <a:gd name="T50" fmla="*/ 102 w 336"/>
                <a:gd name="T51" fmla="*/ 190 h 518"/>
                <a:gd name="T52" fmla="*/ 86 w 336"/>
                <a:gd name="T53" fmla="*/ 188 h 518"/>
                <a:gd name="T54" fmla="*/ 69 w 336"/>
                <a:gd name="T55" fmla="*/ 186 h 518"/>
                <a:gd name="T56" fmla="*/ 60 w 336"/>
                <a:gd name="T57" fmla="*/ 160 h 518"/>
                <a:gd name="T58" fmla="*/ 58 w 336"/>
                <a:gd name="T59" fmla="*/ 190 h 518"/>
                <a:gd name="T60" fmla="*/ 34 w 336"/>
                <a:gd name="T61" fmla="*/ 148 h 518"/>
                <a:gd name="T62" fmla="*/ 30 w 336"/>
                <a:gd name="T63" fmla="*/ 111 h 518"/>
                <a:gd name="T64" fmla="*/ 35 w 336"/>
                <a:gd name="T65" fmla="*/ 75 h 518"/>
                <a:gd name="T66" fmla="*/ 58 w 336"/>
                <a:gd name="T67" fmla="*/ 44 h 518"/>
                <a:gd name="T68" fmla="*/ 68 w 336"/>
                <a:gd name="T69" fmla="*/ 5 h 5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518"/>
                <a:gd name="T107" fmla="*/ 336 w 336"/>
                <a:gd name="T108" fmla="*/ 518 h 5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518">
                  <a:moveTo>
                    <a:pt x="136" y="11"/>
                  </a:moveTo>
                  <a:lnTo>
                    <a:pt x="124" y="17"/>
                  </a:lnTo>
                  <a:lnTo>
                    <a:pt x="114" y="22"/>
                  </a:lnTo>
                  <a:lnTo>
                    <a:pt x="103" y="26"/>
                  </a:lnTo>
                  <a:lnTo>
                    <a:pt x="90" y="30"/>
                  </a:lnTo>
                  <a:lnTo>
                    <a:pt x="78" y="33"/>
                  </a:lnTo>
                  <a:lnTo>
                    <a:pt x="67" y="37"/>
                  </a:lnTo>
                  <a:lnTo>
                    <a:pt x="54" y="40"/>
                  </a:lnTo>
                  <a:lnTo>
                    <a:pt x="43" y="45"/>
                  </a:lnTo>
                  <a:lnTo>
                    <a:pt x="46" y="14"/>
                  </a:lnTo>
                  <a:lnTo>
                    <a:pt x="29" y="0"/>
                  </a:lnTo>
                  <a:lnTo>
                    <a:pt x="18" y="25"/>
                  </a:lnTo>
                  <a:lnTo>
                    <a:pt x="7" y="75"/>
                  </a:lnTo>
                  <a:lnTo>
                    <a:pt x="1" y="107"/>
                  </a:lnTo>
                  <a:lnTo>
                    <a:pt x="0" y="137"/>
                  </a:lnTo>
                  <a:lnTo>
                    <a:pt x="0" y="165"/>
                  </a:lnTo>
                  <a:lnTo>
                    <a:pt x="2" y="191"/>
                  </a:lnTo>
                  <a:lnTo>
                    <a:pt x="7" y="218"/>
                  </a:lnTo>
                  <a:lnTo>
                    <a:pt x="13" y="244"/>
                  </a:lnTo>
                  <a:lnTo>
                    <a:pt x="20" y="273"/>
                  </a:lnTo>
                  <a:lnTo>
                    <a:pt x="27" y="304"/>
                  </a:lnTo>
                  <a:lnTo>
                    <a:pt x="54" y="357"/>
                  </a:lnTo>
                  <a:lnTo>
                    <a:pt x="59" y="377"/>
                  </a:lnTo>
                  <a:lnTo>
                    <a:pt x="63" y="393"/>
                  </a:lnTo>
                  <a:lnTo>
                    <a:pt x="69" y="405"/>
                  </a:lnTo>
                  <a:lnTo>
                    <a:pt x="76" y="416"/>
                  </a:lnTo>
                  <a:lnTo>
                    <a:pt x="85" y="425"/>
                  </a:lnTo>
                  <a:lnTo>
                    <a:pt x="96" y="435"/>
                  </a:lnTo>
                  <a:lnTo>
                    <a:pt x="107" y="447"/>
                  </a:lnTo>
                  <a:lnTo>
                    <a:pt x="122" y="461"/>
                  </a:lnTo>
                  <a:lnTo>
                    <a:pt x="152" y="502"/>
                  </a:lnTo>
                  <a:lnTo>
                    <a:pt x="166" y="508"/>
                  </a:lnTo>
                  <a:lnTo>
                    <a:pt x="179" y="513"/>
                  </a:lnTo>
                  <a:lnTo>
                    <a:pt x="190" y="516"/>
                  </a:lnTo>
                  <a:lnTo>
                    <a:pt x="202" y="517"/>
                  </a:lnTo>
                  <a:lnTo>
                    <a:pt x="213" y="518"/>
                  </a:lnTo>
                  <a:lnTo>
                    <a:pt x="225" y="518"/>
                  </a:lnTo>
                  <a:lnTo>
                    <a:pt x="238" y="517"/>
                  </a:lnTo>
                  <a:lnTo>
                    <a:pt x="253" y="516"/>
                  </a:lnTo>
                  <a:lnTo>
                    <a:pt x="313" y="495"/>
                  </a:lnTo>
                  <a:lnTo>
                    <a:pt x="327" y="478"/>
                  </a:lnTo>
                  <a:lnTo>
                    <a:pt x="335" y="461"/>
                  </a:lnTo>
                  <a:lnTo>
                    <a:pt x="336" y="442"/>
                  </a:lnTo>
                  <a:lnTo>
                    <a:pt x="333" y="426"/>
                  </a:lnTo>
                  <a:lnTo>
                    <a:pt x="324" y="412"/>
                  </a:lnTo>
                  <a:lnTo>
                    <a:pt x="310" y="401"/>
                  </a:lnTo>
                  <a:lnTo>
                    <a:pt x="291" y="393"/>
                  </a:lnTo>
                  <a:lnTo>
                    <a:pt x="270" y="388"/>
                  </a:lnTo>
                  <a:lnTo>
                    <a:pt x="252" y="387"/>
                  </a:lnTo>
                  <a:lnTo>
                    <a:pt x="236" y="386"/>
                  </a:lnTo>
                  <a:lnTo>
                    <a:pt x="219" y="384"/>
                  </a:lnTo>
                  <a:lnTo>
                    <a:pt x="204" y="381"/>
                  </a:lnTo>
                  <a:lnTo>
                    <a:pt x="188" y="380"/>
                  </a:lnTo>
                  <a:lnTo>
                    <a:pt x="172" y="377"/>
                  </a:lnTo>
                  <a:lnTo>
                    <a:pt x="156" y="374"/>
                  </a:lnTo>
                  <a:lnTo>
                    <a:pt x="138" y="372"/>
                  </a:lnTo>
                  <a:lnTo>
                    <a:pt x="136" y="337"/>
                  </a:lnTo>
                  <a:lnTo>
                    <a:pt x="120" y="321"/>
                  </a:lnTo>
                  <a:lnTo>
                    <a:pt x="116" y="351"/>
                  </a:lnTo>
                  <a:lnTo>
                    <a:pt x="116" y="381"/>
                  </a:lnTo>
                  <a:lnTo>
                    <a:pt x="90" y="357"/>
                  </a:lnTo>
                  <a:lnTo>
                    <a:pt x="68" y="296"/>
                  </a:lnTo>
                  <a:lnTo>
                    <a:pt x="65" y="258"/>
                  </a:lnTo>
                  <a:lnTo>
                    <a:pt x="61" y="223"/>
                  </a:lnTo>
                  <a:lnTo>
                    <a:pt x="62" y="188"/>
                  </a:lnTo>
                  <a:lnTo>
                    <a:pt x="70" y="150"/>
                  </a:lnTo>
                  <a:lnTo>
                    <a:pt x="104" y="108"/>
                  </a:lnTo>
                  <a:lnTo>
                    <a:pt x="116" y="89"/>
                  </a:lnTo>
                  <a:lnTo>
                    <a:pt x="130" y="33"/>
                  </a:lnTo>
                  <a:lnTo>
                    <a:pt x="136" y="11"/>
                  </a:lnTo>
                  <a:close/>
                </a:path>
              </a:pathLst>
            </a:custGeom>
            <a:solidFill>
              <a:srgbClr val="4D4D4D"/>
            </a:solidFill>
            <a:ln w="9525">
              <a:noFill/>
              <a:round/>
              <a:headEnd/>
              <a:tailEnd/>
            </a:ln>
          </p:spPr>
          <p:txBody>
            <a:bodyPr/>
            <a:lstStyle/>
            <a:p>
              <a:endParaRPr lang="es-CO"/>
            </a:p>
          </p:txBody>
        </p:sp>
        <p:sp>
          <p:nvSpPr>
            <p:cNvPr id="10261" name="Freeform 60"/>
            <p:cNvSpPr>
              <a:spLocks/>
            </p:cNvSpPr>
            <p:nvPr/>
          </p:nvSpPr>
          <p:spPr bwMode="auto">
            <a:xfrm>
              <a:off x="1620" y="3045"/>
              <a:ext cx="47" cy="37"/>
            </a:xfrm>
            <a:custGeom>
              <a:avLst/>
              <a:gdLst>
                <a:gd name="T0" fmla="*/ 45 w 94"/>
                <a:gd name="T1" fmla="*/ 9 h 74"/>
                <a:gd name="T2" fmla="*/ 30 w 94"/>
                <a:gd name="T3" fmla="*/ 9 h 74"/>
                <a:gd name="T4" fmla="*/ 16 w 94"/>
                <a:gd name="T5" fmla="*/ 0 h 74"/>
                <a:gd name="T6" fmla="*/ 6 w 94"/>
                <a:gd name="T7" fmla="*/ 11 h 74"/>
                <a:gd name="T8" fmla="*/ 0 w 94"/>
                <a:gd name="T9" fmla="*/ 37 h 74"/>
                <a:gd name="T10" fmla="*/ 22 w 94"/>
                <a:gd name="T11" fmla="*/ 27 h 74"/>
                <a:gd name="T12" fmla="*/ 34 w 94"/>
                <a:gd name="T13" fmla="*/ 24 h 74"/>
                <a:gd name="T14" fmla="*/ 47 w 94"/>
                <a:gd name="T15" fmla="*/ 27 h 74"/>
                <a:gd name="T16" fmla="*/ 45 w 94"/>
                <a:gd name="T17" fmla="*/ 9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74"/>
                <a:gd name="T29" fmla="*/ 94 w 94"/>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74">
                  <a:moveTo>
                    <a:pt x="90" y="19"/>
                  </a:moveTo>
                  <a:lnTo>
                    <a:pt x="60" y="19"/>
                  </a:lnTo>
                  <a:lnTo>
                    <a:pt x="32" y="0"/>
                  </a:lnTo>
                  <a:lnTo>
                    <a:pt x="13" y="22"/>
                  </a:lnTo>
                  <a:lnTo>
                    <a:pt x="0" y="74"/>
                  </a:lnTo>
                  <a:lnTo>
                    <a:pt x="44" y="55"/>
                  </a:lnTo>
                  <a:lnTo>
                    <a:pt x="67" y="48"/>
                  </a:lnTo>
                  <a:lnTo>
                    <a:pt x="94" y="54"/>
                  </a:lnTo>
                  <a:lnTo>
                    <a:pt x="90" y="19"/>
                  </a:lnTo>
                  <a:close/>
                </a:path>
              </a:pathLst>
            </a:custGeom>
            <a:solidFill>
              <a:srgbClr val="4D4D4D"/>
            </a:solidFill>
            <a:ln w="9525">
              <a:noFill/>
              <a:round/>
              <a:headEnd/>
              <a:tailEnd/>
            </a:ln>
          </p:spPr>
          <p:txBody>
            <a:bodyPr/>
            <a:lstStyle/>
            <a:p>
              <a:endParaRPr lang="es-CO"/>
            </a:p>
          </p:txBody>
        </p:sp>
        <p:sp>
          <p:nvSpPr>
            <p:cNvPr id="10262" name="Freeform 61"/>
            <p:cNvSpPr>
              <a:spLocks/>
            </p:cNvSpPr>
            <p:nvPr/>
          </p:nvSpPr>
          <p:spPr bwMode="auto">
            <a:xfrm>
              <a:off x="1741" y="2880"/>
              <a:ext cx="50" cy="23"/>
            </a:xfrm>
            <a:custGeom>
              <a:avLst/>
              <a:gdLst>
                <a:gd name="T0" fmla="*/ 50 w 99"/>
                <a:gd name="T1" fmla="*/ 4 h 47"/>
                <a:gd name="T2" fmla="*/ 30 w 99"/>
                <a:gd name="T3" fmla="*/ 0 h 47"/>
                <a:gd name="T4" fmla="*/ 14 w 99"/>
                <a:gd name="T5" fmla="*/ 1 h 47"/>
                <a:gd name="T6" fmla="*/ 0 w 99"/>
                <a:gd name="T7" fmla="*/ 11 h 47"/>
                <a:gd name="T8" fmla="*/ 0 w 99"/>
                <a:gd name="T9" fmla="*/ 23 h 47"/>
                <a:gd name="T10" fmla="*/ 15 w 99"/>
                <a:gd name="T11" fmla="*/ 15 h 47"/>
                <a:gd name="T12" fmla="*/ 29 w 99"/>
                <a:gd name="T13" fmla="*/ 11 h 47"/>
                <a:gd name="T14" fmla="*/ 43 w 99"/>
                <a:gd name="T15" fmla="*/ 11 h 47"/>
                <a:gd name="T16" fmla="*/ 50 w 99"/>
                <a:gd name="T17" fmla="*/ 4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47"/>
                <a:gd name="T29" fmla="*/ 99 w 99"/>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47">
                  <a:moveTo>
                    <a:pt x="99" y="8"/>
                  </a:moveTo>
                  <a:lnTo>
                    <a:pt x="60" y="0"/>
                  </a:lnTo>
                  <a:lnTo>
                    <a:pt x="28" y="2"/>
                  </a:lnTo>
                  <a:lnTo>
                    <a:pt x="0" y="22"/>
                  </a:lnTo>
                  <a:lnTo>
                    <a:pt x="0" y="47"/>
                  </a:lnTo>
                  <a:lnTo>
                    <a:pt x="30" y="30"/>
                  </a:lnTo>
                  <a:lnTo>
                    <a:pt x="58" y="22"/>
                  </a:lnTo>
                  <a:lnTo>
                    <a:pt x="85" y="22"/>
                  </a:lnTo>
                  <a:lnTo>
                    <a:pt x="99" y="8"/>
                  </a:lnTo>
                  <a:close/>
                </a:path>
              </a:pathLst>
            </a:custGeom>
            <a:solidFill>
              <a:srgbClr val="4D4D4D"/>
            </a:solidFill>
            <a:ln w="9525">
              <a:noFill/>
              <a:round/>
              <a:headEnd/>
              <a:tailEnd/>
            </a:ln>
          </p:spPr>
          <p:txBody>
            <a:bodyPr/>
            <a:lstStyle/>
            <a:p>
              <a:endParaRPr lang="es-CO"/>
            </a:p>
          </p:txBody>
        </p:sp>
        <p:sp>
          <p:nvSpPr>
            <p:cNvPr id="10263" name="Freeform 62"/>
            <p:cNvSpPr>
              <a:spLocks/>
            </p:cNvSpPr>
            <p:nvPr/>
          </p:nvSpPr>
          <p:spPr bwMode="auto">
            <a:xfrm>
              <a:off x="1714" y="2942"/>
              <a:ext cx="146" cy="91"/>
            </a:xfrm>
            <a:custGeom>
              <a:avLst/>
              <a:gdLst>
                <a:gd name="T0" fmla="*/ 107 w 293"/>
                <a:gd name="T1" fmla="*/ 9 h 181"/>
                <a:gd name="T2" fmla="*/ 88 w 293"/>
                <a:gd name="T3" fmla="*/ 8 h 181"/>
                <a:gd name="T4" fmla="*/ 75 w 293"/>
                <a:gd name="T5" fmla="*/ 16 h 181"/>
                <a:gd name="T6" fmla="*/ 44 w 293"/>
                <a:gd name="T7" fmla="*/ 15 h 181"/>
                <a:gd name="T8" fmla="*/ 24 w 293"/>
                <a:gd name="T9" fmla="*/ 9 h 181"/>
                <a:gd name="T10" fmla="*/ 16 w 293"/>
                <a:gd name="T11" fmla="*/ 2 h 181"/>
                <a:gd name="T12" fmla="*/ 12 w 293"/>
                <a:gd name="T13" fmla="*/ 0 h 181"/>
                <a:gd name="T14" fmla="*/ 12 w 293"/>
                <a:gd name="T15" fmla="*/ 2 h 181"/>
                <a:gd name="T16" fmla="*/ 14 w 293"/>
                <a:gd name="T17" fmla="*/ 8 h 181"/>
                <a:gd name="T18" fmla="*/ 15 w 293"/>
                <a:gd name="T19" fmla="*/ 15 h 181"/>
                <a:gd name="T20" fmla="*/ 14 w 293"/>
                <a:gd name="T21" fmla="*/ 22 h 181"/>
                <a:gd name="T22" fmla="*/ 10 w 293"/>
                <a:gd name="T23" fmla="*/ 29 h 181"/>
                <a:gd name="T24" fmla="*/ 0 w 293"/>
                <a:gd name="T25" fmla="*/ 34 h 181"/>
                <a:gd name="T26" fmla="*/ 20 w 293"/>
                <a:gd name="T27" fmla="*/ 41 h 181"/>
                <a:gd name="T28" fmla="*/ 31 w 293"/>
                <a:gd name="T29" fmla="*/ 47 h 181"/>
                <a:gd name="T30" fmla="*/ 38 w 293"/>
                <a:gd name="T31" fmla="*/ 54 h 181"/>
                <a:gd name="T32" fmla="*/ 43 w 293"/>
                <a:gd name="T33" fmla="*/ 61 h 181"/>
                <a:gd name="T34" fmla="*/ 48 w 293"/>
                <a:gd name="T35" fmla="*/ 66 h 181"/>
                <a:gd name="T36" fmla="*/ 52 w 293"/>
                <a:gd name="T37" fmla="*/ 72 h 181"/>
                <a:gd name="T38" fmla="*/ 59 w 293"/>
                <a:gd name="T39" fmla="*/ 77 h 181"/>
                <a:gd name="T40" fmla="*/ 69 w 293"/>
                <a:gd name="T41" fmla="*/ 80 h 181"/>
                <a:gd name="T42" fmla="*/ 83 w 293"/>
                <a:gd name="T43" fmla="*/ 82 h 181"/>
                <a:gd name="T44" fmla="*/ 99 w 293"/>
                <a:gd name="T45" fmla="*/ 80 h 181"/>
                <a:gd name="T46" fmla="*/ 114 w 293"/>
                <a:gd name="T47" fmla="*/ 91 h 181"/>
                <a:gd name="T48" fmla="*/ 146 w 293"/>
                <a:gd name="T49" fmla="*/ 81 h 181"/>
                <a:gd name="T50" fmla="*/ 146 w 293"/>
                <a:gd name="T51" fmla="*/ 69 h 181"/>
                <a:gd name="T52" fmla="*/ 145 w 293"/>
                <a:gd name="T53" fmla="*/ 58 h 181"/>
                <a:gd name="T54" fmla="*/ 143 w 293"/>
                <a:gd name="T55" fmla="*/ 47 h 181"/>
                <a:gd name="T56" fmla="*/ 139 w 293"/>
                <a:gd name="T57" fmla="*/ 38 h 181"/>
                <a:gd name="T58" fmla="*/ 135 w 293"/>
                <a:gd name="T59" fmla="*/ 29 h 181"/>
                <a:gd name="T60" fmla="*/ 128 w 293"/>
                <a:gd name="T61" fmla="*/ 21 h 181"/>
                <a:gd name="T62" fmla="*/ 119 w 293"/>
                <a:gd name="T63" fmla="*/ 15 h 181"/>
                <a:gd name="T64" fmla="*/ 107 w 293"/>
                <a:gd name="T65" fmla="*/ 9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3"/>
                <a:gd name="T100" fmla="*/ 0 h 181"/>
                <a:gd name="T101" fmla="*/ 293 w 293"/>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3" h="181">
                  <a:moveTo>
                    <a:pt x="215" y="17"/>
                  </a:moveTo>
                  <a:lnTo>
                    <a:pt x="177" y="15"/>
                  </a:lnTo>
                  <a:lnTo>
                    <a:pt x="150" y="31"/>
                  </a:lnTo>
                  <a:lnTo>
                    <a:pt x="88" y="29"/>
                  </a:lnTo>
                  <a:lnTo>
                    <a:pt x="48" y="17"/>
                  </a:lnTo>
                  <a:lnTo>
                    <a:pt x="32" y="3"/>
                  </a:lnTo>
                  <a:lnTo>
                    <a:pt x="25" y="0"/>
                  </a:lnTo>
                  <a:lnTo>
                    <a:pt x="25" y="4"/>
                  </a:lnTo>
                  <a:lnTo>
                    <a:pt x="28" y="15"/>
                  </a:lnTo>
                  <a:lnTo>
                    <a:pt x="31" y="29"/>
                  </a:lnTo>
                  <a:lnTo>
                    <a:pt x="29" y="44"/>
                  </a:lnTo>
                  <a:lnTo>
                    <a:pt x="20" y="57"/>
                  </a:lnTo>
                  <a:lnTo>
                    <a:pt x="0" y="68"/>
                  </a:lnTo>
                  <a:lnTo>
                    <a:pt x="40" y="82"/>
                  </a:lnTo>
                  <a:lnTo>
                    <a:pt x="62" y="94"/>
                  </a:lnTo>
                  <a:lnTo>
                    <a:pt x="76" y="107"/>
                  </a:lnTo>
                  <a:lnTo>
                    <a:pt x="86" y="121"/>
                  </a:lnTo>
                  <a:lnTo>
                    <a:pt x="96" y="132"/>
                  </a:lnTo>
                  <a:lnTo>
                    <a:pt x="105" y="144"/>
                  </a:lnTo>
                  <a:lnTo>
                    <a:pt x="119" y="153"/>
                  </a:lnTo>
                  <a:lnTo>
                    <a:pt x="138" y="160"/>
                  </a:lnTo>
                  <a:lnTo>
                    <a:pt x="167" y="163"/>
                  </a:lnTo>
                  <a:lnTo>
                    <a:pt x="199" y="159"/>
                  </a:lnTo>
                  <a:lnTo>
                    <a:pt x="229" y="181"/>
                  </a:lnTo>
                  <a:lnTo>
                    <a:pt x="293" y="161"/>
                  </a:lnTo>
                  <a:lnTo>
                    <a:pt x="293" y="137"/>
                  </a:lnTo>
                  <a:lnTo>
                    <a:pt x="290" y="115"/>
                  </a:lnTo>
                  <a:lnTo>
                    <a:pt x="286" y="93"/>
                  </a:lnTo>
                  <a:lnTo>
                    <a:pt x="279" y="75"/>
                  </a:lnTo>
                  <a:lnTo>
                    <a:pt x="270" y="57"/>
                  </a:lnTo>
                  <a:lnTo>
                    <a:pt x="256" y="41"/>
                  </a:lnTo>
                  <a:lnTo>
                    <a:pt x="238" y="29"/>
                  </a:lnTo>
                  <a:lnTo>
                    <a:pt x="215" y="17"/>
                  </a:lnTo>
                  <a:close/>
                </a:path>
              </a:pathLst>
            </a:custGeom>
            <a:solidFill>
              <a:srgbClr val="4D4D4D"/>
            </a:solidFill>
            <a:ln w="9525">
              <a:noFill/>
              <a:round/>
              <a:headEnd/>
              <a:tailEnd/>
            </a:ln>
          </p:spPr>
          <p:txBody>
            <a:bodyPr/>
            <a:lstStyle/>
            <a:p>
              <a:endParaRPr lang="es-CO"/>
            </a:p>
          </p:txBody>
        </p:sp>
        <p:sp>
          <p:nvSpPr>
            <p:cNvPr id="10264" name="Freeform 63"/>
            <p:cNvSpPr>
              <a:spLocks/>
            </p:cNvSpPr>
            <p:nvPr/>
          </p:nvSpPr>
          <p:spPr bwMode="auto">
            <a:xfrm>
              <a:off x="1721" y="2844"/>
              <a:ext cx="127" cy="36"/>
            </a:xfrm>
            <a:custGeom>
              <a:avLst/>
              <a:gdLst>
                <a:gd name="T0" fmla="*/ 127 w 253"/>
                <a:gd name="T1" fmla="*/ 36 h 71"/>
                <a:gd name="T2" fmla="*/ 105 w 253"/>
                <a:gd name="T3" fmla="*/ 15 h 71"/>
                <a:gd name="T4" fmla="*/ 74 w 253"/>
                <a:gd name="T5" fmla="*/ 9 h 71"/>
                <a:gd name="T6" fmla="*/ 42 w 253"/>
                <a:gd name="T7" fmla="*/ 11 h 71"/>
                <a:gd name="T8" fmla="*/ 23 w 253"/>
                <a:gd name="T9" fmla="*/ 16 h 71"/>
                <a:gd name="T10" fmla="*/ 15 w 253"/>
                <a:gd name="T11" fmla="*/ 25 h 71"/>
                <a:gd name="T12" fmla="*/ 4 w 253"/>
                <a:gd name="T13" fmla="*/ 28 h 71"/>
                <a:gd name="T14" fmla="*/ 0 w 253"/>
                <a:gd name="T15" fmla="*/ 21 h 71"/>
                <a:gd name="T16" fmla="*/ 12 w 253"/>
                <a:gd name="T17" fmla="*/ 7 h 71"/>
                <a:gd name="T18" fmla="*/ 41 w 253"/>
                <a:gd name="T19" fmla="*/ 0 h 71"/>
                <a:gd name="T20" fmla="*/ 75 w 253"/>
                <a:gd name="T21" fmla="*/ 0 h 71"/>
                <a:gd name="T22" fmla="*/ 100 w 253"/>
                <a:gd name="T23" fmla="*/ 4 h 71"/>
                <a:gd name="T24" fmla="*/ 119 w 253"/>
                <a:gd name="T25" fmla="*/ 21 h 71"/>
                <a:gd name="T26" fmla="*/ 119 w 253"/>
                <a:gd name="T27" fmla="*/ 23 h 71"/>
                <a:gd name="T28" fmla="*/ 121 w 253"/>
                <a:gd name="T29" fmla="*/ 28 h 71"/>
                <a:gd name="T30" fmla="*/ 124 w 253"/>
                <a:gd name="T31" fmla="*/ 34 h 71"/>
                <a:gd name="T32" fmla="*/ 127 w 253"/>
                <a:gd name="T33" fmla="*/ 36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3"/>
                <a:gd name="T52" fmla="*/ 0 h 71"/>
                <a:gd name="T53" fmla="*/ 253 w 253"/>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3" h="71">
                  <a:moveTo>
                    <a:pt x="253" y="71"/>
                  </a:moveTo>
                  <a:lnTo>
                    <a:pt x="209" y="30"/>
                  </a:lnTo>
                  <a:lnTo>
                    <a:pt x="147" y="18"/>
                  </a:lnTo>
                  <a:lnTo>
                    <a:pt x="84" y="22"/>
                  </a:lnTo>
                  <a:lnTo>
                    <a:pt x="46" y="32"/>
                  </a:lnTo>
                  <a:lnTo>
                    <a:pt x="30" y="49"/>
                  </a:lnTo>
                  <a:lnTo>
                    <a:pt x="8" y="55"/>
                  </a:lnTo>
                  <a:lnTo>
                    <a:pt x="0" y="41"/>
                  </a:lnTo>
                  <a:lnTo>
                    <a:pt x="24" y="14"/>
                  </a:lnTo>
                  <a:lnTo>
                    <a:pt x="82" y="0"/>
                  </a:lnTo>
                  <a:lnTo>
                    <a:pt x="150" y="0"/>
                  </a:lnTo>
                  <a:lnTo>
                    <a:pt x="199" y="8"/>
                  </a:lnTo>
                  <a:lnTo>
                    <a:pt x="237" y="41"/>
                  </a:lnTo>
                  <a:lnTo>
                    <a:pt x="238" y="46"/>
                  </a:lnTo>
                  <a:lnTo>
                    <a:pt x="242" y="56"/>
                  </a:lnTo>
                  <a:lnTo>
                    <a:pt x="247" y="67"/>
                  </a:lnTo>
                  <a:lnTo>
                    <a:pt x="253" y="71"/>
                  </a:lnTo>
                  <a:close/>
                </a:path>
              </a:pathLst>
            </a:custGeom>
            <a:solidFill>
              <a:srgbClr val="4D4D4D"/>
            </a:solidFill>
            <a:ln w="9525">
              <a:noFill/>
              <a:round/>
              <a:headEnd/>
              <a:tailEnd/>
            </a:ln>
          </p:spPr>
          <p:txBody>
            <a:bodyPr/>
            <a:lstStyle/>
            <a:p>
              <a:endParaRPr lang="es-CO"/>
            </a:p>
          </p:txBody>
        </p:sp>
        <p:sp>
          <p:nvSpPr>
            <p:cNvPr id="10265" name="Freeform 64"/>
            <p:cNvSpPr>
              <a:spLocks/>
            </p:cNvSpPr>
            <p:nvPr/>
          </p:nvSpPr>
          <p:spPr bwMode="auto">
            <a:xfrm>
              <a:off x="1584" y="2859"/>
              <a:ext cx="52" cy="22"/>
            </a:xfrm>
            <a:custGeom>
              <a:avLst/>
              <a:gdLst>
                <a:gd name="T0" fmla="*/ 40 w 103"/>
                <a:gd name="T1" fmla="*/ 0 h 43"/>
                <a:gd name="T2" fmla="*/ 52 w 103"/>
                <a:gd name="T3" fmla="*/ 10 h 43"/>
                <a:gd name="T4" fmla="*/ 52 w 103"/>
                <a:gd name="T5" fmla="*/ 21 h 43"/>
                <a:gd name="T6" fmla="*/ 43 w 103"/>
                <a:gd name="T7" fmla="*/ 22 h 43"/>
                <a:gd name="T8" fmla="*/ 32 w 103"/>
                <a:gd name="T9" fmla="*/ 11 h 43"/>
                <a:gd name="T10" fmla="*/ 24 w 103"/>
                <a:gd name="T11" fmla="*/ 7 h 43"/>
                <a:gd name="T12" fmla="*/ 0 w 103"/>
                <a:gd name="T13" fmla="*/ 10 h 43"/>
                <a:gd name="T14" fmla="*/ 15 w 103"/>
                <a:gd name="T15" fmla="*/ 1 h 43"/>
                <a:gd name="T16" fmla="*/ 40 w 103"/>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43"/>
                <a:gd name="T29" fmla="*/ 103 w 103"/>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43">
                  <a:moveTo>
                    <a:pt x="79" y="0"/>
                  </a:moveTo>
                  <a:lnTo>
                    <a:pt x="103" y="19"/>
                  </a:lnTo>
                  <a:lnTo>
                    <a:pt x="103" y="41"/>
                  </a:lnTo>
                  <a:lnTo>
                    <a:pt x="85" y="43"/>
                  </a:lnTo>
                  <a:lnTo>
                    <a:pt x="63" y="22"/>
                  </a:lnTo>
                  <a:lnTo>
                    <a:pt x="47" y="14"/>
                  </a:lnTo>
                  <a:lnTo>
                    <a:pt x="0" y="19"/>
                  </a:lnTo>
                  <a:lnTo>
                    <a:pt x="30" y="2"/>
                  </a:lnTo>
                  <a:lnTo>
                    <a:pt x="79" y="0"/>
                  </a:lnTo>
                  <a:close/>
                </a:path>
              </a:pathLst>
            </a:custGeom>
            <a:solidFill>
              <a:srgbClr val="4D4D4D"/>
            </a:solidFill>
            <a:ln w="9525">
              <a:noFill/>
              <a:round/>
              <a:headEnd/>
              <a:tailEnd/>
            </a:ln>
          </p:spPr>
          <p:txBody>
            <a:bodyPr/>
            <a:lstStyle/>
            <a:p>
              <a:endParaRPr lang="es-CO"/>
            </a:p>
          </p:txBody>
        </p:sp>
        <p:sp>
          <p:nvSpPr>
            <p:cNvPr id="10266" name="Freeform 65"/>
            <p:cNvSpPr>
              <a:spLocks/>
            </p:cNvSpPr>
            <p:nvPr/>
          </p:nvSpPr>
          <p:spPr bwMode="auto">
            <a:xfrm>
              <a:off x="1726" y="2891"/>
              <a:ext cx="108" cy="42"/>
            </a:xfrm>
            <a:custGeom>
              <a:avLst/>
              <a:gdLst>
                <a:gd name="T0" fmla="*/ 108 w 217"/>
                <a:gd name="T1" fmla="*/ 23 h 85"/>
                <a:gd name="T2" fmla="*/ 89 w 217"/>
                <a:gd name="T3" fmla="*/ 8 h 85"/>
                <a:gd name="T4" fmla="*/ 70 w 217"/>
                <a:gd name="T5" fmla="*/ 0 h 85"/>
                <a:gd name="T6" fmla="*/ 45 w 217"/>
                <a:gd name="T7" fmla="*/ 0 h 85"/>
                <a:gd name="T8" fmla="*/ 17 w 217"/>
                <a:gd name="T9" fmla="*/ 10 h 85"/>
                <a:gd name="T10" fmla="*/ 6 w 217"/>
                <a:gd name="T11" fmla="*/ 19 h 85"/>
                <a:gd name="T12" fmla="*/ 0 w 217"/>
                <a:gd name="T13" fmla="*/ 34 h 85"/>
                <a:gd name="T14" fmla="*/ 12 w 217"/>
                <a:gd name="T15" fmla="*/ 34 h 85"/>
                <a:gd name="T16" fmla="*/ 18 w 217"/>
                <a:gd name="T17" fmla="*/ 23 h 85"/>
                <a:gd name="T18" fmla="*/ 36 w 217"/>
                <a:gd name="T19" fmla="*/ 19 h 85"/>
                <a:gd name="T20" fmla="*/ 37 w 217"/>
                <a:gd name="T21" fmla="*/ 30 h 85"/>
                <a:gd name="T22" fmla="*/ 46 w 217"/>
                <a:gd name="T23" fmla="*/ 34 h 85"/>
                <a:gd name="T24" fmla="*/ 34 w 217"/>
                <a:gd name="T25" fmla="*/ 37 h 85"/>
                <a:gd name="T26" fmla="*/ 48 w 217"/>
                <a:gd name="T27" fmla="*/ 42 h 85"/>
                <a:gd name="T28" fmla="*/ 64 w 217"/>
                <a:gd name="T29" fmla="*/ 42 h 85"/>
                <a:gd name="T30" fmla="*/ 86 w 217"/>
                <a:gd name="T31" fmla="*/ 33 h 85"/>
                <a:gd name="T32" fmla="*/ 105 w 217"/>
                <a:gd name="T33" fmla="*/ 33 h 85"/>
                <a:gd name="T34" fmla="*/ 108 w 217"/>
                <a:gd name="T35" fmla="*/ 23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85"/>
                <a:gd name="T56" fmla="*/ 217 w 217"/>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85">
                  <a:moveTo>
                    <a:pt x="217" y="47"/>
                  </a:moveTo>
                  <a:lnTo>
                    <a:pt x="178" y="16"/>
                  </a:lnTo>
                  <a:lnTo>
                    <a:pt x="140" y="0"/>
                  </a:lnTo>
                  <a:lnTo>
                    <a:pt x="90" y="0"/>
                  </a:lnTo>
                  <a:lnTo>
                    <a:pt x="34" y="20"/>
                  </a:lnTo>
                  <a:lnTo>
                    <a:pt x="12" y="39"/>
                  </a:lnTo>
                  <a:lnTo>
                    <a:pt x="0" y="69"/>
                  </a:lnTo>
                  <a:lnTo>
                    <a:pt x="24" y="69"/>
                  </a:lnTo>
                  <a:lnTo>
                    <a:pt x="36" y="47"/>
                  </a:lnTo>
                  <a:lnTo>
                    <a:pt x="72" y="39"/>
                  </a:lnTo>
                  <a:lnTo>
                    <a:pt x="74" y="61"/>
                  </a:lnTo>
                  <a:lnTo>
                    <a:pt x="93" y="69"/>
                  </a:lnTo>
                  <a:lnTo>
                    <a:pt x="68" y="75"/>
                  </a:lnTo>
                  <a:lnTo>
                    <a:pt x="96" y="85"/>
                  </a:lnTo>
                  <a:lnTo>
                    <a:pt x="129" y="85"/>
                  </a:lnTo>
                  <a:lnTo>
                    <a:pt x="173" y="67"/>
                  </a:lnTo>
                  <a:lnTo>
                    <a:pt x="211" y="67"/>
                  </a:lnTo>
                  <a:lnTo>
                    <a:pt x="217" y="47"/>
                  </a:lnTo>
                  <a:close/>
                </a:path>
              </a:pathLst>
            </a:custGeom>
            <a:solidFill>
              <a:srgbClr val="4D4D4D"/>
            </a:solidFill>
            <a:ln w="9525">
              <a:noFill/>
              <a:round/>
              <a:headEnd/>
              <a:tailEnd/>
            </a:ln>
          </p:spPr>
          <p:txBody>
            <a:bodyPr/>
            <a:lstStyle/>
            <a:p>
              <a:endParaRPr lang="es-CO"/>
            </a:p>
          </p:txBody>
        </p:sp>
        <p:sp>
          <p:nvSpPr>
            <p:cNvPr id="10267" name="Freeform 66"/>
            <p:cNvSpPr>
              <a:spLocks/>
            </p:cNvSpPr>
            <p:nvPr/>
          </p:nvSpPr>
          <p:spPr bwMode="auto">
            <a:xfrm>
              <a:off x="1581" y="2906"/>
              <a:ext cx="72" cy="34"/>
            </a:xfrm>
            <a:custGeom>
              <a:avLst/>
              <a:gdLst>
                <a:gd name="T0" fmla="*/ 72 w 145"/>
                <a:gd name="T1" fmla="*/ 22 h 69"/>
                <a:gd name="T2" fmla="*/ 60 w 145"/>
                <a:gd name="T3" fmla="*/ 8 h 69"/>
                <a:gd name="T4" fmla="*/ 46 w 145"/>
                <a:gd name="T5" fmla="*/ 0 h 69"/>
                <a:gd name="T6" fmla="*/ 16 w 145"/>
                <a:gd name="T7" fmla="*/ 3 h 69"/>
                <a:gd name="T8" fmla="*/ 1 w 145"/>
                <a:gd name="T9" fmla="*/ 16 h 69"/>
                <a:gd name="T10" fmla="*/ 0 w 145"/>
                <a:gd name="T11" fmla="*/ 30 h 69"/>
                <a:gd name="T12" fmla="*/ 7 w 145"/>
                <a:gd name="T13" fmla="*/ 34 h 69"/>
                <a:gd name="T14" fmla="*/ 13 w 145"/>
                <a:gd name="T15" fmla="*/ 20 h 69"/>
                <a:gd name="T16" fmla="*/ 18 w 145"/>
                <a:gd name="T17" fmla="*/ 30 h 69"/>
                <a:gd name="T18" fmla="*/ 45 w 145"/>
                <a:gd name="T19" fmla="*/ 33 h 69"/>
                <a:gd name="T20" fmla="*/ 52 w 145"/>
                <a:gd name="T21" fmla="*/ 19 h 69"/>
                <a:gd name="T22" fmla="*/ 60 w 145"/>
                <a:gd name="T23" fmla="*/ 29 h 69"/>
                <a:gd name="T24" fmla="*/ 72 w 145"/>
                <a:gd name="T25" fmla="*/ 22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69"/>
                <a:gd name="T41" fmla="*/ 145 w 14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69">
                  <a:moveTo>
                    <a:pt x="145" y="45"/>
                  </a:moveTo>
                  <a:lnTo>
                    <a:pt x="121" y="17"/>
                  </a:lnTo>
                  <a:lnTo>
                    <a:pt x="93" y="0"/>
                  </a:lnTo>
                  <a:lnTo>
                    <a:pt x="33" y="6"/>
                  </a:lnTo>
                  <a:lnTo>
                    <a:pt x="3" y="33"/>
                  </a:lnTo>
                  <a:lnTo>
                    <a:pt x="0" y="61"/>
                  </a:lnTo>
                  <a:lnTo>
                    <a:pt x="14" y="69"/>
                  </a:lnTo>
                  <a:lnTo>
                    <a:pt x="27" y="41"/>
                  </a:lnTo>
                  <a:lnTo>
                    <a:pt x="36" y="61"/>
                  </a:lnTo>
                  <a:lnTo>
                    <a:pt x="91" y="67"/>
                  </a:lnTo>
                  <a:lnTo>
                    <a:pt x="105" y="39"/>
                  </a:lnTo>
                  <a:lnTo>
                    <a:pt x="121" y="59"/>
                  </a:lnTo>
                  <a:lnTo>
                    <a:pt x="145" y="45"/>
                  </a:lnTo>
                  <a:close/>
                </a:path>
              </a:pathLst>
            </a:custGeom>
            <a:solidFill>
              <a:srgbClr val="4D4D4D"/>
            </a:solidFill>
            <a:ln w="9525">
              <a:noFill/>
              <a:round/>
              <a:headEnd/>
              <a:tailEnd/>
            </a:ln>
          </p:spPr>
          <p:txBody>
            <a:bodyPr/>
            <a:lstStyle/>
            <a:p>
              <a:endParaRPr lang="es-CO"/>
            </a:p>
          </p:txBody>
        </p:sp>
        <p:sp>
          <p:nvSpPr>
            <p:cNvPr id="10268" name="Freeform 67"/>
            <p:cNvSpPr>
              <a:spLocks/>
            </p:cNvSpPr>
            <p:nvPr/>
          </p:nvSpPr>
          <p:spPr bwMode="auto">
            <a:xfrm>
              <a:off x="1690" y="3233"/>
              <a:ext cx="156" cy="167"/>
            </a:xfrm>
            <a:custGeom>
              <a:avLst/>
              <a:gdLst>
                <a:gd name="T0" fmla="*/ 65 w 312"/>
                <a:gd name="T1" fmla="*/ 24 h 335"/>
                <a:gd name="T2" fmla="*/ 48 w 312"/>
                <a:gd name="T3" fmla="*/ 12 h 335"/>
                <a:gd name="T4" fmla="*/ 23 w 312"/>
                <a:gd name="T5" fmla="*/ 2 h 335"/>
                <a:gd name="T6" fmla="*/ 4 w 312"/>
                <a:gd name="T7" fmla="*/ 0 h 335"/>
                <a:gd name="T8" fmla="*/ 4 w 312"/>
                <a:gd name="T9" fmla="*/ 42 h 335"/>
                <a:gd name="T10" fmla="*/ 11 w 312"/>
                <a:gd name="T11" fmla="*/ 96 h 335"/>
                <a:gd name="T12" fmla="*/ 6 w 312"/>
                <a:gd name="T13" fmla="*/ 130 h 335"/>
                <a:gd name="T14" fmla="*/ 0 w 312"/>
                <a:gd name="T15" fmla="*/ 148 h 335"/>
                <a:gd name="T16" fmla="*/ 25 w 312"/>
                <a:gd name="T17" fmla="*/ 165 h 335"/>
                <a:gd name="T18" fmla="*/ 67 w 312"/>
                <a:gd name="T19" fmla="*/ 167 h 335"/>
                <a:gd name="T20" fmla="*/ 135 w 312"/>
                <a:gd name="T21" fmla="*/ 153 h 335"/>
                <a:gd name="T22" fmla="*/ 135 w 312"/>
                <a:gd name="T23" fmla="*/ 115 h 335"/>
                <a:gd name="T24" fmla="*/ 139 w 312"/>
                <a:gd name="T25" fmla="*/ 87 h 335"/>
                <a:gd name="T26" fmla="*/ 156 w 312"/>
                <a:gd name="T27" fmla="*/ 68 h 335"/>
                <a:gd name="T28" fmla="*/ 156 w 312"/>
                <a:gd name="T29" fmla="*/ 33 h 335"/>
                <a:gd name="T30" fmla="*/ 137 w 312"/>
                <a:gd name="T31" fmla="*/ 26 h 335"/>
                <a:gd name="T32" fmla="*/ 111 w 312"/>
                <a:gd name="T33" fmla="*/ 37 h 335"/>
                <a:gd name="T34" fmla="*/ 99 w 312"/>
                <a:gd name="T35" fmla="*/ 56 h 335"/>
                <a:gd name="T36" fmla="*/ 74 w 312"/>
                <a:gd name="T37" fmla="*/ 56 h 335"/>
                <a:gd name="T38" fmla="*/ 81 w 312"/>
                <a:gd name="T39" fmla="*/ 37 h 335"/>
                <a:gd name="T40" fmla="*/ 65 w 312"/>
                <a:gd name="T41" fmla="*/ 24 h 3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335"/>
                <a:gd name="T65" fmla="*/ 312 w 312"/>
                <a:gd name="T66" fmla="*/ 335 h 3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335">
                  <a:moveTo>
                    <a:pt x="130" y="48"/>
                  </a:moveTo>
                  <a:lnTo>
                    <a:pt x="96" y="24"/>
                  </a:lnTo>
                  <a:lnTo>
                    <a:pt x="47" y="5"/>
                  </a:lnTo>
                  <a:lnTo>
                    <a:pt x="8" y="0"/>
                  </a:lnTo>
                  <a:lnTo>
                    <a:pt x="8" y="85"/>
                  </a:lnTo>
                  <a:lnTo>
                    <a:pt x="23" y="193"/>
                  </a:lnTo>
                  <a:lnTo>
                    <a:pt x="12" y="260"/>
                  </a:lnTo>
                  <a:lnTo>
                    <a:pt x="0" y="297"/>
                  </a:lnTo>
                  <a:lnTo>
                    <a:pt x="50" y="330"/>
                  </a:lnTo>
                  <a:lnTo>
                    <a:pt x="134" y="335"/>
                  </a:lnTo>
                  <a:lnTo>
                    <a:pt x="269" y="306"/>
                  </a:lnTo>
                  <a:lnTo>
                    <a:pt x="269" y="231"/>
                  </a:lnTo>
                  <a:lnTo>
                    <a:pt x="278" y="174"/>
                  </a:lnTo>
                  <a:lnTo>
                    <a:pt x="312" y="136"/>
                  </a:lnTo>
                  <a:lnTo>
                    <a:pt x="312" y="66"/>
                  </a:lnTo>
                  <a:lnTo>
                    <a:pt x="274" y="52"/>
                  </a:lnTo>
                  <a:lnTo>
                    <a:pt x="223" y="75"/>
                  </a:lnTo>
                  <a:lnTo>
                    <a:pt x="199" y="113"/>
                  </a:lnTo>
                  <a:lnTo>
                    <a:pt x="148" y="113"/>
                  </a:lnTo>
                  <a:lnTo>
                    <a:pt x="162" y="75"/>
                  </a:lnTo>
                  <a:lnTo>
                    <a:pt x="130" y="48"/>
                  </a:lnTo>
                  <a:close/>
                </a:path>
              </a:pathLst>
            </a:custGeom>
            <a:solidFill>
              <a:srgbClr val="4D4D4D"/>
            </a:solidFill>
            <a:ln w="9525">
              <a:noFill/>
              <a:round/>
              <a:headEnd/>
              <a:tailEnd/>
            </a:ln>
          </p:spPr>
          <p:txBody>
            <a:bodyPr/>
            <a:lstStyle/>
            <a:p>
              <a:endParaRPr lang="es-CO"/>
            </a:p>
          </p:txBody>
        </p:sp>
        <p:sp>
          <p:nvSpPr>
            <p:cNvPr id="10269" name="Freeform 68"/>
            <p:cNvSpPr>
              <a:spLocks/>
            </p:cNvSpPr>
            <p:nvPr/>
          </p:nvSpPr>
          <p:spPr bwMode="auto">
            <a:xfrm>
              <a:off x="1456" y="2620"/>
              <a:ext cx="476" cy="1083"/>
            </a:xfrm>
            <a:custGeom>
              <a:avLst/>
              <a:gdLst>
                <a:gd name="T0" fmla="*/ 390 w 952"/>
                <a:gd name="T1" fmla="*/ 71 h 2165"/>
                <a:gd name="T2" fmla="*/ 398 w 952"/>
                <a:gd name="T3" fmla="*/ 108 h 2165"/>
                <a:gd name="T4" fmla="*/ 422 w 952"/>
                <a:gd name="T5" fmla="*/ 153 h 2165"/>
                <a:gd name="T6" fmla="*/ 446 w 952"/>
                <a:gd name="T7" fmla="*/ 197 h 2165"/>
                <a:gd name="T8" fmla="*/ 457 w 952"/>
                <a:gd name="T9" fmla="*/ 266 h 2165"/>
                <a:gd name="T10" fmla="*/ 444 w 952"/>
                <a:gd name="T11" fmla="*/ 334 h 2165"/>
                <a:gd name="T12" fmla="*/ 435 w 952"/>
                <a:gd name="T13" fmla="*/ 467 h 2165"/>
                <a:gd name="T14" fmla="*/ 419 w 952"/>
                <a:gd name="T15" fmla="*/ 554 h 2165"/>
                <a:gd name="T16" fmla="*/ 399 w 952"/>
                <a:gd name="T17" fmla="*/ 662 h 2165"/>
                <a:gd name="T18" fmla="*/ 365 w 952"/>
                <a:gd name="T19" fmla="*/ 720 h 2165"/>
                <a:gd name="T20" fmla="*/ 365 w 952"/>
                <a:gd name="T21" fmla="*/ 793 h 2165"/>
                <a:gd name="T22" fmla="*/ 283 w 952"/>
                <a:gd name="T23" fmla="*/ 1081 h 2165"/>
                <a:gd name="T24" fmla="*/ 390 w 952"/>
                <a:gd name="T25" fmla="*/ 761 h 2165"/>
                <a:gd name="T26" fmla="*/ 398 w 952"/>
                <a:gd name="T27" fmla="*/ 705 h 2165"/>
                <a:gd name="T28" fmla="*/ 425 w 952"/>
                <a:gd name="T29" fmla="*/ 634 h 2165"/>
                <a:gd name="T30" fmla="*/ 439 w 952"/>
                <a:gd name="T31" fmla="*/ 532 h 2165"/>
                <a:gd name="T32" fmla="*/ 455 w 952"/>
                <a:gd name="T33" fmla="*/ 432 h 2165"/>
                <a:gd name="T34" fmla="*/ 463 w 952"/>
                <a:gd name="T35" fmla="*/ 311 h 2165"/>
                <a:gd name="T36" fmla="*/ 474 w 952"/>
                <a:gd name="T37" fmla="*/ 254 h 2165"/>
                <a:gd name="T38" fmla="*/ 466 w 952"/>
                <a:gd name="T39" fmla="*/ 184 h 2165"/>
                <a:gd name="T40" fmla="*/ 433 w 952"/>
                <a:gd name="T41" fmla="*/ 124 h 2165"/>
                <a:gd name="T42" fmla="*/ 406 w 952"/>
                <a:gd name="T43" fmla="*/ 74 h 2165"/>
                <a:gd name="T44" fmla="*/ 399 w 952"/>
                <a:gd name="T45" fmla="*/ 47 h 2165"/>
                <a:gd name="T46" fmla="*/ 370 w 952"/>
                <a:gd name="T47" fmla="*/ 19 h 2165"/>
                <a:gd name="T48" fmla="*/ 327 w 952"/>
                <a:gd name="T49" fmla="*/ 4 h 2165"/>
                <a:gd name="T50" fmla="*/ 281 w 952"/>
                <a:gd name="T51" fmla="*/ 0 h 2165"/>
                <a:gd name="T52" fmla="*/ 238 w 952"/>
                <a:gd name="T53" fmla="*/ 10 h 2165"/>
                <a:gd name="T54" fmla="*/ 185 w 952"/>
                <a:gd name="T55" fmla="*/ 54 h 2165"/>
                <a:gd name="T56" fmla="*/ 130 w 952"/>
                <a:gd name="T57" fmla="*/ 107 h 2165"/>
                <a:gd name="T58" fmla="*/ 100 w 952"/>
                <a:gd name="T59" fmla="*/ 165 h 2165"/>
                <a:gd name="T60" fmla="*/ 95 w 952"/>
                <a:gd name="T61" fmla="*/ 255 h 2165"/>
                <a:gd name="T62" fmla="*/ 94 w 952"/>
                <a:gd name="T63" fmla="*/ 367 h 2165"/>
                <a:gd name="T64" fmla="*/ 79 w 952"/>
                <a:gd name="T65" fmla="*/ 500 h 2165"/>
                <a:gd name="T66" fmla="*/ 67 w 952"/>
                <a:gd name="T67" fmla="*/ 542 h 2165"/>
                <a:gd name="T68" fmla="*/ 57 w 952"/>
                <a:gd name="T69" fmla="*/ 584 h 2165"/>
                <a:gd name="T70" fmla="*/ 52 w 952"/>
                <a:gd name="T71" fmla="*/ 645 h 2165"/>
                <a:gd name="T72" fmla="*/ 51 w 952"/>
                <a:gd name="T73" fmla="*/ 711 h 2165"/>
                <a:gd name="T74" fmla="*/ 20 w 952"/>
                <a:gd name="T75" fmla="*/ 774 h 2165"/>
                <a:gd name="T76" fmla="*/ 0 w 952"/>
                <a:gd name="T77" fmla="*/ 843 h 2165"/>
                <a:gd name="T78" fmla="*/ 168 w 952"/>
                <a:gd name="T79" fmla="*/ 656 h 2165"/>
                <a:gd name="T80" fmla="*/ 68 w 952"/>
                <a:gd name="T81" fmla="*/ 633 h 2165"/>
                <a:gd name="T82" fmla="*/ 91 w 952"/>
                <a:gd name="T83" fmla="*/ 532 h 2165"/>
                <a:gd name="T84" fmla="*/ 101 w 952"/>
                <a:gd name="T85" fmla="*/ 403 h 2165"/>
                <a:gd name="T86" fmla="*/ 108 w 952"/>
                <a:gd name="T87" fmla="*/ 358 h 2165"/>
                <a:gd name="T88" fmla="*/ 109 w 952"/>
                <a:gd name="T89" fmla="*/ 300 h 2165"/>
                <a:gd name="T90" fmla="*/ 106 w 952"/>
                <a:gd name="T91" fmla="*/ 218 h 2165"/>
                <a:gd name="T92" fmla="*/ 130 w 952"/>
                <a:gd name="T93" fmla="*/ 142 h 2165"/>
                <a:gd name="T94" fmla="*/ 172 w 952"/>
                <a:gd name="T95" fmla="*/ 91 h 2165"/>
                <a:gd name="T96" fmla="*/ 218 w 952"/>
                <a:gd name="T97" fmla="*/ 50 h 2165"/>
                <a:gd name="T98" fmla="*/ 259 w 952"/>
                <a:gd name="T99" fmla="*/ 22 h 2165"/>
                <a:gd name="T100" fmla="*/ 306 w 952"/>
                <a:gd name="T101" fmla="*/ 12 h 2165"/>
                <a:gd name="T102" fmla="*/ 350 w 952"/>
                <a:gd name="T103" fmla="*/ 23 h 21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52"/>
                <a:gd name="T157" fmla="*/ 0 h 2165"/>
                <a:gd name="T158" fmla="*/ 952 w 952"/>
                <a:gd name="T159" fmla="*/ 2165 h 21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52" h="2165">
                  <a:moveTo>
                    <a:pt x="753" y="92"/>
                  </a:moveTo>
                  <a:lnTo>
                    <a:pt x="765" y="108"/>
                  </a:lnTo>
                  <a:lnTo>
                    <a:pt x="774" y="124"/>
                  </a:lnTo>
                  <a:lnTo>
                    <a:pt x="780" y="141"/>
                  </a:lnTo>
                  <a:lnTo>
                    <a:pt x="785" y="160"/>
                  </a:lnTo>
                  <a:lnTo>
                    <a:pt x="788" y="178"/>
                  </a:lnTo>
                  <a:lnTo>
                    <a:pt x="791" y="197"/>
                  </a:lnTo>
                  <a:lnTo>
                    <a:pt x="795" y="216"/>
                  </a:lnTo>
                  <a:lnTo>
                    <a:pt x="799" y="236"/>
                  </a:lnTo>
                  <a:lnTo>
                    <a:pt x="818" y="259"/>
                  </a:lnTo>
                  <a:lnTo>
                    <a:pt x="833" y="283"/>
                  </a:lnTo>
                  <a:lnTo>
                    <a:pt x="844" y="306"/>
                  </a:lnTo>
                  <a:lnTo>
                    <a:pt x="856" y="328"/>
                  </a:lnTo>
                  <a:lnTo>
                    <a:pt x="866" y="351"/>
                  </a:lnTo>
                  <a:lnTo>
                    <a:pt x="878" y="373"/>
                  </a:lnTo>
                  <a:lnTo>
                    <a:pt x="892" y="394"/>
                  </a:lnTo>
                  <a:lnTo>
                    <a:pt x="909" y="415"/>
                  </a:lnTo>
                  <a:lnTo>
                    <a:pt x="914" y="459"/>
                  </a:lnTo>
                  <a:lnTo>
                    <a:pt x="915" y="497"/>
                  </a:lnTo>
                  <a:lnTo>
                    <a:pt x="914" y="532"/>
                  </a:lnTo>
                  <a:lnTo>
                    <a:pt x="910" y="565"/>
                  </a:lnTo>
                  <a:lnTo>
                    <a:pt x="904" y="598"/>
                  </a:lnTo>
                  <a:lnTo>
                    <a:pt x="896" y="631"/>
                  </a:lnTo>
                  <a:lnTo>
                    <a:pt x="887" y="668"/>
                  </a:lnTo>
                  <a:lnTo>
                    <a:pt x="876" y="711"/>
                  </a:lnTo>
                  <a:lnTo>
                    <a:pt x="888" y="846"/>
                  </a:lnTo>
                  <a:lnTo>
                    <a:pt x="878" y="890"/>
                  </a:lnTo>
                  <a:lnTo>
                    <a:pt x="869" y="933"/>
                  </a:lnTo>
                  <a:lnTo>
                    <a:pt x="861" y="977"/>
                  </a:lnTo>
                  <a:lnTo>
                    <a:pt x="854" y="1019"/>
                  </a:lnTo>
                  <a:lnTo>
                    <a:pt x="846" y="1063"/>
                  </a:lnTo>
                  <a:lnTo>
                    <a:pt x="838" y="1107"/>
                  </a:lnTo>
                  <a:lnTo>
                    <a:pt x="828" y="1152"/>
                  </a:lnTo>
                  <a:lnTo>
                    <a:pt x="817" y="1196"/>
                  </a:lnTo>
                  <a:lnTo>
                    <a:pt x="809" y="1262"/>
                  </a:lnTo>
                  <a:lnTo>
                    <a:pt x="797" y="1323"/>
                  </a:lnTo>
                  <a:lnTo>
                    <a:pt x="767" y="1356"/>
                  </a:lnTo>
                  <a:lnTo>
                    <a:pt x="748" y="1384"/>
                  </a:lnTo>
                  <a:lnTo>
                    <a:pt x="735" y="1412"/>
                  </a:lnTo>
                  <a:lnTo>
                    <a:pt x="729" y="1439"/>
                  </a:lnTo>
                  <a:lnTo>
                    <a:pt x="727" y="1469"/>
                  </a:lnTo>
                  <a:lnTo>
                    <a:pt x="727" y="1501"/>
                  </a:lnTo>
                  <a:lnTo>
                    <a:pt x="728" y="1540"/>
                  </a:lnTo>
                  <a:lnTo>
                    <a:pt x="729" y="1585"/>
                  </a:lnTo>
                  <a:lnTo>
                    <a:pt x="707" y="1636"/>
                  </a:lnTo>
                  <a:lnTo>
                    <a:pt x="613" y="1748"/>
                  </a:lnTo>
                  <a:lnTo>
                    <a:pt x="520" y="2165"/>
                  </a:lnTo>
                  <a:lnTo>
                    <a:pt x="566" y="2161"/>
                  </a:lnTo>
                  <a:lnTo>
                    <a:pt x="659" y="1799"/>
                  </a:lnTo>
                  <a:lnTo>
                    <a:pt x="758" y="1639"/>
                  </a:lnTo>
                  <a:lnTo>
                    <a:pt x="779" y="1560"/>
                  </a:lnTo>
                  <a:lnTo>
                    <a:pt x="779" y="1522"/>
                  </a:lnTo>
                  <a:lnTo>
                    <a:pt x="780" y="1488"/>
                  </a:lnTo>
                  <a:lnTo>
                    <a:pt x="782" y="1460"/>
                  </a:lnTo>
                  <a:lnTo>
                    <a:pt x="788" y="1434"/>
                  </a:lnTo>
                  <a:lnTo>
                    <a:pt x="796" y="1410"/>
                  </a:lnTo>
                  <a:lnTo>
                    <a:pt x="808" y="1384"/>
                  </a:lnTo>
                  <a:lnTo>
                    <a:pt x="825" y="1358"/>
                  </a:lnTo>
                  <a:lnTo>
                    <a:pt x="847" y="1327"/>
                  </a:lnTo>
                  <a:lnTo>
                    <a:pt x="850" y="1267"/>
                  </a:lnTo>
                  <a:lnTo>
                    <a:pt x="859" y="1216"/>
                  </a:lnTo>
                  <a:lnTo>
                    <a:pt x="866" y="1164"/>
                  </a:lnTo>
                  <a:lnTo>
                    <a:pt x="872" y="1114"/>
                  </a:lnTo>
                  <a:lnTo>
                    <a:pt x="878" y="1063"/>
                  </a:lnTo>
                  <a:lnTo>
                    <a:pt x="885" y="1014"/>
                  </a:lnTo>
                  <a:lnTo>
                    <a:pt x="891" y="963"/>
                  </a:lnTo>
                  <a:lnTo>
                    <a:pt x="899" y="913"/>
                  </a:lnTo>
                  <a:lnTo>
                    <a:pt x="909" y="863"/>
                  </a:lnTo>
                  <a:lnTo>
                    <a:pt x="909" y="791"/>
                  </a:lnTo>
                  <a:lnTo>
                    <a:pt x="909" y="681"/>
                  </a:lnTo>
                  <a:lnTo>
                    <a:pt x="918" y="650"/>
                  </a:lnTo>
                  <a:lnTo>
                    <a:pt x="926" y="621"/>
                  </a:lnTo>
                  <a:lnTo>
                    <a:pt x="934" y="592"/>
                  </a:lnTo>
                  <a:lnTo>
                    <a:pt x="940" y="564"/>
                  </a:lnTo>
                  <a:lnTo>
                    <a:pt x="945" y="535"/>
                  </a:lnTo>
                  <a:lnTo>
                    <a:pt x="948" y="507"/>
                  </a:lnTo>
                  <a:lnTo>
                    <a:pt x="950" y="476"/>
                  </a:lnTo>
                  <a:lnTo>
                    <a:pt x="952" y="443"/>
                  </a:lnTo>
                  <a:lnTo>
                    <a:pt x="941" y="404"/>
                  </a:lnTo>
                  <a:lnTo>
                    <a:pt x="931" y="368"/>
                  </a:lnTo>
                  <a:lnTo>
                    <a:pt x="918" y="335"/>
                  </a:lnTo>
                  <a:lnTo>
                    <a:pt x="903" y="304"/>
                  </a:lnTo>
                  <a:lnTo>
                    <a:pt x="886" y="275"/>
                  </a:lnTo>
                  <a:lnTo>
                    <a:pt x="865" y="247"/>
                  </a:lnTo>
                  <a:lnTo>
                    <a:pt x="841" y="219"/>
                  </a:lnTo>
                  <a:lnTo>
                    <a:pt x="812" y="190"/>
                  </a:lnTo>
                  <a:lnTo>
                    <a:pt x="812" y="167"/>
                  </a:lnTo>
                  <a:lnTo>
                    <a:pt x="812" y="148"/>
                  </a:lnTo>
                  <a:lnTo>
                    <a:pt x="810" y="133"/>
                  </a:lnTo>
                  <a:lnTo>
                    <a:pt x="808" y="120"/>
                  </a:lnTo>
                  <a:lnTo>
                    <a:pt x="803" y="107"/>
                  </a:lnTo>
                  <a:lnTo>
                    <a:pt x="797" y="93"/>
                  </a:lnTo>
                  <a:lnTo>
                    <a:pt x="788" y="78"/>
                  </a:lnTo>
                  <a:lnTo>
                    <a:pt x="775" y="59"/>
                  </a:lnTo>
                  <a:lnTo>
                    <a:pt x="758" y="47"/>
                  </a:lnTo>
                  <a:lnTo>
                    <a:pt x="740" y="38"/>
                  </a:lnTo>
                  <a:lnTo>
                    <a:pt x="720" y="29"/>
                  </a:lnTo>
                  <a:lnTo>
                    <a:pt x="698" y="21"/>
                  </a:lnTo>
                  <a:lnTo>
                    <a:pt x="676" y="14"/>
                  </a:lnTo>
                  <a:lnTo>
                    <a:pt x="653" y="8"/>
                  </a:lnTo>
                  <a:lnTo>
                    <a:pt x="630" y="3"/>
                  </a:lnTo>
                  <a:lnTo>
                    <a:pt x="607" y="1"/>
                  </a:lnTo>
                  <a:lnTo>
                    <a:pt x="584" y="0"/>
                  </a:lnTo>
                  <a:lnTo>
                    <a:pt x="561" y="0"/>
                  </a:lnTo>
                  <a:lnTo>
                    <a:pt x="538" y="2"/>
                  </a:lnTo>
                  <a:lnTo>
                    <a:pt x="516" y="6"/>
                  </a:lnTo>
                  <a:lnTo>
                    <a:pt x="494" y="11"/>
                  </a:lnTo>
                  <a:lnTo>
                    <a:pt x="475" y="19"/>
                  </a:lnTo>
                  <a:lnTo>
                    <a:pt x="456" y="30"/>
                  </a:lnTo>
                  <a:lnTo>
                    <a:pt x="439" y="41"/>
                  </a:lnTo>
                  <a:lnTo>
                    <a:pt x="402" y="76"/>
                  </a:lnTo>
                  <a:lnTo>
                    <a:pt x="369" y="107"/>
                  </a:lnTo>
                  <a:lnTo>
                    <a:pt x="336" y="136"/>
                  </a:lnTo>
                  <a:lnTo>
                    <a:pt x="309" y="162"/>
                  </a:lnTo>
                  <a:lnTo>
                    <a:pt x="283" y="188"/>
                  </a:lnTo>
                  <a:lnTo>
                    <a:pt x="260" y="213"/>
                  </a:lnTo>
                  <a:lnTo>
                    <a:pt x="242" y="238"/>
                  </a:lnTo>
                  <a:lnTo>
                    <a:pt x="225" y="266"/>
                  </a:lnTo>
                  <a:lnTo>
                    <a:pt x="212" y="296"/>
                  </a:lnTo>
                  <a:lnTo>
                    <a:pt x="200" y="329"/>
                  </a:lnTo>
                  <a:lnTo>
                    <a:pt x="194" y="366"/>
                  </a:lnTo>
                  <a:lnTo>
                    <a:pt x="189" y="408"/>
                  </a:lnTo>
                  <a:lnTo>
                    <a:pt x="188" y="456"/>
                  </a:lnTo>
                  <a:lnTo>
                    <a:pt x="190" y="510"/>
                  </a:lnTo>
                  <a:lnTo>
                    <a:pt x="195" y="572"/>
                  </a:lnTo>
                  <a:lnTo>
                    <a:pt x="203" y="643"/>
                  </a:lnTo>
                  <a:lnTo>
                    <a:pt x="191" y="691"/>
                  </a:lnTo>
                  <a:lnTo>
                    <a:pt x="187" y="734"/>
                  </a:lnTo>
                  <a:lnTo>
                    <a:pt x="187" y="776"/>
                  </a:lnTo>
                  <a:lnTo>
                    <a:pt x="187" y="827"/>
                  </a:lnTo>
                  <a:lnTo>
                    <a:pt x="157" y="926"/>
                  </a:lnTo>
                  <a:lnTo>
                    <a:pt x="157" y="1000"/>
                  </a:lnTo>
                  <a:lnTo>
                    <a:pt x="150" y="1020"/>
                  </a:lnTo>
                  <a:lnTo>
                    <a:pt x="144" y="1041"/>
                  </a:lnTo>
                  <a:lnTo>
                    <a:pt x="138" y="1062"/>
                  </a:lnTo>
                  <a:lnTo>
                    <a:pt x="134" y="1083"/>
                  </a:lnTo>
                  <a:lnTo>
                    <a:pt x="129" y="1103"/>
                  </a:lnTo>
                  <a:lnTo>
                    <a:pt x="124" y="1125"/>
                  </a:lnTo>
                  <a:lnTo>
                    <a:pt x="119" y="1146"/>
                  </a:lnTo>
                  <a:lnTo>
                    <a:pt x="114" y="1168"/>
                  </a:lnTo>
                  <a:lnTo>
                    <a:pt x="103" y="1197"/>
                  </a:lnTo>
                  <a:lnTo>
                    <a:pt x="98" y="1228"/>
                  </a:lnTo>
                  <a:lnTo>
                    <a:pt x="99" y="1259"/>
                  </a:lnTo>
                  <a:lnTo>
                    <a:pt x="103" y="1290"/>
                  </a:lnTo>
                  <a:lnTo>
                    <a:pt x="107" y="1322"/>
                  </a:lnTo>
                  <a:lnTo>
                    <a:pt x="109" y="1356"/>
                  </a:lnTo>
                  <a:lnTo>
                    <a:pt x="108" y="1388"/>
                  </a:lnTo>
                  <a:lnTo>
                    <a:pt x="101" y="1421"/>
                  </a:lnTo>
                  <a:lnTo>
                    <a:pt x="79" y="1456"/>
                  </a:lnTo>
                  <a:lnTo>
                    <a:pt x="62" y="1488"/>
                  </a:lnTo>
                  <a:lnTo>
                    <a:pt x="50" y="1518"/>
                  </a:lnTo>
                  <a:lnTo>
                    <a:pt x="39" y="1548"/>
                  </a:lnTo>
                  <a:lnTo>
                    <a:pt x="30" y="1579"/>
                  </a:lnTo>
                  <a:lnTo>
                    <a:pt x="21" y="1611"/>
                  </a:lnTo>
                  <a:lnTo>
                    <a:pt x="12" y="1647"/>
                  </a:lnTo>
                  <a:lnTo>
                    <a:pt x="0" y="1686"/>
                  </a:lnTo>
                  <a:lnTo>
                    <a:pt x="92" y="1636"/>
                  </a:lnTo>
                  <a:lnTo>
                    <a:pt x="134" y="1472"/>
                  </a:lnTo>
                  <a:lnTo>
                    <a:pt x="312" y="1383"/>
                  </a:lnTo>
                  <a:lnTo>
                    <a:pt x="335" y="1312"/>
                  </a:lnTo>
                  <a:lnTo>
                    <a:pt x="181" y="1406"/>
                  </a:lnTo>
                  <a:lnTo>
                    <a:pt x="154" y="1352"/>
                  </a:lnTo>
                  <a:lnTo>
                    <a:pt x="139" y="1306"/>
                  </a:lnTo>
                  <a:lnTo>
                    <a:pt x="135" y="1266"/>
                  </a:lnTo>
                  <a:lnTo>
                    <a:pt x="138" y="1225"/>
                  </a:lnTo>
                  <a:lnTo>
                    <a:pt x="149" y="1181"/>
                  </a:lnTo>
                  <a:lnTo>
                    <a:pt x="164" y="1129"/>
                  </a:lnTo>
                  <a:lnTo>
                    <a:pt x="182" y="1064"/>
                  </a:lnTo>
                  <a:lnTo>
                    <a:pt x="200" y="984"/>
                  </a:lnTo>
                  <a:lnTo>
                    <a:pt x="191" y="935"/>
                  </a:lnTo>
                  <a:lnTo>
                    <a:pt x="206" y="832"/>
                  </a:lnTo>
                  <a:lnTo>
                    <a:pt x="202" y="805"/>
                  </a:lnTo>
                  <a:lnTo>
                    <a:pt x="202" y="781"/>
                  </a:lnTo>
                  <a:lnTo>
                    <a:pt x="204" y="759"/>
                  </a:lnTo>
                  <a:lnTo>
                    <a:pt x="209" y="737"/>
                  </a:lnTo>
                  <a:lnTo>
                    <a:pt x="215" y="716"/>
                  </a:lnTo>
                  <a:lnTo>
                    <a:pt x="221" y="694"/>
                  </a:lnTo>
                  <a:lnTo>
                    <a:pt x="226" y="670"/>
                  </a:lnTo>
                  <a:lnTo>
                    <a:pt x="228" y="644"/>
                  </a:lnTo>
                  <a:lnTo>
                    <a:pt x="218" y="599"/>
                  </a:lnTo>
                  <a:lnTo>
                    <a:pt x="211" y="557"/>
                  </a:lnTo>
                  <a:lnTo>
                    <a:pt x="207" y="516"/>
                  </a:lnTo>
                  <a:lnTo>
                    <a:pt x="207" y="476"/>
                  </a:lnTo>
                  <a:lnTo>
                    <a:pt x="211" y="436"/>
                  </a:lnTo>
                  <a:lnTo>
                    <a:pt x="219" y="396"/>
                  </a:lnTo>
                  <a:lnTo>
                    <a:pt x="230" y="355"/>
                  </a:lnTo>
                  <a:lnTo>
                    <a:pt x="248" y="312"/>
                  </a:lnTo>
                  <a:lnTo>
                    <a:pt x="260" y="283"/>
                  </a:lnTo>
                  <a:lnTo>
                    <a:pt x="276" y="256"/>
                  </a:lnTo>
                  <a:lnTo>
                    <a:pt x="296" y="229"/>
                  </a:lnTo>
                  <a:lnTo>
                    <a:pt x="319" y="205"/>
                  </a:lnTo>
                  <a:lnTo>
                    <a:pt x="343" y="181"/>
                  </a:lnTo>
                  <a:lnTo>
                    <a:pt x="369" y="159"/>
                  </a:lnTo>
                  <a:lnTo>
                    <a:pt x="394" y="138"/>
                  </a:lnTo>
                  <a:lnTo>
                    <a:pt x="418" y="118"/>
                  </a:lnTo>
                  <a:lnTo>
                    <a:pt x="435" y="100"/>
                  </a:lnTo>
                  <a:lnTo>
                    <a:pt x="454" y="83"/>
                  </a:lnTo>
                  <a:lnTo>
                    <a:pt x="473" y="68"/>
                  </a:lnTo>
                  <a:lnTo>
                    <a:pt x="494" y="55"/>
                  </a:lnTo>
                  <a:lnTo>
                    <a:pt x="517" y="44"/>
                  </a:lnTo>
                  <a:lnTo>
                    <a:pt x="540" y="36"/>
                  </a:lnTo>
                  <a:lnTo>
                    <a:pt x="563" y="30"/>
                  </a:lnTo>
                  <a:lnTo>
                    <a:pt x="588" y="25"/>
                  </a:lnTo>
                  <a:lnTo>
                    <a:pt x="611" y="24"/>
                  </a:lnTo>
                  <a:lnTo>
                    <a:pt x="634" y="26"/>
                  </a:lnTo>
                  <a:lnTo>
                    <a:pt x="657" y="30"/>
                  </a:lnTo>
                  <a:lnTo>
                    <a:pt x="679" y="37"/>
                  </a:lnTo>
                  <a:lnTo>
                    <a:pt x="699" y="46"/>
                  </a:lnTo>
                  <a:lnTo>
                    <a:pt x="719" y="59"/>
                  </a:lnTo>
                  <a:lnTo>
                    <a:pt x="737" y="74"/>
                  </a:lnTo>
                  <a:lnTo>
                    <a:pt x="753" y="92"/>
                  </a:lnTo>
                  <a:close/>
                </a:path>
              </a:pathLst>
            </a:custGeom>
            <a:solidFill>
              <a:srgbClr val="4D4D4D"/>
            </a:solidFill>
            <a:ln w="9525">
              <a:noFill/>
              <a:round/>
              <a:headEnd/>
              <a:tailEnd/>
            </a:ln>
          </p:spPr>
          <p:txBody>
            <a:bodyPr/>
            <a:lstStyle/>
            <a:p>
              <a:endParaRPr lang="es-CO"/>
            </a:p>
          </p:txBody>
        </p:sp>
        <p:sp>
          <p:nvSpPr>
            <p:cNvPr id="10270" name="Freeform 69"/>
            <p:cNvSpPr>
              <a:spLocks/>
            </p:cNvSpPr>
            <p:nvPr/>
          </p:nvSpPr>
          <p:spPr bwMode="auto">
            <a:xfrm>
              <a:off x="1625" y="3098"/>
              <a:ext cx="68" cy="24"/>
            </a:xfrm>
            <a:custGeom>
              <a:avLst/>
              <a:gdLst>
                <a:gd name="T0" fmla="*/ 55 w 135"/>
                <a:gd name="T1" fmla="*/ 1 h 47"/>
                <a:gd name="T2" fmla="*/ 32 w 135"/>
                <a:gd name="T3" fmla="*/ 4 h 47"/>
                <a:gd name="T4" fmla="*/ 0 w 135"/>
                <a:gd name="T5" fmla="*/ 0 h 47"/>
                <a:gd name="T6" fmla="*/ 6 w 135"/>
                <a:gd name="T7" fmla="*/ 15 h 47"/>
                <a:gd name="T8" fmla="*/ 13 w 135"/>
                <a:gd name="T9" fmla="*/ 19 h 47"/>
                <a:gd name="T10" fmla="*/ 21 w 135"/>
                <a:gd name="T11" fmla="*/ 22 h 47"/>
                <a:gd name="T12" fmla="*/ 29 w 135"/>
                <a:gd name="T13" fmla="*/ 24 h 47"/>
                <a:gd name="T14" fmla="*/ 37 w 135"/>
                <a:gd name="T15" fmla="*/ 24 h 47"/>
                <a:gd name="T16" fmla="*/ 46 w 135"/>
                <a:gd name="T17" fmla="*/ 23 h 47"/>
                <a:gd name="T18" fmla="*/ 53 w 135"/>
                <a:gd name="T19" fmla="*/ 22 h 47"/>
                <a:gd name="T20" fmla="*/ 59 w 135"/>
                <a:gd name="T21" fmla="*/ 20 h 47"/>
                <a:gd name="T22" fmla="*/ 65 w 135"/>
                <a:gd name="T23" fmla="*/ 17 h 47"/>
                <a:gd name="T24" fmla="*/ 68 w 135"/>
                <a:gd name="T25" fmla="*/ 13 h 47"/>
                <a:gd name="T26" fmla="*/ 68 w 135"/>
                <a:gd name="T27" fmla="*/ 9 h 47"/>
                <a:gd name="T28" fmla="*/ 64 w 135"/>
                <a:gd name="T29" fmla="*/ 5 h 47"/>
                <a:gd name="T30" fmla="*/ 55 w 135"/>
                <a:gd name="T31" fmla="*/ 1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47"/>
                <a:gd name="T50" fmla="*/ 135 w 135"/>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47">
                  <a:moveTo>
                    <a:pt x="110" y="2"/>
                  </a:moveTo>
                  <a:lnTo>
                    <a:pt x="64" y="8"/>
                  </a:lnTo>
                  <a:lnTo>
                    <a:pt x="0" y="0"/>
                  </a:lnTo>
                  <a:lnTo>
                    <a:pt x="12" y="30"/>
                  </a:lnTo>
                  <a:lnTo>
                    <a:pt x="26" y="38"/>
                  </a:lnTo>
                  <a:lnTo>
                    <a:pt x="41" y="44"/>
                  </a:lnTo>
                  <a:lnTo>
                    <a:pt x="57" y="47"/>
                  </a:lnTo>
                  <a:lnTo>
                    <a:pt x="74" y="47"/>
                  </a:lnTo>
                  <a:lnTo>
                    <a:pt x="91" y="46"/>
                  </a:lnTo>
                  <a:lnTo>
                    <a:pt x="106" y="44"/>
                  </a:lnTo>
                  <a:lnTo>
                    <a:pt x="118" y="39"/>
                  </a:lnTo>
                  <a:lnTo>
                    <a:pt x="129" y="33"/>
                  </a:lnTo>
                  <a:lnTo>
                    <a:pt x="135" y="26"/>
                  </a:lnTo>
                  <a:lnTo>
                    <a:pt x="135" y="18"/>
                  </a:lnTo>
                  <a:lnTo>
                    <a:pt x="127" y="10"/>
                  </a:lnTo>
                  <a:lnTo>
                    <a:pt x="110" y="2"/>
                  </a:lnTo>
                  <a:close/>
                </a:path>
              </a:pathLst>
            </a:custGeom>
            <a:solidFill>
              <a:srgbClr val="4D4D4D"/>
            </a:solidFill>
            <a:ln w="9525">
              <a:noFill/>
              <a:round/>
              <a:headEnd/>
              <a:tailEnd/>
            </a:ln>
          </p:spPr>
          <p:txBody>
            <a:bodyPr/>
            <a:lstStyle/>
            <a:p>
              <a:endParaRPr lang="es-CO"/>
            </a:p>
          </p:txBody>
        </p:sp>
        <p:sp>
          <p:nvSpPr>
            <p:cNvPr id="10271" name="Freeform 70"/>
            <p:cNvSpPr>
              <a:spLocks/>
            </p:cNvSpPr>
            <p:nvPr/>
          </p:nvSpPr>
          <p:spPr bwMode="auto">
            <a:xfrm>
              <a:off x="1338" y="3329"/>
              <a:ext cx="487" cy="378"/>
            </a:xfrm>
            <a:custGeom>
              <a:avLst/>
              <a:gdLst>
                <a:gd name="T0" fmla="*/ 478 w 974"/>
                <a:gd name="T1" fmla="*/ 51 h 757"/>
                <a:gd name="T2" fmla="*/ 423 w 974"/>
                <a:gd name="T3" fmla="*/ 51 h 757"/>
                <a:gd name="T4" fmla="*/ 363 w 974"/>
                <a:gd name="T5" fmla="*/ 37 h 757"/>
                <a:gd name="T6" fmla="*/ 358 w 974"/>
                <a:gd name="T7" fmla="*/ 0 h 757"/>
                <a:gd name="T8" fmla="*/ 335 w 974"/>
                <a:gd name="T9" fmla="*/ 37 h 757"/>
                <a:gd name="T10" fmla="*/ 294 w 974"/>
                <a:gd name="T11" fmla="*/ 51 h 757"/>
                <a:gd name="T12" fmla="*/ 255 w 974"/>
                <a:gd name="T13" fmla="*/ 64 h 757"/>
                <a:gd name="T14" fmla="*/ 221 w 974"/>
                <a:gd name="T15" fmla="*/ 76 h 757"/>
                <a:gd name="T16" fmla="*/ 192 w 974"/>
                <a:gd name="T17" fmla="*/ 86 h 757"/>
                <a:gd name="T18" fmla="*/ 167 w 974"/>
                <a:gd name="T19" fmla="*/ 96 h 757"/>
                <a:gd name="T20" fmla="*/ 144 w 974"/>
                <a:gd name="T21" fmla="*/ 107 h 757"/>
                <a:gd name="T22" fmla="*/ 125 w 974"/>
                <a:gd name="T23" fmla="*/ 118 h 757"/>
                <a:gd name="T24" fmla="*/ 109 w 974"/>
                <a:gd name="T25" fmla="*/ 131 h 757"/>
                <a:gd name="T26" fmla="*/ 95 w 974"/>
                <a:gd name="T27" fmla="*/ 145 h 757"/>
                <a:gd name="T28" fmla="*/ 82 w 974"/>
                <a:gd name="T29" fmla="*/ 161 h 757"/>
                <a:gd name="T30" fmla="*/ 70 w 974"/>
                <a:gd name="T31" fmla="*/ 180 h 757"/>
                <a:gd name="T32" fmla="*/ 59 w 974"/>
                <a:gd name="T33" fmla="*/ 202 h 757"/>
                <a:gd name="T34" fmla="*/ 49 w 974"/>
                <a:gd name="T35" fmla="*/ 228 h 757"/>
                <a:gd name="T36" fmla="*/ 38 w 974"/>
                <a:gd name="T37" fmla="*/ 258 h 757"/>
                <a:gd name="T38" fmla="*/ 27 w 974"/>
                <a:gd name="T39" fmla="*/ 293 h 757"/>
                <a:gd name="T40" fmla="*/ 14 w 974"/>
                <a:gd name="T41" fmla="*/ 333 h 757"/>
                <a:gd name="T42" fmla="*/ 0 w 974"/>
                <a:gd name="T43" fmla="*/ 378 h 757"/>
                <a:gd name="T44" fmla="*/ 376 w 974"/>
                <a:gd name="T45" fmla="*/ 376 h 757"/>
                <a:gd name="T46" fmla="*/ 378 w 974"/>
                <a:gd name="T47" fmla="*/ 347 h 757"/>
                <a:gd name="T48" fmla="*/ 384 w 974"/>
                <a:gd name="T49" fmla="*/ 318 h 757"/>
                <a:gd name="T50" fmla="*/ 392 w 974"/>
                <a:gd name="T51" fmla="*/ 289 h 757"/>
                <a:gd name="T52" fmla="*/ 403 w 974"/>
                <a:gd name="T53" fmla="*/ 259 h 757"/>
                <a:gd name="T54" fmla="*/ 414 w 974"/>
                <a:gd name="T55" fmla="*/ 229 h 757"/>
                <a:gd name="T56" fmla="*/ 423 w 974"/>
                <a:gd name="T57" fmla="*/ 200 h 757"/>
                <a:gd name="T58" fmla="*/ 432 w 974"/>
                <a:gd name="T59" fmla="*/ 171 h 757"/>
                <a:gd name="T60" fmla="*/ 437 w 974"/>
                <a:gd name="T61" fmla="*/ 142 h 757"/>
                <a:gd name="T62" fmla="*/ 487 w 974"/>
                <a:gd name="T63" fmla="*/ 93 h 757"/>
                <a:gd name="T64" fmla="*/ 478 w 974"/>
                <a:gd name="T65" fmla="*/ 51 h 7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4"/>
                <a:gd name="T100" fmla="*/ 0 h 757"/>
                <a:gd name="T101" fmla="*/ 974 w 974"/>
                <a:gd name="T102" fmla="*/ 757 h 7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4" h="757">
                  <a:moveTo>
                    <a:pt x="956" y="102"/>
                  </a:moveTo>
                  <a:lnTo>
                    <a:pt x="845" y="102"/>
                  </a:lnTo>
                  <a:lnTo>
                    <a:pt x="725" y="75"/>
                  </a:lnTo>
                  <a:lnTo>
                    <a:pt x="716" y="0"/>
                  </a:lnTo>
                  <a:lnTo>
                    <a:pt x="670" y="75"/>
                  </a:lnTo>
                  <a:lnTo>
                    <a:pt x="587" y="102"/>
                  </a:lnTo>
                  <a:lnTo>
                    <a:pt x="510" y="129"/>
                  </a:lnTo>
                  <a:lnTo>
                    <a:pt x="442" y="152"/>
                  </a:lnTo>
                  <a:lnTo>
                    <a:pt x="383" y="173"/>
                  </a:lnTo>
                  <a:lnTo>
                    <a:pt x="333" y="193"/>
                  </a:lnTo>
                  <a:lnTo>
                    <a:pt x="288" y="215"/>
                  </a:lnTo>
                  <a:lnTo>
                    <a:pt x="250" y="237"/>
                  </a:lnTo>
                  <a:lnTo>
                    <a:pt x="217" y="262"/>
                  </a:lnTo>
                  <a:lnTo>
                    <a:pt x="189" y="290"/>
                  </a:lnTo>
                  <a:lnTo>
                    <a:pt x="163" y="322"/>
                  </a:lnTo>
                  <a:lnTo>
                    <a:pt x="140" y="360"/>
                  </a:lnTo>
                  <a:lnTo>
                    <a:pt x="118" y="405"/>
                  </a:lnTo>
                  <a:lnTo>
                    <a:pt x="98" y="456"/>
                  </a:lnTo>
                  <a:lnTo>
                    <a:pt x="76" y="516"/>
                  </a:lnTo>
                  <a:lnTo>
                    <a:pt x="53" y="586"/>
                  </a:lnTo>
                  <a:lnTo>
                    <a:pt x="27" y="666"/>
                  </a:lnTo>
                  <a:lnTo>
                    <a:pt x="0" y="757"/>
                  </a:lnTo>
                  <a:lnTo>
                    <a:pt x="751" y="753"/>
                  </a:lnTo>
                  <a:lnTo>
                    <a:pt x="755" y="695"/>
                  </a:lnTo>
                  <a:lnTo>
                    <a:pt x="767" y="637"/>
                  </a:lnTo>
                  <a:lnTo>
                    <a:pt x="784" y="578"/>
                  </a:lnTo>
                  <a:lnTo>
                    <a:pt x="805" y="518"/>
                  </a:lnTo>
                  <a:lnTo>
                    <a:pt x="827" y="459"/>
                  </a:lnTo>
                  <a:lnTo>
                    <a:pt x="846" y="401"/>
                  </a:lnTo>
                  <a:lnTo>
                    <a:pt x="864" y="342"/>
                  </a:lnTo>
                  <a:lnTo>
                    <a:pt x="874" y="284"/>
                  </a:lnTo>
                  <a:lnTo>
                    <a:pt x="974" y="186"/>
                  </a:lnTo>
                  <a:lnTo>
                    <a:pt x="956" y="102"/>
                  </a:lnTo>
                  <a:close/>
                </a:path>
              </a:pathLst>
            </a:custGeom>
            <a:solidFill>
              <a:srgbClr val="4D4D4D"/>
            </a:solidFill>
            <a:ln w="9525">
              <a:noFill/>
              <a:round/>
              <a:headEnd/>
              <a:tailEnd/>
            </a:ln>
          </p:spPr>
          <p:txBody>
            <a:bodyPr/>
            <a:lstStyle/>
            <a:p>
              <a:endParaRPr lang="es-CO"/>
            </a:p>
          </p:txBody>
        </p:sp>
        <p:sp>
          <p:nvSpPr>
            <p:cNvPr id="10272" name="Freeform 71"/>
            <p:cNvSpPr>
              <a:spLocks/>
            </p:cNvSpPr>
            <p:nvPr/>
          </p:nvSpPr>
          <p:spPr bwMode="auto">
            <a:xfrm>
              <a:off x="1372" y="3331"/>
              <a:ext cx="441" cy="373"/>
            </a:xfrm>
            <a:custGeom>
              <a:avLst/>
              <a:gdLst>
                <a:gd name="T0" fmla="*/ 441 w 881"/>
                <a:gd name="T1" fmla="*/ 45 h 747"/>
                <a:gd name="T2" fmla="*/ 381 w 881"/>
                <a:gd name="T3" fmla="*/ 34 h 747"/>
                <a:gd name="T4" fmla="*/ 329 w 881"/>
                <a:gd name="T5" fmla="*/ 0 h 747"/>
                <a:gd name="T6" fmla="*/ 299 w 881"/>
                <a:gd name="T7" fmla="*/ 34 h 747"/>
                <a:gd name="T8" fmla="*/ 307 w 881"/>
                <a:gd name="T9" fmla="*/ 64 h 747"/>
                <a:gd name="T10" fmla="*/ 322 w 881"/>
                <a:gd name="T11" fmla="*/ 90 h 747"/>
                <a:gd name="T12" fmla="*/ 307 w 881"/>
                <a:gd name="T13" fmla="*/ 113 h 747"/>
                <a:gd name="T14" fmla="*/ 284 w 881"/>
                <a:gd name="T15" fmla="*/ 83 h 747"/>
                <a:gd name="T16" fmla="*/ 235 w 881"/>
                <a:gd name="T17" fmla="*/ 60 h 747"/>
                <a:gd name="T18" fmla="*/ 146 w 881"/>
                <a:gd name="T19" fmla="*/ 90 h 747"/>
                <a:gd name="T20" fmla="*/ 93 w 881"/>
                <a:gd name="T21" fmla="*/ 124 h 747"/>
                <a:gd name="T22" fmla="*/ 74 w 881"/>
                <a:gd name="T23" fmla="*/ 128 h 747"/>
                <a:gd name="T24" fmla="*/ 56 w 881"/>
                <a:gd name="T25" fmla="*/ 158 h 747"/>
                <a:gd name="T26" fmla="*/ 44 w 881"/>
                <a:gd name="T27" fmla="*/ 185 h 747"/>
                <a:gd name="T28" fmla="*/ 34 w 881"/>
                <a:gd name="T29" fmla="*/ 210 h 747"/>
                <a:gd name="T30" fmla="*/ 26 w 881"/>
                <a:gd name="T31" fmla="*/ 233 h 747"/>
                <a:gd name="T32" fmla="*/ 20 w 881"/>
                <a:gd name="T33" fmla="*/ 256 h 747"/>
                <a:gd name="T34" fmla="*/ 14 w 881"/>
                <a:gd name="T35" fmla="*/ 279 h 747"/>
                <a:gd name="T36" fmla="*/ 9 w 881"/>
                <a:gd name="T37" fmla="*/ 303 h 747"/>
                <a:gd name="T38" fmla="*/ 5 w 881"/>
                <a:gd name="T39" fmla="*/ 329 h 747"/>
                <a:gd name="T40" fmla="*/ 0 w 881"/>
                <a:gd name="T41" fmla="*/ 357 h 747"/>
                <a:gd name="T42" fmla="*/ 56 w 881"/>
                <a:gd name="T43" fmla="*/ 366 h 747"/>
                <a:gd name="T44" fmla="*/ 64 w 881"/>
                <a:gd name="T45" fmla="*/ 336 h 747"/>
                <a:gd name="T46" fmla="*/ 64 w 881"/>
                <a:gd name="T47" fmla="*/ 287 h 747"/>
                <a:gd name="T48" fmla="*/ 64 w 881"/>
                <a:gd name="T49" fmla="*/ 219 h 747"/>
                <a:gd name="T50" fmla="*/ 97 w 881"/>
                <a:gd name="T51" fmla="*/ 181 h 747"/>
                <a:gd name="T52" fmla="*/ 78 w 881"/>
                <a:gd name="T53" fmla="*/ 226 h 747"/>
                <a:gd name="T54" fmla="*/ 78 w 881"/>
                <a:gd name="T55" fmla="*/ 279 h 747"/>
                <a:gd name="T56" fmla="*/ 93 w 881"/>
                <a:gd name="T57" fmla="*/ 317 h 747"/>
                <a:gd name="T58" fmla="*/ 104 w 881"/>
                <a:gd name="T59" fmla="*/ 358 h 747"/>
                <a:gd name="T60" fmla="*/ 150 w 881"/>
                <a:gd name="T61" fmla="*/ 358 h 747"/>
                <a:gd name="T62" fmla="*/ 150 w 881"/>
                <a:gd name="T63" fmla="*/ 332 h 747"/>
                <a:gd name="T64" fmla="*/ 153 w 881"/>
                <a:gd name="T65" fmla="*/ 287 h 747"/>
                <a:gd name="T66" fmla="*/ 187 w 881"/>
                <a:gd name="T67" fmla="*/ 302 h 747"/>
                <a:gd name="T68" fmla="*/ 202 w 881"/>
                <a:gd name="T69" fmla="*/ 343 h 747"/>
                <a:gd name="T70" fmla="*/ 235 w 881"/>
                <a:gd name="T71" fmla="*/ 366 h 747"/>
                <a:gd name="T72" fmla="*/ 340 w 881"/>
                <a:gd name="T73" fmla="*/ 373 h 747"/>
                <a:gd name="T74" fmla="*/ 340 w 881"/>
                <a:gd name="T75" fmla="*/ 309 h 747"/>
                <a:gd name="T76" fmla="*/ 329 w 881"/>
                <a:gd name="T77" fmla="*/ 253 h 747"/>
                <a:gd name="T78" fmla="*/ 303 w 881"/>
                <a:gd name="T79" fmla="*/ 204 h 747"/>
                <a:gd name="T80" fmla="*/ 329 w 881"/>
                <a:gd name="T81" fmla="*/ 158 h 747"/>
                <a:gd name="T82" fmla="*/ 362 w 881"/>
                <a:gd name="T83" fmla="*/ 124 h 747"/>
                <a:gd name="T84" fmla="*/ 362 w 881"/>
                <a:gd name="T85" fmla="*/ 79 h 747"/>
                <a:gd name="T86" fmla="*/ 418 w 881"/>
                <a:gd name="T87" fmla="*/ 79 h 747"/>
                <a:gd name="T88" fmla="*/ 441 w 881"/>
                <a:gd name="T89" fmla="*/ 45 h 7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81"/>
                <a:gd name="T136" fmla="*/ 0 h 747"/>
                <a:gd name="T137" fmla="*/ 881 w 881"/>
                <a:gd name="T138" fmla="*/ 747 h 7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81" h="747">
                  <a:moveTo>
                    <a:pt x="881" y="91"/>
                  </a:moveTo>
                  <a:lnTo>
                    <a:pt x="761" y="68"/>
                  </a:lnTo>
                  <a:lnTo>
                    <a:pt x="658" y="0"/>
                  </a:lnTo>
                  <a:lnTo>
                    <a:pt x="598" y="68"/>
                  </a:lnTo>
                  <a:lnTo>
                    <a:pt x="613" y="129"/>
                  </a:lnTo>
                  <a:lnTo>
                    <a:pt x="643" y="181"/>
                  </a:lnTo>
                  <a:lnTo>
                    <a:pt x="613" y="227"/>
                  </a:lnTo>
                  <a:lnTo>
                    <a:pt x="568" y="166"/>
                  </a:lnTo>
                  <a:lnTo>
                    <a:pt x="470" y="121"/>
                  </a:lnTo>
                  <a:lnTo>
                    <a:pt x="291" y="181"/>
                  </a:lnTo>
                  <a:lnTo>
                    <a:pt x="186" y="249"/>
                  </a:lnTo>
                  <a:lnTo>
                    <a:pt x="148" y="257"/>
                  </a:lnTo>
                  <a:lnTo>
                    <a:pt x="112" y="317"/>
                  </a:lnTo>
                  <a:lnTo>
                    <a:pt x="87" y="370"/>
                  </a:lnTo>
                  <a:lnTo>
                    <a:pt x="68" y="420"/>
                  </a:lnTo>
                  <a:lnTo>
                    <a:pt x="52" y="467"/>
                  </a:lnTo>
                  <a:lnTo>
                    <a:pt x="39" y="512"/>
                  </a:lnTo>
                  <a:lnTo>
                    <a:pt x="27" y="559"/>
                  </a:lnTo>
                  <a:lnTo>
                    <a:pt x="18" y="607"/>
                  </a:lnTo>
                  <a:lnTo>
                    <a:pt x="9" y="658"/>
                  </a:lnTo>
                  <a:lnTo>
                    <a:pt x="0" y="715"/>
                  </a:lnTo>
                  <a:lnTo>
                    <a:pt x="112" y="732"/>
                  </a:lnTo>
                  <a:lnTo>
                    <a:pt x="127" y="672"/>
                  </a:lnTo>
                  <a:lnTo>
                    <a:pt x="127" y="574"/>
                  </a:lnTo>
                  <a:lnTo>
                    <a:pt x="127" y="438"/>
                  </a:lnTo>
                  <a:lnTo>
                    <a:pt x="193" y="363"/>
                  </a:lnTo>
                  <a:lnTo>
                    <a:pt x="156" y="453"/>
                  </a:lnTo>
                  <a:lnTo>
                    <a:pt x="156" y="559"/>
                  </a:lnTo>
                  <a:lnTo>
                    <a:pt x="186" y="634"/>
                  </a:lnTo>
                  <a:lnTo>
                    <a:pt x="208" y="717"/>
                  </a:lnTo>
                  <a:lnTo>
                    <a:pt x="299" y="717"/>
                  </a:lnTo>
                  <a:lnTo>
                    <a:pt x="299" y="664"/>
                  </a:lnTo>
                  <a:lnTo>
                    <a:pt x="306" y="574"/>
                  </a:lnTo>
                  <a:lnTo>
                    <a:pt x="373" y="604"/>
                  </a:lnTo>
                  <a:lnTo>
                    <a:pt x="403" y="687"/>
                  </a:lnTo>
                  <a:lnTo>
                    <a:pt x="470" y="732"/>
                  </a:lnTo>
                  <a:lnTo>
                    <a:pt x="679" y="747"/>
                  </a:lnTo>
                  <a:lnTo>
                    <a:pt x="679" y="619"/>
                  </a:lnTo>
                  <a:lnTo>
                    <a:pt x="658" y="506"/>
                  </a:lnTo>
                  <a:lnTo>
                    <a:pt x="605" y="408"/>
                  </a:lnTo>
                  <a:lnTo>
                    <a:pt x="658" y="317"/>
                  </a:lnTo>
                  <a:lnTo>
                    <a:pt x="724" y="249"/>
                  </a:lnTo>
                  <a:lnTo>
                    <a:pt x="724" y="159"/>
                  </a:lnTo>
                  <a:lnTo>
                    <a:pt x="836" y="159"/>
                  </a:lnTo>
                  <a:lnTo>
                    <a:pt x="881" y="91"/>
                  </a:lnTo>
                  <a:close/>
                </a:path>
              </a:pathLst>
            </a:custGeom>
            <a:solidFill>
              <a:srgbClr val="4D4D4D"/>
            </a:solidFill>
            <a:ln w="9525">
              <a:noFill/>
              <a:round/>
              <a:headEnd/>
              <a:tailEnd/>
            </a:ln>
          </p:spPr>
          <p:txBody>
            <a:bodyPr/>
            <a:lstStyle/>
            <a:p>
              <a:endParaRPr lang="es-CO"/>
            </a:p>
          </p:txBody>
        </p:sp>
        <p:sp>
          <p:nvSpPr>
            <p:cNvPr id="10273" name="Freeform 72"/>
            <p:cNvSpPr>
              <a:spLocks/>
            </p:cNvSpPr>
            <p:nvPr/>
          </p:nvSpPr>
          <p:spPr bwMode="auto">
            <a:xfrm>
              <a:off x="1675" y="3347"/>
              <a:ext cx="147" cy="75"/>
            </a:xfrm>
            <a:custGeom>
              <a:avLst/>
              <a:gdLst>
                <a:gd name="T0" fmla="*/ 146 w 293"/>
                <a:gd name="T1" fmla="*/ 49 h 150"/>
                <a:gd name="T2" fmla="*/ 105 w 293"/>
                <a:gd name="T3" fmla="*/ 41 h 150"/>
                <a:gd name="T4" fmla="*/ 60 w 293"/>
                <a:gd name="T5" fmla="*/ 26 h 150"/>
                <a:gd name="T6" fmla="*/ 12 w 293"/>
                <a:gd name="T7" fmla="*/ 0 h 150"/>
                <a:gd name="T8" fmla="*/ 0 w 293"/>
                <a:gd name="T9" fmla="*/ 19 h 150"/>
                <a:gd name="T10" fmla="*/ 37 w 293"/>
                <a:gd name="T11" fmla="*/ 56 h 150"/>
                <a:gd name="T12" fmla="*/ 82 w 293"/>
                <a:gd name="T13" fmla="*/ 68 h 150"/>
                <a:gd name="T14" fmla="*/ 142 w 293"/>
                <a:gd name="T15" fmla="*/ 75 h 150"/>
                <a:gd name="T16" fmla="*/ 143 w 293"/>
                <a:gd name="T17" fmla="*/ 71 h 150"/>
                <a:gd name="T18" fmla="*/ 146 w 293"/>
                <a:gd name="T19" fmla="*/ 60 h 150"/>
                <a:gd name="T20" fmla="*/ 147 w 293"/>
                <a:gd name="T21" fmla="*/ 51 h 150"/>
                <a:gd name="T22" fmla="*/ 146 w 293"/>
                <a:gd name="T23" fmla="*/ 49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3"/>
                <a:gd name="T37" fmla="*/ 0 h 150"/>
                <a:gd name="T38" fmla="*/ 293 w 293"/>
                <a:gd name="T39" fmla="*/ 150 h 1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3" h="150">
                  <a:moveTo>
                    <a:pt x="291" y="98"/>
                  </a:moveTo>
                  <a:lnTo>
                    <a:pt x="209" y="83"/>
                  </a:lnTo>
                  <a:lnTo>
                    <a:pt x="119" y="52"/>
                  </a:lnTo>
                  <a:lnTo>
                    <a:pt x="23" y="0"/>
                  </a:lnTo>
                  <a:lnTo>
                    <a:pt x="0" y="37"/>
                  </a:lnTo>
                  <a:lnTo>
                    <a:pt x="74" y="113"/>
                  </a:lnTo>
                  <a:lnTo>
                    <a:pt x="164" y="135"/>
                  </a:lnTo>
                  <a:lnTo>
                    <a:pt x="284" y="150"/>
                  </a:lnTo>
                  <a:lnTo>
                    <a:pt x="286" y="141"/>
                  </a:lnTo>
                  <a:lnTo>
                    <a:pt x="291" y="121"/>
                  </a:lnTo>
                  <a:lnTo>
                    <a:pt x="293" y="103"/>
                  </a:lnTo>
                  <a:lnTo>
                    <a:pt x="291" y="98"/>
                  </a:lnTo>
                  <a:close/>
                </a:path>
              </a:pathLst>
            </a:custGeom>
            <a:solidFill>
              <a:srgbClr val="4D4D4D"/>
            </a:solidFill>
            <a:ln w="9525">
              <a:noFill/>
              <a:round/>
              <a:headEnd/>
              <a:tailEnd/>
            </a:ln>
          </p:spPr>
          <p:txBody>
            <a:bodyPr/>
            <a:lstStyle/>
            <a:p>
              <a:endParaRPr lang="es-CO"/>
            </a:p>
          </p:txBody>
        </p:sp>
        <p:sp>
          <p:nvSpPr>
            <p:cNvPr id="10274" name="Freeform 73"/>
            <p:cNvSpPr>
              <a:spLocks/>
            </p:cNvSpPr>
            <p:nvPr/>
          </p:nvSpPr>
          <p:spPr bwMode="auto">
            <a:xfrm>
              <a:off x="1462" y="3362"/>
              <a:ext cx="182" cy="345"/>
            </a:xfrm>
            <a:custGeom>
              <a:avLst/>
              <a:gdLst>
                <a:gd name="T0" fmla="*/ 182 w 362"/>
                <a:gd name="T1" fmla="*/ 0 h 688"/>
                <a:gd name="T2" fmla="*/ 172 w 362"/>
                <a:gd name="T3" fmla="*/ 21 h 688"/>
                <a:gd name="T4" fmla="*/ 162 w 362"/>
                <a:gd name="T5" fmla="*/ 43 h 688"/>
                <a:gd name="T6" fmla="*/ 154 w 362"/>
                <a:gd name="T7" fmla="*/ 64 h 688"/>
                <a:gd name="T8" fmla="*/ 146 w 362"/>
                <a:gd name="T9" fmla="*/ 85 h 688"/>
                <a:gd name="T10" fmla="*/ 139 w 362"/>
                <a:gd name="T11" fmla="*/ 105 h 688"/>
                <a:gd name="T12" fmla="*/ 132 w 362"/>
                <a:gd name="T13" fmla="*/ 126 h 688"/>
                <a:gd name="T14" fmla="*/ 127 w 362"/>
                <a:gd name="T15" fmla="*/ 146 h 688"/>
                <a:gd name="T16" fmla="*/ 121 w 362"/>
                <a:gd name="T17" fmla="*/ 166 h 688"/>
                <a:gd name="T18" fmla="*/ 116 w 362"/>
                <a:gd name="T19" fmla="*/ 187 h 688"/>
                <a:gd name="T20" fmla="*/ 111 w 362"/>
                <a:gd name="T21" fmla="*/ 208 h 688"/>
                <a:gd name="T22" fmla="*/ 107 w 362"/>
                <a:gd name="T23" fmla="*/ 229 h 688"/>
                <a:gd name="T24" fmla="*/ 102 w 362"/>
                <a:gd name="T25" fmla="*/ 251 h 688"/>
                <a:gd name="T26" fmla="*/ 98 w 362"/>
                <a:gd name="T27" fmla="*/ 273 h 688"/>
                <a:gd name="T28" fmla="*/ 94 w 362"/>
                <a:gd name="T29" fmla="*/ 295 h 688"/>
                <a:gd name="T30" fmla="*/ 90 w 362"/>
                <a:gd name="T31" fmla="*/ 318 h 688"/>
                <a:gd name="T32" fmla="*/ 86 w 362"/>
                <a:gd name="T33" fmla="*/ 342 h 688"/>
                <a:gd name="T34" fmla="*/ 0 w 362"/>
                <a:gd name="T35" fmla="*/ 345 h 688"/>
                <a:gd name="T36" fmla="*/ 7 w 362"/>
                <a:gd name="T37" fmla="*/ 286 h 688"/>
                <a:gd name="T38" fmla="*/ 16 w 362"/>
                <a:gd name="T39" fmla="*/ 255 h 688"/>
                <a:gd name="T40" fmla="*/ 23 w 362"/>
                <a:gd name="T41" fmla="*/ 224 h 688"/>
                <a:gd name="T42" fmla="*/ 31 w 362"/>
                <a:gd name="T43" fmla="*/ 193 h 688"/>
                <a:gd name="T44" fmla="*/ 40 w 362"/>
                <a:gd name="T45" fmla="*/ 163 h 688"/>
                <a:gd name="T46" fmla="*/ 48 w 362"/>
                <a:gd name="T47" fmla="*/ 134 h 688"/>
                <a:gd name="T48" fmla="*/ 58 w 362"/>
                <a:gd name="T49" fmla="*/ 104 h 688"/>
                <a:gd name="T50" fmla="*/ 69 w 362"/>
                <a:gd name="T51" fmla="*/ 74 h 688"/>
                <a:gd name="T52" fmla="*/ 82 w 362"/>
                <a:gd name="T53" fmla="*/ 44 h 688"/>
                <a:gd name="T54" fmla="*/ 125 w 362"/>
                <a:gd name="T55" fmla="*/ 26 h 688"/>
                <a:gd name="T56" fmla="*/ 182 w 362"/>
                <a:gd name="T57" fmla="*/ 0 h 6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2"/>
                <a:gd name="T88" fmla="*/ 0 h 688"/>
                <a:gd name="T89" fmla="*/ 362 w 362"/>
                <a:gd name="T90" fmla="*/ 688 h 6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2" h="688">
                  <a:moveTo>
                    <a:pt x="362" y="0"/>
                  </a:moveTo>
                  <a:lnTo>
                    <a:pt x="342" y="42"/>
                  </a:lnTo>
                  <a:lnTo>
                    <a:pt x="323" y="85"/>
                  </a:lnTo>
                  <a:lnTo>
                    <a:pt x="306" y="127"/>
                  </a:lnTo>
                  <a:lnTo>
                    <a:pt x="290" y="169"/>
                  </a:lnTo>
                  <a:lnTo>
                    <a:pt x="276" y="209"/>
                  </a:lnTo>
                  <a:lnTo>
                    <a:pt x="263" y="251"/>
                  </a:lnTo>
                  <a:lnTo>
                    <a:pt x="252" y="291"/>
                  </a:lnTo>
                  <a:lnTo>
                    <a:pt x="240" y="332"/>
                  </a:lnTo>
                  <a:lnTo>
                    <a:pt x="230" y="373"/>
                  </a:lnTo>
                  <a:lnTo>
                    <a:pt x="221" y="415"/>
                  </a:lnTo>
                  <a:lnTo>
                    <a:pt x="213" y="457"/>
                  </a:lnTo>
                  <a:lnTo>
                    <a:pt x="203" y="501"/>
                  </a:lnTo>
                  <a:lnTo>
                    <a:pt x="195" y="544"/>
                  </a:lnTo>
                  <a:lnTo>
                    <a:pt x="187" y="589"/>
                  </a:lnTo>
                  <a:lnTo>
                    <a:pt x="179" y="635"/>
                  </a:lnTo>
                  <a:lnTo>
                    <a:pt x="171" y="683"/>
                  </a:lnTo>
                  <a:lnTo>
                    <a:pt x="0" y="688"/>
                  </a:lnTo>
                  <a:lnTo>
                    <a:pt x="13" y="571"/>
                  </a:lnTo>
                  <a:lnTo>
                    <a:pt x="31" y="508"/>
                  </a:lnTo>
                  <a:lnTo>
                    <a:pt x="46" y="446"/>
                  </a:lnTo>
                  <a:lnTo>
                    <a:pt x="62" y="385"/>
                  </a:lnTo>
                  <a:lnTo>
                    <a:pt x="79" y="326"/>
                  </a:lnTo>
                  <a:lnTo>
                    <a:pt x="96" y="267"/>
                  </a:lnTo>
                  <a:lnTo>
                    <a:pt x="116" y="207"/>
                  </a:lnTo>
                  <a:lnTo>
                    <a:pt x="138" y="147"/>
                  </a:lnTo>
                  <a:lnTo>
                    <a:pt x="163" y="87"/>
                  </a:lnTo>
                  <a:lnTo>
                    <a:pt x="249" y="51"/>
                  </a:lnTo>
                  <a:lnTo>
                    <a:pt x="362" y="0"/>
                  </a:lnTo>
                  <a:close/>
                </a:path>
              </a:pathLst>
            </a:custGeom>
            <a:solidFill>
              <a:srgbClr val="4D4D4D"/>
            </a:solidFill>
            <a:ln w="9525">
              <a:noFill/>
              <a:round/>
              <a:headEnd/>
              <a:tailEnd/>
            </a:ln>
          </p:spPr>
          <p:txBody>
            <a:bodyPr/>
            <a:lstStyle/>
            <a:p>
              <a:endParaRPr lang="es-CO"/>
            </a:p>
          </p:txBody>
        </p:sp>
        <p:sp>
          <p:nvSpPr>
            <p:cNvPr id="10275" name="Freeform 74"/>
            <p:cNvSpPr>
              <a:spLocks/>
            </p:cNvSpPr>
            <p:nvPr/>
          </p:nvSpPr>
          <p:spPr bwMode="auto">
            <a:xfrm>
              <a:off x="1578" y="2872"/>
              <a:ext cx="16" cy="41"/>
            </a:xfrm>
            <a:custGeom>
              <a:avLst/>
              <a:gdLst>
                <a:gd name="T0" fmla="*/ 16 w 31"/>
                <a:gd name="T1" fmla="*/ 0 h 83"/>
                <a:gd name="T2" fmla="*/ 0 w 31"/>
                <a:gd name="T3" fmla="*/ 5 h 83"/>
                <a:gd name="T4" fmla="*/ 0 w 31"/>
                <a:gd name="T5" fmla="*/ 17 h 83"/>
                <a:gd name="T6" fmla="*/ 0 w 31"/>
                <a:gd name="T7" fmla="*/ 41 h 83"/>
                <a:gd name="T8" fmla="*/ 12 w 31"/>
                <a:gd name="T9" fmla="*/ 31 h 83"/>
                <a:gd name="T10" fmla="*/ 11 w 31"/>
                <a:gd name="T11" fmla="*/ 19 h 83"/>
                <a:gd name="T12" fmla="*/ 16 w 31"/>
                <a:gd name="T13" fmla="*/ 0 h 83"/>
                <a:gd name="T14" fmla="*/ 0 60000 65536"/>
                <a:gd name="T15" fmla="*/ 0 60000 65536"/>
                <a:gd name="T16" fmla="*/ 0 60000 65536"/>
                <a:gd name="T17" fmla="*/ 0 60000 65536"/>
                <a:gd name="T18" fmla="*/ 0 60000 65536"/>
                <a:gd name="T19" fmla="*/ 0 60000 65536"/>
                <a:gd name="T20" fmla="*/ 0 60000 65536"/>
                <a:gd name="T21" fmla="*/ 0 w 31"/>
                <a:gd name="T22" fmla="*/ 0 h 83"/>
                <a:gd name="T23" fmla="*/ 31 w 31"/>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83">
                  <a:moveTo>
                    <a:pt x="31" y="0"/>
                  </a:moveTo>
                  <a:lnTo>
                    <a:pt x="0" y="10"/>
                  </a:lnTo>
                  <a:lnTo>
                    <a:pt x="0" y="35"/>
                  </a:lnTo>
                  <a:lnTo>
                    <a:pt x="0" y="83"/>
                  </a:lnTo>
                  <a:lnTo>
                    <a:pt x="24" y="62"/>
                  </a:lnTo>
                  <a:lnTo>
                    <a:pt x="21" y="38"/>
                  </a:lnTo>
                  <a:lnTo>
                    <a:pt x="31" y="0"/>
                  </a:lnTo>
                  <a:close/>
                </a:path>
              </a:pathLst>
            </a:custGeom>
            <a:solidFill>
              <a:srgbClr val="4D4D4D"/>
            </a:solidFill>
            <a:ln w="9525">
              <a:noFill/>
              <a:round/>
              <a:headEnd/>
              <a:tailEnd/>
            </a:ln>
          </p:spPr>
          <p:txBody>
            <a:bodyPr/>
            <a:lstStyle/>
            <a:p>
              <a:endParaRPr lang="es-CO"/>
            </a:p>
          </p:txBody>
        </p:sp>
        <p:sp>
          <p:nvSpPr>
            <p:cNvPr id="10276" name="Freeform 75"/>
            <p:cNvSpPr>
              <a:spLocks/>
            </p:cNvSpPr>
            <p:nvPr/>
          </p:nvSpPr>
          <p:spPr bwMode="auto">
            <a:xfrm>
              <a:off x="1633" y="2929"/>
              <a:ext cx="39" cy="72"/>
            </a:xfrm>
            <a:custGeom>
              <a:avLst/>
              <a:gdLst>
                <a:gd name="T0" fmla="*/ 31 w 78"/>
                <a:gd name="T1" fmla="*/ 0 h 145"/>
                <a:gd name="T2" fmla="*/ 19 w 78"/>
                <a:gd name="T3" fmla="*/ 26 h 145"/>
                <a:gd name="T4" fmla="*/ 0 w 78"/>
                <a:gd name="T5" fmla="*/ 60 h 145"/>
                <a:gd name="T6" fmla="*/ 1 w 78"/>
                <a:gd name="T7" fmla="*/ 72 h 145"/>
                <a:gd name="T8" fmla="*/ 13 w 78"/>
                <a:gd name="T9" fmla="*/ 72 h 145"/>
                <a:gd name="T10" fmla="*/ 17 w 78"/>
                <a:gd name="T11" fmla="*/ 55 h 145"/>
                <a:gd name="T12" fmla="*/ 39 w 78"/>
                <a:gd name="T13" fmla="*/ 0 h 145"/>
                <a:gd name="T14" fmla="*/ 31 w 78"/>
                <a:gd name="T15" fmla="*/ 0 h 145"/>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45"/>
                <a:gd name="T26" fmla="*/ 78 w 78"/>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45">
                  <a:moveTo>
                    <a:pt x="62" y="0"/>
                  </a:moveTo>
                  <a:lnTo>
                    <a:pt x="38" y="52"/>
                  </a:lnTo>
                  <a:lnTo>
                    <a:pt x="0" y="121"/>
                  </a:lnTo>
                  <a:lnTo>
                    <a:pt x="3" y="145"/>
                  </a:lnTo>
                  <a:lnTo>
                    <a:pt x="27" y="145"/>
                  </a:lnTo>
                  <a:lnTo>
                    <a:pt x="34" y="111"/>
                  </a:lnTo>
                  <a:lnTo>
                    <a:pt x="78" y="0"/>
                  </a:lnTo>
                  <a:lnTo>
                    <a:pt x="62" y="0"/>
                  </a:lnTo>
                  <a:close/>
                </a:path>
              </a:pathLst>
            </a:custGeom>
            <a:solidFill>
              <a:srgbClr val="4D4D4D"/>
            </a:solidFill>
            <a:ln w="9525">
              <a:noFill/>
              <a:round/>
              <a:headEnd/>
              <a:tailEnd/>
            </a:ln>
          </p:spPr>
          <p:txBody>
            <a:bodyPr/>
            <a:lstStyle/>
            <a:p>
              <a:endParaRPr lang="es-CO"/>
            </a:p>
          </p:txBody>
        </p:sp>
        <p:sp>
          <p:nvSpPr>
            <p:cNvPr id="10277" name="Freeform 76"/>
            <p:cNvSpPr>
              <a:spLocks/>
            </p:cNvSpPr>
            <p:nvPr/>
          </p:nvSpPr>
          <p:spPr bwMode="auto">
            <a:xfrm>
              <a:off x="1566" y="2961"/>
              <a:ext cx="41" cy="89"/>
            </a:xfrm>
            <a:custGeom>
              <a:avLst/>
              <a:gdLst>
                <a:gd name="T0" fmla="*/ 41 w 83"/>
                <a:gd name="T1" fmla="*/ 12 h 176"/>
                <a:gd name="T2" fmla="*/ 26 w 83"/>
                <a:gd name="T3" fmla="*/ 16 h 176"/>
                <a:gd name="T4" fmla="*/ 14 w 83"/>
                <a:gd name="T5" fmla="*/ 0 h 176"/>
                <a:gd name="T6" fmla="*/ 5 w 83"/>
                <a:gd name="T7" fmla="*/ 10 h 176"/>
                <a:gd name="T8" fmla="*/ 0 w 83"/>
                <a:gd name="T9" fmla="*/ 36 h 176"/>
                <a:gd name="T10" fmla="*/ 0 w 83"/>
                <a:gd name="T11" fmla="*/ 58 h 176"/>
                <a:gd name="T12" fmla="*/ 7 w 83"/>
                <a:gd name="T13" fmla="*/ 89 h 176"/>
                <a:gd name="T14" fmla="*/ 17 w 83"/>
                <a:gd name="T15" fmla="*/ 70 h 176"/>
                <a:gd name="T16" fmla="*/ 19 w 83"/>
                <a:gd name="T17" fmla="*/ 47 h 176"/>
                <a:gd name="T18" fmla="*/ 33 w 83"/>
                <a:gd name="T19" fmla="*/ 26 h 176"/>
                <a:gd name="T20" fmla="*/ 41 w 83"/>
                <a:gd name="T21" fmla="*/ 12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176"/>
                <a:gd name="T35" fmla="*/ 83 w 83"/>
                <a:gd name="T36" fmla="*/ 176 h 1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176">
                  <a:moveTo>
                    <a:pt x="83" y="24"/>
                  </a:moveTo>
                  <a:lnTo>
                    <a:pt x="52" y="31"/>
                  </a:lnTo>
                  <a:lnTo>
                    <a:pt x="28" y="0"/>
                  </a:lnTo>
                  <a:lnTo>
                    <a:pt x="10" y="20"/>
                  </a:lnTo>
                  <a:lnTo>
                    <a:pt x="0" y="72"/>
                  </a:lnTo>
                  <a:lnTo>
                    <a:pt x="0" y="114"/>
                  </a:lnTo>
                  <a:lnTo>
                    <a:pt x="14" y="176"/>
                  </a:lnTo>
                  <a:lnTo>
                    <a:pt x="34" y="138"/>
                  </a:lnTo>
                  <a:lnTo>
                    <a:pt x="38" y="93"/>
                  </a:lnTo>
                  <a:lnTo>
                    <a:pt x="66" y="52"/>
                  </a:lnTo>
                  <a:lnTo>
                    <a:pt x="83" y="24"/>
                  </a:lnTo>
                  <a:close/>
                </a:path>
              </a:pathLst>
            </a:custGeom>
            <a:solidFill>
              <a:srgbClr val="4D4D4D"/>
            </a:solidFill>
            <a:ln w="9525">
              <a:noFill/>
              <a:round/>
              <a:headEnd/>
              <a:tailEnd/>
            </a:ln>
          </p:spPr>
          <p:txBody>
            <a:bodyPr/>
            <a:lstStyle/>
            <a:p>
              <a:endParaRPr lang="es-CO"/>
            </a:p>
          </p:txBody>
        </p:sp>
        <p:sp>
          <p:nvSpPr>
            <p:cNvPr id="10278" name="Freeform 77"/>
            <p:cNvSpPr>
              <a:spLocks/>
            </p:cNvSpPr>
            <p:nvPr/>
          </p:nvSpPr>
          <p:spPr bwMode="auto">
            <a:xfrm>
              <a:off x="1610" y="2743"/>
              <a:ext cx="156" cy="100"/>
            </a:xfrm>
            <a:custGeom>
              <a:avLst/>
              <a:gdLst>
                <a:gd name="T0" fmla="*/ 78 w 314"/>
                <a:gd name="T1" fmla="*/ 0 h 201"/>
                <a:gd name="T2" fmla="*/ 64 w 314"/>
                <a:gd name="T3" fmla="*/ 6 h 201"/>
                <a:gd name="T4" fmla="*/ 51 w 314"/>
                <a:gd name="T5" fmla="*/ 15 h 201"/>
                <a:gd name="T6" fmla="*/ 38 w 314"/>
                <a:gd name="T7" fmla="*/ 25 h 201"/>
                <a:gd name="T8" fmla="*/ 27 w 314"/>
                <a:gd name="T9" fmla="*/ 37 h 201"/>
                <a:gd name="T10" fmla="*/ 17 w 314"/>
                <a:gd name="T11" fmla="*/ 49 h 201"/>
                <a:gd name="T12" fmla="*/ 9 w 314"/>
                <a:gd name="T13" fmla="*/ 63 h 201"/>
                <a:gd name="T14" fmla="*/ 3 w 314"/>
                <a:gd name="T15" fmla="*/ 78 h 201"/>
                <a:gd name="T16" fmla="*/ 0 w 314"/>
                <a:gd name="T17" fmla="*/ 93 h 201"/>
                <a:gd name="T18" fmla="*/ 11 w 314"/>
                <a:gd name="T19" fmla="*/ 100 h 201"/>
                <a:gd name="T20" fmla="*/ 43 w 314"/>
                <a:gd name="T21" fmla="*/ 100 h 201"/>
                <a:gd name="T22" fmla="*/ 82 w 314"/>
                <a:gd name="T23" fmla="*/ 99 h 201"/>
                <a:gd name="T24" fmla="*/ 122 w 314"/>
                <a:gd name="T25" fmla="*/ 86 h 201"/>
                <a:gd name="T26" fmla="*/ 152 w 314"/>
                <a:gd name="T27" fmla="*/ 86 h 201"/>
                <a:gd name="T28" fmla="*/ 146 w 314"/>
                <a:gd name="T29" fmla="*/ 75 h 201"/>
                <a:gd name="T30" fmla="*/ 146 w 314"/>
                <a:gd name="T31" fmla="*/ 57 h 201"/>
                <a:gd name="T32" fmla="*/ 151 w 314"/>
                <a:gd name="T33" fmla="*/ 46 h 201"/>
                <a:gd name="T34" fmla="*/ 154 w 314"/>
                <a:gd name="T35" fmla="*/ 36 h 201"/>
                <a:gd name="T36" fmla="*/ 156 w 314"/>
                <a:gd name="T37" fmla="*/ 28 h 201"/>
                <a:gd name="T38" fmla="*/ 156 w 314"/>
                <a:gd name="T39" fmla="*/ 21 h 201"/>
                <a:gd name="T40" fmla="*/ 156 w 314"/>
                <a:gd name="T41" fmla="*/ 15 h 201"/>
                <a:gd name="T42" fmla="*/ 153 w 314"/>
                <a:gd name="T43" fmla="*/ 11 h 201"/>
                <a:gd name="T44" fmla="*/ 150 w 314"/>
                <a:gd name="T45" fmla="*/ 7 h 201"/>
                <a:gd name="T46" fmla="*/ 146 w 314"/>
                <a:gd name="T47" fmla="*/ 4 h 201"/>
                <a:gd name="T48" fmla="*/ 141 w 314"/>
                <a:gd name="T49" fmla="*/ 2 h 201"/>
                <a:gd name="T50" fmla="*/ 135 w 314"/>
                <a:gd name="T51" fmla="*/ 1 h 201"/>
                <a:gd name="T52" fmla="*/ 127 w 314"/>
                <a:gd name="T53" fmla="*/ 0 h 201"/>
                <a:gd name="T54" fmla="*/ 119 w 314"/>
                <a:gd name="T55" fmla="*/ 0 h 201"/>
                <a:gd name="T56" fmla="*/ 110 w 314"/>
                <a:gd name="T57" fmla="*/ 0 h 201"/>
                <a:gd name="T58" fmla="*/ 100 w 314"/>
                <a:gd name="T59" fmla="*/ 0 h 201"/>
                <a:gd name="T60" fmla="*/ 89 w 314"/>
                <a:gd name="T61" fmla="*/ 0 h 201"/>
                <a:gd name="T62" fmla="*/ 78 w 314"/>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4"/>
                <a:gd name="T97" fmla="*/ 0 h 201"/>
                <a:gd name="T98" fmla="*/ 314 w 314"/>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4" h="201">
                  <a:moveTo>
                    <a:pt x="157" y="0"/>
                  </a:moveTo>
                  <a:lnTo>
                    <a:pt x="128" y="13"/>
                  </a:lnTo>
                  <a:lnTo>
                    <a:pt x="102" y="30"/>
                  </a:lnTo>
                  <a:lnTo>
                    <a:pt x="76" y="51"/>
                  </a:lnTo>
                  <a:lnTo>
                    <a:pt x="55" y="74"/>
                  </a:lnTo>
                  <a:lnTo>
                    <a:pt x="35" y="99"/>
                  </a:lnTo>
                  <a:lnTo>
                    <a:pt x="19" y="127"/>
                  </a:lnTo>
                  <a:lnTo>
                    <a:pt x="7" y="156"/>
                  </a:lnTo>
                  <a:lnTo>
                    <a:pt x="0" y="187"/>
                  </a:lnTo>
                  <a:lnTo>
                    <a:pt x="23" y="201"/>
                  </a:lnTo>
                  <a:lnTo>
                    <a:pt x="86" y="201"/>
                  </a:lnTo>
                  <a:lnTo>
                    <a:pt x="165" y="198"/>
                  </a:lnTo>
                  <a:lnTo>
                    <a:pt x="246" y="173"/>
                  </a:lnTo>
                  <a:lnTo>
                    <a:pt x="306" y="173"/>
                  </a:lnTo>
                  <a:lnTo>
                    <a:pt x="294" y="150"/>
                  </a:lnTo>
                  <a:lnTo>
                    <a:pt x="294" y="115"/>
                  </a:lnTo>
                  <a:lnTo>
                    <a:pt x="303" y="92"/>
                  </a:lnTo>
                  <a:lnTo>
                    <a:pt x="309" y="73"/>
                  </a:lnTo>
                  <a:lnTo>
                    <a:pt x="313" y="57"/>
                  </a:lnTo>
                  <a:lnTo>
                    <a:pt x="314" y="43"/>
                  </a:lnTo>
                  <a:lnTo>
                    <a:pt x="313" y="31"/>
                  </a:lnTo>
                  <a:lnTo>
                    <a:pt x="308" y="22"/>
                  </a:lnTo>
                  <a:lnTo>
                    <a:pt x="302" y="14"/>
                  </a:lnTo>
                  <a:lnTo>
                    <a:pt x="294" y="9"/>
                  </a:lnTo>
                  <a:lnTo>
                    <a:pt x="284" y="5"/>
                  </a:lnTo>
                  <a:lnTo>
                    <a:pt x="271" y="2"/>
                  </a:lnTo>
                  <a:lnTo>
                    <a:pt x="256" y="0"/>
                  </a:lnTo>
                  <a:lnTo>
                    <a:pt x="240" y="0"/>
                  </a:lnTo>
                  <a:lnTo>
                    <a:pt x="222" y="0"/>
                  </a:lnTo>
                  <a:lnTo>
                    <a:pt x="202" y="0"/>
                  </a:lnTo>
                  <a:lnTo>
                    <a:pt x="180" y="0"/>
                  </a:lnTo>
                  <a:lnTo>
                    <a:pt x="157" y="0"/>
                  </a:lnTo>
                  <a:close/>
                </a:path>
              </a:pathLst>
            </a:custGeom>
            <a:solidFill>
              <a:srgbClr val="4D4D4D"/>
            </a:solidFill>
            <a:ln w="9525">
              <a:noFill/>
              <a:round/>
              <a:headEnd/>
              <a:tailEnd/>
            </a:ln>
          </p:spPr>
          <p:txBody>
            <a:bodyPr/>
            <a:lstStyle/>
            <a:p>
              <a:endParaRPr lang="es-CO"/>
            </a:p>
          </p:txBody>
        </p:sp>
        <p:sp>
          <p:nvSpPr>
            <p:cNvPr id="10279" name="Freeform 78"/>
            <p:cNvSpPr>
              <a:spLocks/>
            </p:cNvSpPr>
            <p:nvPr/>
          </p:nvSpPr>
          <p:spPr bwMode="auto">
            <a:xfrm>
              <a:off x="1625" y="3044"/>
              <a:ext cx="22" cy="27"/>
            </a:xfrm>
            <a:custGeom>
              <a:avLst/>
              <a:gdLst>
                <a:gd name="T0" fmla="*/ 11 w 45"/>
                <a:gd name="T1" fmla="*/ 0 h 54"/>
                <a:gd name="T2" fmla="*/ 14 w 45"/>
                <a:gd name="T3" fmla="*/ 9 h 54"/>
                <a:gd name="T4" fmla="*/ 22 w 45"/>
                <a:gd name="T5" fmla="*/ 18 h 54"/>
                <a:gd name="T6" fmla="*/ 0 w 45"/>
                <a:gd name="T7" fmla="*/ 27 h 54"/>
                <a:gd name="T8" fmla="*/ 0 w 45"/>
                <a:gd name="T9" fmla="*/ 18 h 54"/>
                <a:gd name="T10" fmla="*/ 2 w 45"/>
                <a:gd name="T11" fmla="*/ 15 h 54"/>
                <a:gd name="T12" fmla="*/ 6 w 45"/>
                <a:gd name="T13" fmla="*/ 8 h 54"/>
                <a:gd name="T14" fmla="*/ 10 w 45"/>
                <a:gd name="T15" fmla="*/ 2 h 54"/>
                <a:gd name="T16" fmla="*/ 11 w 45"/>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54"/>
                <a:gd name="T29" fmla="*/ 45 w 45"/>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54">
                  <a:moveTo>
                    <a:pt x="23" y="0"/>
                  </a:moveTo>
                  <a:lnTo>
                    <a:pt x="28" y="18"/>
                  </a:lnTo>
                  <a:lnTo>
                    <a:pt x="45" y="35"/>
                  </a:lnTo>
                  <a:lnTo>
                    <a:pt x="0" y="54"/>
                  </a:lnTo>
                  <a:lnTo>
                    <a:pt x="0" y="35"/>
                  </a:lnTo>
                  <a:lnTo>
                    <a:pt x="4" y="30"/>
                  </a:lnTo>
                  <a:lnTo>
                    <a:pt x="12" y="16"/>
                  </a:lnTo>
                  <a:lnTo>
                    <a:pt x="20" y="4"/>
                  </a:lnTo>
                  <a:lnTo>
                    <a:pt x="23" y="0"/>
                  </a:lnTo>
                  <a:close/>
                </a:path>
              </a:pathLst>
            </a:custGeom>
            <a:solidFill>
              <a:srgbClr val="4D4D4D"/>
            </a:solidFill>
            <a:ln w="9525">
              <a:noFill/>
              <a:round/>
              <a:headEnd/>
              <a:tailEnd/>
            </a:ln>
          </p:spPr>
          <p:txBody>
            <a:bodyPr/>
            <a:lstStyle/>
            <a:p>
              <a:endParaRPr lang="es-CO"/>
            </a:p>
          </p:txBody>
        </p:sp>
        <p:sp>
          <p:nvSpPr>
            <p:cNvPr id="10280" name="Freeform 79"/>
            <p:cNvSpPr>
              <a:spLocks/>
            </p:cNvSpPr>
            <p:nvPr/>
          </p:nvSpPr>
          <p:spPr bwMode="auto">
            <a:xfrm>
              <a:off x="1639" y="3103"/>
              <a:ext cx="28" cy="9"/>
            </a:xfrm>
            <a:custGeom>
              <a:avLst/>
              <a:gdLst>
                <a:gd name="T0" fmla="*/ 28 w 56"/>
                <a:gd name="T1" fmla="*/ 3 h 19"/>
                <a:gd name="T2" fmla="*/ 18 w 56"/>
                <a:gd name="T3" fmla="*/ 3 h 19"/>
                <a:gd name="T4" fmla="*/ 0 w 56"/>
                <a:gd name="T5" fmla="*/ 0 h 19"/>
                <a:gd name="T6" fmla="*/ 4 w 56"/>
                <a:gd name="T7" fmla="*/ 6 h 19"/>
                <a:gd name="T8" fmla="*/ 15 w 56"/>
                <a:gd name="T9" fmla="*/ 9 h 19"/>
                <a:gd name="T10" fmla="*/ 27 w 56"/>
                <a:gd name="T11" fmla="*/ 9 h 19"/>
                <a:gd name="T12" fmla="*/ 28 w 56"/>
                <a:gd name="T13" fmla="*/ 3 h 19"/>
                <a:gd name="T14" fmla="*/ 0 60000 65536"/>
                <a:gd name="T15" fmla="*/ 0 60000 65536"/>
                <a:gd name="T16" fmla="*/ 0 60000 65536"/>
                <a:gd name="T17" fmla="*/ 0 60000 65536"/>
                <a:gd name="T18" fmla="*/ 0 60000 65536"/>
                <a:gd name="T19" fmla="*/ 0 60000 65536"/>
                <a:gd name="T20" fmla="*/ 0 60000 65536"/>
                <a:gd name="T21" fmla="*/ 0 w 56"/>
                <a:gd name="T22" fmla="*/ 0 h 19"/>
                <a:gd name="T23" fmla="*/ 56 w 5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19">
                  <a:moveTo>
                    <a:pt x="56" y="6"/>
                  </a:moveTo>
                  <a:lnTo>
                    <a:pt x="36" y="6"/>
                  </a:lnTo>
                  <a:lnTo>
                    <a:pt x="0" y="0"/>
                  </a:lnTo>
                  <a:lnTo>
                    <a:pt x="8" y="12"/>
                  </a:lnTo>
                  <a:lnTo>
                    <a:pt x="30" y="19"/>
                  </a:lnTo>
                  <a:lnTo>
                    <a:pt x="53" y="19"/>
                  </a:lnTo>
                  <a:lnTo>
                    <a:pt x="56" y="6"/>
                  </a:lnTo>
                  <a:close/>
                </a:path>
              </a:pathLst>
            </a:custGeom>
            <a:solidFill>
              <a:srgbClr val="4D4D4D"/>
            </a:solidFill>
            <a:ln w="9525">
              <a:noFill/>
              <a:round/>
              <a:headEnd/>
              <a:tailEnd/>
            </a:ln>
          </p:spPr>
          <p:txBody>
            <a:bodyPr/>
            <a:lstStyle/>
            <a:p>
              <a:endParaRPr lang="es-CO"/>
            </a:p>
          </p:txBody>
        </p:sp>
        <p:sp>
          <p:nvSpPr>
            <p:cNvPr id="10281" name="Freeform 80"/>
            <p:cNvSpPr>
              <a:spLocks/>
            </p:cNvSpPr>
            <p:nvPr/>
          </p:nvSpPr>
          <p:spPr bwMode="auto">
            <a:xfrm>
              <a:off x="1660" y="2879"/>
              <a:ext cx="72" cy="146"/>
            </a:xfrm>
            <a:custGeom>
              <a:avLst/>
              <a:gdLst>
                <a:gd name="T0" fmla="*/ 42 w 145"/>
                <a:gd name="T1" fmla="*/ 0 h 293"/>
                <a:gd name="T2" fmla="*/ 42 w 145"/>
                <a:gd name="T3" fmla="*/ 27 h 293"/>
                <a:gd name="T4" fmla="*/ 55 w 145"/>
                <a:gd name="T5" fmla="*/ 45 h 293"/>
                <a:gd name="T6" fmla="*/ 70 w 145"/>
                <a:gd name="T7" fmla="*/ 65 h 293"/>
                <a:gd name="T8" fmla="*/ 72 w 145"/>
                <a:gd name="T9" fmla="*/ 88 h 293"/>
                <a:gd name="T10" fmla="*/ 67 w 145"/>
                <a:gd name="T11" fmla="*/ 101 h 293"/>
                <a:gd name="T12" fmla="*/ 42 w 145"/>
                <a:gd name="T13" fmla="*/ 98 h 293"/>
                <a:gd name="T14" fmla="*/ 42 w 145"/>
                <a:gd name="T15" fmla="*/ 113 h 293"/>
                <a:gd name="T16" fmla="*/ 55 w 145"/>
                <a:gd name="T17" fmla="*/ 121 h 293"/>
                <a:gd name="T18" fmla="*/ 55 w 145"/>
                <a:gd name="T19" fmla="*/ 133 h 293"/>
                <a:gd name="T20" fmla="*/ 47 w 145"/>
                <a:gd name="T21" fmla="*/ 146 h 293"/>
                <a:gd name="T22" fmla="*/ 27 w 145"/>
                <a:gd name="T23" fmla="*/ 139 h 293"/>
                <a:gd name="T24" fmla="*/ 15 w 145"/>
                <a:gd name="T25" fmla="*/ 133 h 293"/>
                <a:gd name="T26" fmla="*/ 7 w 145"/>
                <a:gd name="T27" fmla="*/ 136 h 293"/>
                <a:gd name="T28" fmla="*/ 2 w 145"/>
                <a:gd name="T29" fmla="*/ 136 h 293"/>
                <a:gd name="T30" fmla="*/ 0 w 145"/>
                <a:gd name="T31" fmla="*/ 134 h 293"/>
                <a:gd name="T32" fmla="*/ 0 w 145"/>
                <a:gd name="T33" fmla="*/ 131 h 293"/>
                <a:gd name="T34" fmla="*/ 0 w 145"/>
                <a:gd name="T35" fmla="*/ 126 h 293"/>
                <a:gd name="T36" fmla="*/ 2 w 145"/>
                <a:gd name="T37" fmla="*/ 120 h 293"/>
                <a:gd name="T38" fmla="*/ 5 w 145"/>
                <a:gd name="T39" fmla="*/ 114 h 293"/>
                <a:gd name="T40" fmla="*/ 7 w 145"/>
                <a:gd name="T41" fmla="*/ 109 h 293"/>
                <a:gd name="T42" fmla="*/ 12 w 145"/>
                <a:gd name="T43" fmla="*/ 88 h 293"/>
                <a:gd name="T44" fmla="*/ 30 w 145"/>
                <a:gd name="T45" fmla="*/ 53 h 293"/>
                <a:gd name="T46" fmla="*/ 30 w 145"/>
                <a:gd name="T47" fmla="*/ 30 h 293"/>
                <a:gd name="T48" fmla="*/ 30 w 145"/>
                <a:gd name="T49" fmla="*/ 12 h 293"/>
                <a:gd name="T50" fmla="*/ 42 w 145"/>
                <a:gd name="T51" fmla="*/ 0 h 2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5"/>
                <a:gd name="T79" fmla="*/ 0 h 293"/>
                <a:gd name="T80" fmla="*/ 145 w 145"/>
                <a:gd name="T81" fmla="*/ 293 h 2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5" h="293">
                  <a:moveTo>
                    <a:pt x="85" y="0"/>
                  </a:moveTo>
                  <a:lnTo>
                    <a:pt x="85" y="55"/>
                  </a:lnTo>
                  <a:lnTo>
                    <a:pt x="110" y="91"/>
                  </a:lnTo>
                  <a:lnTo>
                    <a:pt x="140" y="131"/>
                  </a:lnTo>
                  <a:lnTo>
                    <a:pt x="145" y="176"/>
                  </a:lnTo>
                  <a:lnTo>
                    <a:pt x="134" y="202"/>
                  </a:lnTo>
                  <a:lnTo>
                    <a:pt x="85" y="197"/>
                  </a:lnTo>
                  <a:lnTo>
                    <a:pt x="85" y="227"/>
                  </a:lnTo>
                  <a:lnTo>
                    <a:pt x="110" y="242"/>
                  </a:lnTo>
                  <a:lnTo>
                    <a:pt x="110" y="267"/>
                  </a:lnTo>
                  <a:lnTo>
                    <a:pt x="95" y="293"/>
                  </a:lnTo>
                  <a:lnTo>
                    <a:pt x="55" y="278"/>
                  </a:lnTo>
                  <a:lnTo>
                    <a:pt x="30" y="267"/>
                  </a:lnTo>
                  <a:lnTo>
                    <a:pt x="15" y="272"/>
                  </a:lnTo>
                  <a:lnTo>
                    <a:pt x="5" y="272"/>
                  </a:lnTo>
                  <a:lnTo>
                    <a:pt x="1" y="268"/>
                  </a:lnTo>
                  <a:lnTo>
                    <a:pt x="0" y="262"/>
                  </a:lnTo>
                  <a:lnTo>
                    <a:pt x="1" y="252"/>
                  </a:lnTo>
                  <a:lnTo>
                    <a:pt x="5" y="241"/>
                  </a:lnTo>
                  <a:lnTo>
                    <a:pt x="10" y="229"/>
                  </a:lnTo>
                  <a:lnTo>
                    <a:pt x="15" y="218"/>
                  </a:lnTo>
                  <a:lnTo>
                    <a:pt x="25" y="176"/>
                  </a:lnTo>
                  <a:lnTo>
                    <a:pt x="60" y="106"/>
                  </a:lnTo>
                  <a:lnTo>
                    <a:pt x="60" y="60"/>
                  </a:lnTo>
                  <a:lnTo>
                    <a:pt x="60" y="25"/>
                  </a:lnTo>
                  <a:lnTo>
                    <a:pt x="85" y="0"/>
                  </a:lnTo>
                  <a:close/>
                </a:path>
              </a:pathLst>
            </a:custGeom>
            <a:solidFill>
              <a:srgbClr val="4D4D4D"/>
            </a:solidFill>
            <a:ln w="9525">
              <a:noFill/>
              <a:round/>
              <a:headEnd/>
              <a:tailEnd/>
            </a:ln>
          </p:spPr>
          <p:txBody>
            <a:bodyPr/>
            <a:lstStyle/>
            <a:p>
              <a:endParaRPr lang="es-CO"/>
            </a:p>
          </p:txBody>
        </p:sp>
        <p:sp>
          <p:nvSpPr>
            <p:cNvPr id="10282" name="Freeform 81"/>
            <p:cNvSpPr>
              <a:spLocks/>
            </p:cNvSpPr>
            <p:nvPr/>
          </p:nvSpPr>
          <p:spPr bwMode="auto">
            <a:xfrm>
              <a:off x="1669" y="3008"/>
              <a:ext cx="97" cy="74"/>
            </a:xfrm>
            <a:custGeom>
              <a:avLst/>
              <a:gdLst>
                <a:gd name="T0" fmla="*/ 58 w 195"/>
                <a:gd name="T1" fmla="*/ 0 h 148"/>
                <a:gd name="T2" fmla="*/ 74 w 195"/>
                <a:gd name="T3" fmla="*/ 22 h 148"/>
                <a:gd name="T4" fmla="*/ 86 w 195"/>
                <a:gd name="T5" fmla="*/ 42 h 148"/>
                <a:gd name="T6" fmla="*/ 94 w 195"/>
                <a:gd name="T7" fmla="*/ 51 h 148"/>
                <a:gd name="T8" fmla="*/ 97 w 195"/>
                <a:gd name="T9" fmla="*/ 59 h 148"/>
                <a:gd name="T10" fmla="*/ 95 w 195"/>
                <a:gd name="T11" fmla="*/ 65 h 148"/>
                <a:gd name="T12" fmla="*/ 90 w 195"/>
                <a:gd name="T13" fmla="*/ 69 h 148"/>
                <a:gd name="T14" fmla="*/ 82 w 195"/>
                <a:gd name="T15" fmla="*/ 72 h 148"/>
                <a:gd name="T16" fmla="*/ 73 w 195"/>
                <a:gd name="T17" fmla="*/ 73 h 148"/>
                <a:gd name="T18" fmla="*/ 63 w 195"/>
                <a:gd name="T19" fmla="*/ 74 h 148"/>
                <a:gd name="T20" fmla="*/ 53 w 195"/>
                <a:gd name="T21" fmla="*/ 73 h 148"/>
                <a:gd name="T22" fmla="*/ 31 w 195"/>
                <a:gd name="T23" fmla="*/ 63 h 148"/>
                <a:gd name="T24" fmla="*/ 15 w 195"/>
                <a:gd name="T25" fmla="*/ 63 h 148"/>
                <a:gd name="T26" fmla="*/ 6 w 195"/>
                <a:gd name="T27" fmla="*/ 68 h 148"/>
                <a:gd name="T28" fmla="*/ 8 w 195"/>
                <a:gd name="T29" fmla="*/ 48 h 148"/>
                <a:gd name="T30" fmla="*/ 0 w 195"/>
                <a:gd name="T31" fmla="*/ 27 h 148"/>
                <a:gd name="T32" fmla="*/ 15 w 195"/>
                <a:gd name="T33" fmla="*/ 22 h 148"/>
                <a:gd name="T34" fmla="*/ 41 w 195"/>
                <a:gd name="T35" fmla="*/ 33 h 148"/>
                <a:gd name="T36" fmla="*/ 56 w 195"/>
                <a:gd name="T37" fmla="*/ 22 h 148"/>
                <a:gd name="T38" fmla="*/ 58 w 195"/>
                <a:gd name="T39" fmla="*/ 0 h 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5"/>
                <a:gd name="T61" fmla="*/ 0 h 148"/>
                <a:gd name="T62" fmla="*/ 195 w 195"/>
                <a:gd name="T63" fmla="*/ 148 h 1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5" h="148">
                  <a:moveTo>
                    <a:pt x="116" y="0"/>
                  </a:moveTo>
                  <a:lnTo>
                    <a:pt x="148" y="45"/>
                  </a:lnTo>
                  <a:lnTo>
                    <a:pt x="172" y="85"/>
                  </a:lnTo>
                  <a:lnTo>
                    <a:pt x="189" y="103"/>
                  </a:lnTo>
                  <a:lnTo>
                    <a:pt x="195" y="118"/>
                  </a:lnTo>
                  <a:lnTo>
                    <a:pt x="191" y="129"/>
                  </a:lnTo>
                  <a:lnTo>
                    <a:pt x="181" y="137"/>
                  </a:lnTo>
                  <a:lnTo>
                    <a:pt x="165" y="143"/>
                  </a:lnTo>
                  <a:lnTo>
                    <a:pt x="146" y="146"/>
                  </a:lnTo>
                  <a:lnTo>
                    <a:pt x="126" y="148"/>
                  </a:lnTo>
                  <a:lnTo>
                    <a:pt x="107" y="146"/>
                  </a:lnTo>
                  <a:lnTo>
                    <a:pt x="62" y="126"/>
                  </a:lnTo>
                  <a:lnTo>
                    <a:pt x="31" y="126"/>
                  </a:lnTo>
                  <a:lnTo>
                    <a:pt x="12" y="136"/>
                  </a:lnTo>
                  <a:lnTo>
                    <a:pt x="17" y="96"/>
                  </a:lnTo>
                  <a:lnTo>
                    <a:pt x="0" y="54"/>
                  </a:lnTo>
                  <a:lnTo>
                    <a:pt x="31" y="45"/>
                  </a:lnTo>
                  <a:lnTo>
                    <a:pt x="82" y="66"/>
                  </a:lnTo>
                  <a:lnTo>
                    <a:pt x="112" y="45"/>
                  </a:lnTo>
                  <a:lnTo>
                    <a:pt x="116" y="0"/>
                  </a:lnTo>
                  <a:close/>
                </a:path>
              </a:pathLst>
            </a:custGeom>
            <a:solidFill>
              <a:srgbClr val="4D4D4D"/>
            </a:solidFill>
            <a:ln w="9525">
              <a:noFill/>
              <a:round/>
              <a:headEnd/>
              <a:tailEnd/>
            </a:ln>
          </p:spPr>
          <p:txBody>
            <a:bodyPr/>
            <a:lstStyle/>
            <a:p>
              <a:endParaRPr lang="es-CO"/>
            </a:p>
          </p:txBody>
        </p:sp>
        <p:sp>
          <p:nvSpPr>
            <p:cNvPr id="10283" name="Freeform 82"/>
            <p:cNvSpPr>
              <a:spLocks/>
            </p:cNvSpPr>
            <p:nvPr/>
          </p:nvSpPr>
          <p:spPr bwMode="auto">
            <a:xfrm>
              <a:off x="1760" y="2859"/>
              <a:ext cx="83" cy="55"/>
            </a:xfrm>
            <a:custGeom>
              <a:avLst/>
              <a:gdLst>
                <a:gd name="T0" fmla="*/ 83 w 166"/>
                <a:gd name="T1" fmla="*/ 38 h 110"/>
                <a:gd name="T2" fmla="*/ 76 w 166"/>
                <a:gd name="T3" fmla="*/ 17 h 110"/>
                <a:gd name="T4" fmla="*/ 50 w 166"/>
                <a:gd name="T5" fmla="*/ 5 h 110"/>
                <a:gd name="T6" fmla="*/ 20 w 166"/>
                <a:gd name="T7" fmla="*/ 0 h 110"/>
                <a:gd name="T8" fmla="*/ 0 w 166"/>
                <a:gd name="T9" fmla="*/ 10 h 110"/>
                <a:gd name="T10" fmla="*/ 33 w 166"/>
                <a:gd name="T11" fmla="*/ 13 h 110"/>
                <a:gd name="T12" fmla="*/ 55 w 166"/>
                <a:gd name="T13" fmla="*/ 25 h 110"/>
                <a:gd name="T14" fmla="*/ 83 w 166"/>
                <a:gd name="T15" fmla="*/ 55 h 110"/>
                <a:gd name="T16" fmla="*/ 83 w 166"/>
                <a:gd name="T17" fmla="*/ 53 h 110"/>
                <a:gd name="T18" fmla="*/ 83 w 166"/>
                <a:gd name="T19" fmla="*/ 46 h 110"/>
                <a:gd name="T20" fmla="*/ 83 w 166"/>
                <a:gd name="T21" fmla="*/ 39 h 110"/>
                <a:gd name="T22" fmla="*/ 83 w 166"/>
                <a:gd name="T23" fmla="*/ 38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110"/>
                <a:gd name="T38" fmla="*/ 166 w 166"/>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110">
                  <a:moveTo>
                    <a:pt x="166" y="75"/>
                  </a:moveTo>
                  <a:lnTo>
                    <a:pt x="151" y="34"/>
                  </a:lnTo>
                  <a:lnTo>
                    <a:pt x="100" y="9"/>
                  </a:lnTo>
                  <a:lnTo>
                    <a:pt x="40" y="0"/>
                  </a:lnTo>
                  <a:lnTo>
                    <a:pt x="0" y="19"/>
                  </a:lnTo>
                  <a:lnTo>
                    <a:pt x="66" y="25"/>
                  </a:lnTo>
                  <a:lnTo>
                    <a:pt x="111" y="49"/>
                  </a:lnTo>
                  <a:lnTo>
                    <a:pt x="166" y="110"/>
                  </a:lnTo>
                  <a:lnTo>
                    <a:pt x="166" y="105"/>
                  </a:lnTo>
                  <a:lnTo>
                    <a:pt x="166" y="91"/>
                  </a:lnTo>
                  <a:lnTo>
                    <a:pt x="166" y="78"/>
                  </a:lnTo>
                  <a:lnTo>
                    <a:pt x="166" y="75"/>
                  </a:lnTo>
                  <a:close/>
                </a:path>
              </a:pathLst>
            </a:custGeom>
            <a:solidFill>
              <a:srgbClr val="4D4D4D"/>
            </a:solidFill>
            <a:ln w="9525">
              <a:noFill/>
              <a:round/>
              <a:headEnd/>
              <a:tailEnd/>
            </a:ln>
          </p:spPr>
          <p:txBody>
            <a:bodyPr/>
            <a:lstStyle/>
            <a:p>
              <a:endParaRPr lang="es-CO"/>
            </a:p>
          </p:txBody>
        </p:sp>
        <p:sp>
          <p:nvSpPr>
            <p:cNvPr id="10284" name="Freeform 83"/>
            <p:cNvSpPr>
              <a:spLocks/>
            </p:cNvSpPr>
            <p:nvPr/>
          </p:nvSpPr>
          <p:spPr bwMode="auto">
            <a:xfrm>
              <a:off x="1693" y="2877"/>
              <a:ext cx="200" cy="334"/>
            </a:xfrm>
            <a:custGeom>
              <a:avLst/>
              <a:gdLst>
                <a:gd name="T0" fmla="*/ 130 w 401"/>
                <a:gd name="T1" fmla="*/ 63 h 670"/>
                <a:gd name="T2" fmla="*/ 132 w 401"/>
                <a:gd name="T3" fmla="*/ 86 h 670"/>
                <a:gd name="T4" fmla="*/ 156 w 401"/>
                <a:gd name="T5" fmla="*/ 122 h 670"/>
                <a:gd name="T6" fmla="*/ 145 w 401"/>
                <a:gd name="T7" fmla="*/ 142 h 670"/>
                <a:gd name="T8" fmla="*/ 125 w 401"/>
                <a:gd name="T9" fmla="*/ 144 h 670"/>
                <a:gd name="T10" fmla="*/ 97 w 401"/>
                <a:gd name="T11" fmla="*/ 137 h 670"/>
                <a:gd name="T12" fmla="*/ 62 w 401"/>
                <a:gd name="T13" fmla="*/ 123 h 670"/>
                <a:gd name="T14" fmla="*/ 82 w 401"/>
                <a:gd name="T15" fmla="*/ 150 h 670"/>
                <a:gd name="T16" fmla="*/ 102 w 401"/>
                <a:gd name="T17" fmla="*/ 168 h 670"/>
                <a:gd name="T18" fmla="*/ 111 w 401"/>
                <a:gd name="T19" fmla="*/ 192 h 670"/>
                <a:gd name="T20" fmla="*/ 95 w 401"/>
                <a:gd name="T21" fmla="*/ 233 h 670"/>
                <a:gd name="T22" fmla="*/ 98 w 401"/>
                <a:gd name="T23" fmla="*/ 276 h 670"/>
                <a:gd name="T24" fmla="*/ 85 w 401"/>
                <a:gd name="T25" fmla="*/ 299 h 670"/>
                <a:gd name="T26" fmla="*/ 68 w 401"/>
                <a:gd name="T27" fmla="*/ 312 h 670"/>
                <a:gd name="T28" fmla="*/ 41 w 401"/>
                <a:gd name="T29" fmla="*/ 321 h 670"/>
                <a:gd name="T30" fmla="*/ 0 w 401"/>
                <a:gd name="T31" fmla="*/ 334 h 670"/>
                <a:gd name="T32" fmla="*/ 43 w 401"/>
                <a:gd name="T33" fmla="*/ 332 h 670"/>
                <a:gd name="T34" fmla="*/ 64 w 401"/>
                <a:gd name="T35" fmla="*/ 328 h 670"/>
                <a:gd name="T36" fmla="*/ 83 w 401"/>
                <a:gd name="T37" fmla="*/ 324 h 670"/>
                <a:gd name="T38" fmla="*/ 100 w 401"/>
                <a:gd name="T39" fmla="*/ 319 h 670"/>
                <a:gd name="T40" fmla="*/ 116 w 401"/>
                <a:gd name="T41" fmla="*/ 312 h 670"/>
                <a:gd name="T42" fmla="*/ 133 w 401"/>
                <a:gd name="T43" fmla="*/ 303 h 670"/>
                <a:gd name="T44" fmla="*/ 149 w 401"/>
                <a:gd name="T45" fmla="*/ 293 h 670"/>
                <a:gd name="T46" fmla="*/ 166 w 401"/>
                <a:gd name="T47" fmla="*/ 281 h 670"/>
                <a:gd name="T48" fmla="*/ 185 w 401"/>
                <a:gd name="T49" fmla="*/ 211 h 670"/>
                <a:gd name="T50" fmla="*/ 190 w 401"/>
                <a:gd name="T51" fmla="*/ 123 h 670"/>
                <a:gd name="T52" fmla="*/ 190 w 401"/>
                <a:gd name="T53" fmla="*/ 73 h 670"/>
                <a:gd name="T54" fmla="*/ 199 w 401"/>
                <a:gd name="T55" fmla="*/ 35 h 670"/>
                <a:gd name="T56" fmla="*/ 189 w 401"/>
                <a:gd name="T57" fmla="*/ 6 h 670"/>
                <a:gd name="T58" fmla="*/ 176 w 401"/>
                <a:gd name="T59" fmla="*/ 1 h 670"/>
                <a:gd name="T60" fmla="*/ 167 w 401"/>
                <a:gd name="T61" fmla="*/ 27 h 670"/>
                <a:gd name="T62" fmla="*/ 150 w 401"/>
                <a:gd name="T63" fmla="*/ 63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1"/>
                <a:gd name="T97" fmla="*/ 0 h 670"/>
                <a:gd name="T98" fmla="*/ 401 w 40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1" h="670">
                  <a:moveTo>
                    <a:pt x="301" y="126"/>
                  </a:moveTo>
                  <a:lnTo>
                    <a:pt x="261" y="126"/>
                  </a:lnTo>
                  <a:lnTo>
                    <a:pt x="235" y="136"/>
                  </a:lnTo>
                  <a:lnTo>
                    <a:pt x="265" y="172"/>
                  </a:lnTo>
                  <a:lnTo>
                    <a:pt x="316" y="207"/>
                  </a:lnTo>
                  <a:lnTo>
                    <a:pt x="313" y="245"/>
                  </a:lnTo>
                  <a:lnTo>
                    <a:pt x="304" y="270"/>
                  </a:lnTo>
                  <a:lnTo>
                    <a:pt x="291" y="284"/>
                  </a:lnTo>
                  <a:lnTo>
                    <a:pt x="273" y="290"/>
                  </a:lnTo>
                  <a:lnTo>
                    <a:pt x="250" y="288"/>
                  </a:lnTo>
                  <a:lnTo>
                    <a:pt x="224" y="283"/>
                  </a:lnTo>
                  <a:lnTo>
                    <a:pt x="194" y="275"/>
                  </a:lnTo>
                  <a:lnTo>
                    <a:pt x="160" y="268"/>
                  </a:lnTo>
                  <a:lnTo>
                    <a:pt x="125" y="247"/>
                  </a:lnTo>
                  <a:lnTo>
                    <a:pt x="143" y="277"/>
                  </a:lnTo>
                  <a:lnTo>
                    <a:pt x="164" y="300"/>
                  </a:lnTo>
                  <a:lnTo>
                    <a:pt x="186" y="320"/>
                  </a:lnTo>
                  <a:lnTo>
                    <a:pt x="204" y="338"/>
                  </a:lnTo>
                  <a:lnTo>
                    <a:pt x="217" y="360"/>
                  </a:lnTo>
                  <a:lnTo>
                    <a:pt x="222" y="386"/>
                  </a:lnTo>
                  <a:lnTo>
                    <a:pt x="213" y="421"/>
                  </a:lnTo>
                  <a:lnTo>
                    <a:pt x="190" y="468"/>
                  </a:lnTo>
                  <a:lnTo>
                    <a:pt x="205" y="519"/>
                  </a:lnTo>
                  <a:lnTo>
                    <a:pt x="196" y="553"/>
                  </a:lnTo>
                  <a:lnTo>
                    <a:pt x="185" y="580"/>
                  </a:lnTo>
                  <a:lnTo>
                    <a:pt x="171" y="599"/>
                  </a:lnTo>
                  <a:lnTo>
                    <a:pt x="156" y="614"/>
                  </a:lnTo>
                  <a:lnTo>
                    <a:pt x="136" y="626"/>
                  </a:lnTo>
                  <a:lnTo>
                    <a:pt x="112" y="636"/>
                  </a:lnTo>
                  <a:lnTo>
                    <a:pt x="83" y="644"/>
                  </a:lnTo>
                  <a:lnTo>
                    <a:pt x="50" y="655"/>
                  </a:lnTo>
                  <a:lnTo>
                    <a:pt x="0" y="670"/>
                  </a:lnTo>
                  <a:lnTo>
                    <a:pt x="65" y="670"/>
                  </a:lnTo>
                  <a:lnTo>
                    <a:pt x="87" y="666"/>
                  </a:lnTo>
                  <a:lnTo>
                    <a:pt x="109" y="663"/>
                  </a:lnTo>
                  <a:lnTo>
                    <a:pt x="128" y="658"/>
                  </a:lnTo>
                  <a:lnTo>
                    <a:pt x="148" y="654"/>
                  </a:lnTo>
                  <a:lnTo>
                    <a:pt x="166" y="649"/>
                  </a:lnTo>
                  <a:lnTo>
                    <a:pt x="183" y="644"/>
                  </a:lnTo>
                  <a:lnTo>
                    <a:pt x="201" y="639"/>
                  </a:lnTo>
                  <a:lnTo>
                    <a:pt x="217" y="632"/>
                  </a:lnTo>
                  <a:lnTo>
                    <a:pt x="233" y="625"/>
                  </a:lnTo>
                  <a:lnTo>
                    <a:pt x="250" y="617"/>
                  </a:lnTo>
                  <a:lnTo>
                    <a:pt x="266" y="608"/>
                  </a:lnTo>
                  <a:lnTo>
                    <a:pt x="283" y="598"/>
                  </a:lnTo>
                  <a:lnTo>
                    <a:pt x="299" y="588"/>
                  </a:lnTo>
                  <a:lnTo>
                    <a:pt x="316" y="575"/>
                  </a:lnTo>
                  <a:lnTo>
                    <a:pt x="333" y="563"/>
                  </a:lnTo>
                  <a:lnTo>
                    <a:pt x="351" y="549"/>
                  </a:lnTo>
                  <a:lnTo>
                    <a:pt x="371" y="424"/>
                  </a:lnTo>
                  <a:lnTo>
                    <a:pt x="380" y="333"/>
                  </a:lnTo>
                  <a:lnTo>
                    <a:pt x="380" y="247"/>
                  </a:lnTo>
                  <a:lnTo>
                    <a:pt x="366" y="197"/>
                  </a:lnTo>
                  <a:lnTo>
                    <a:pt x="380" y="147"/>
                  </a:lnTo>
                  <a:lnTo>
                    <a:pt x="401" y="116"/>
                  </a:lnTo>
                  <a:lnTo>
                    <a:pt x="398" y="71"/>
                  </a:lnTo>
                  <a:lnTo>
                    <a:pt x="390" y="36"/>
                  </a:lnTo>
                  <a:lnTo>
                    <a:pt x="379" y="12"/>
                  </a:lnTo>
                  <a:lnTo>
                    <a:pt x="367" y="0"/>
                  </a:lnTo>
                  <a:lnTo>
                    <a:pt x="353" y="3"/>
                  </a:lnTo>
                  <a:lnTo>
                    <a:pt x="342" y="20"/>
                  </a:lnTo>
                  <a:lnTo>
                    <a:pt x="334" y="55"/>
                  </a:lnTo>
                  <a:lnTo>
                    <a:pt x="331" y="106"/>
                  </a:lnTo>
                  <a:lnTo>
                    <a:pt x="301" y="126"/>
                  </a:lnTo>
                  <a:close/>
                </a:path>
              </a:pathLst>
            </a:custGeom>
            <a:solidFill>
              <a:srgbClr val="4D4D4D"/>
            </a:solidFill>
            <a:ln w="9525">
              <a:noFill/>
              <a:round/>
              <a:headEnd/>
              <a:tailEnd/>
            </a:ln>
          </p:spPr>
          <p:txBody>
            <a:bodyPr/>
            <a:lstStyle/>
            <a:p>
              <a:endParaRPr lang="es-CO"/>
            </a:p>
          </p:txBody>
        </p:sp>
        <p:sp>
          <p:nvSpPr>
            <p:cNvPr id="10285" name="Freeform 84"/>
            <p:cNvSpPr>
              <a:spLocks/>
            </p:cNvSpPr>
            <p:nvPr/>
          </p:nvSpPr>
          <p:spPr bwMode="auto">
            <a:xfrm>
              <a:off x="1637" y="3111"/>
              <a:ext cx="128" cy="96"/>
            </a:xfrm>
            <a:custGeom>
              <a:avLst/>
              <a:gdLst>
                <a:gd name="T0" fmla="*/ 123 w 255"/>
                <a:gd name="T1" fmla="*/ 0 h 192"/>
                <a:gd name="T2" fmla="*/ 88 w 255"/>
                <a:gd name="T3" fmla="*/ 15 h 192"/>
                <a:gd name="T4" fmla="*/ 55 w 255"/>
                <a:gd name="T5" fmla="*/ 18 h 192"/>
                <a:gd name="T6" fmla="*/ 0 w 255"/>
                <a:gd name="T7" fmla="*/ 18 h 192"/>
                <a:gd name="T8" fmla="*/ 20 w 255"/>
                <a:gd name="T9" fmla="*/ 27 h 192"/>
                <a:gd name="T10" fmla="*/ 47 w 255"/>
                <a:gd name="T11" fmla="*/ 33 h 192"/>
                <a:gd name="T12" fmla="*/ 80 w 255"/>
                <a:gd name="T13" fmla="*/ 43 h 192"/>
                <a:gd name="T14" fmla="*/ 85 w 255"/>
                <a:gd name="T15" fmla="*/ 55 h 192"/>
                <a:gd name="T16" fmla="*/ 80 w 255"/>
                <a:gd name="T17" fmla="*/ 76 h 192"/>
                <a:gd name="T18" fmla="*/ 60 w 255"/>
                <a:gd name="T19" fmla="*/ 96 h 192"/>
                <a:gd name="T20" fmla="*/ 100 w 255"/>
                <a:gd name="T21" fmla="*/ 81 h 192"/>
                <a:gd name="T22" fmla="*/ 115 w 255"/>
                <a:gd name="T23" fmla="*/ 60 h 192"/>
                <a:gd name="T24" fmla="*/ 128 w 255"/>
                <a:gd name="T25" fmla="*/ 33 h 192"/>
                <a:gd name="T26" fmla="*/ 123 w 255"/>
                <a:gd name="T27" fmla="*/ 0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5"/>
                <a:gd name="T43" fmla="*/ 0 h 192"/>
                <a:gd name="T44" fmla="*/ 255 w 255"/>
                <a:gd name="T45" fmla="*/ 192 h 1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5" h="192">
                  <a:moveTo>
                    <a:pt x="245" y="0"/>
                  </a:moveTo>
                  <a:lnTo>
                    <a:pt x="175" y="30"/>
                  </a:lnTo>
                  <a:lnTo>
                    <a:pt x="110" y="35"/>
                  </a:lnTo>
                  <a:lnTo>
                    <a:pt x="0" y="35"/>
                  </a:lnTo>
                  <a:lnTo>
                    <a:pt x="40" y="55"/>
                  </a:lnTo>
                  <a:lnTo>
                    <a:pt x="94" y="66"/>
                  </a:lnTo>
                  <a:lnTo>
                    <a:pt x="160" y="85"/>
                  </a:lnTo>
                  <a:lnTo>
                    <a:pt x="170" y="111"/>
                  </a:lnTo>
                  <a:lnTo>
                    <a:pt x="160" y="151"/>
                  </a:lnTo>
                  <a:lnTo>
                    <a:pt x="120" y="192"/>
                  </a:lnTo>
                  <a:lnTo>
                    <a:pt x="200" y="161"/>
                  </a:lnTo>
                  <a:lnTo>
                    <a:pt x="230" y="121"/>
                  </a:lnTo>
                  <a:lnTo>
                    <a:pt x="255" y="66"/>
                  </a:lnTo>
                  <a:lnTo>
                    <a:pt x="245" y="0"/>
                  </a:lnTo>
                  <a:close/>
                </a:path>
              </a:pathLst>
            </a:custGeom>
            <a:solidFill>
              <a:srgbClr val="4D4D4D"/>
            </a:solidFill>
            <a:ln w="9525">
              <a:noFill/>
              <a:round/>
              <a:headEnd/>
              <a:tailEnd/>
            </a:ln>
          </p:spPr>
          <p:txBody>
            <a:bodyPr/>
            <a:lstStyle/>
            <a:p>
              <a:endParaRPr lang="es-CO"/>
            </a:p>
          </p:txBody>
        </p:sp>
        <p:sp>
          <p:nvSpPr>
            <p:cNvPr id="10286" name="Freeform 85"/>
            <p:cNvSpPr>
              <a:spLocks/>
            </p:cNvSpPr>
            <p:nvPr/>
          </p:nvSpPr>
          <p:spPr bwMode="auto">
            <a:xfrm>
              <a:off x="1645" y="2721"/>
              <a:ext cx="181" cy="126"/>
            </a:xfrm>
            <a:custGeom>
              <a:avLst/>
              <a:gdLst>
                <a:gd name="T0" fmla="*/ 148 w 363"/>
                <a:gd name="T1" fmla="*/ 61 h 253"/>
                <a:gd name="T2" fmla="*/ 144 w 363"/>
                <a:gd name="T3" fmla="*/ 70 h 253"/>
                <a:gd name="T4" fmla="*/ 140 w 363"/>
                <a:gd name="T5" fmla="*/ 78 h 253"/>
                <a:gd name="T6" fmla="*/ 136 w 363"/>
                <a:gd name="T7" fmla="*/ 84 h 253"/>
                <a:gd name="T8" fmla="*/ 134 w 363"/>
                <a:gd name="T9" fmla="*/ 89 h 253"/>
                <a:gd name="T10" fmla="*/ 135 w 363"/>
                <a:gd name="T11" fmla="*/ 93 h 253"/>
                <a:gd name="T12" fmla="*/ 139 w 363"/>
                <a:gd name="T13" fmla="*/ 98 h 253"/>
                <a:gd name="T14" fmla="*/ 147 w 363"/>
                <a:gd name="T15" fmla="*/ 102 h 253"/>
                <a:gd name="T16" fmla="*/ 160 w 363"/>
                <a:gd name="T17" fmla="*/ 108 h 253"/>
                <a:gd name="T18" fmla="*/ 160 w 363"/>
                <a:gd name="T19" fmla="*/ 118 h 253"/>
                <a:gd name="T20" fmla="*/ 153 w 363"/>
                <a:gd name="T21" fmla="*/ 121 h 253"/>
                <a:gd name="T22" fmla="*/ 179 w 363"/>
                <a:gd name="T23" fmla="*/ 126 h 253"/>
                <a:gd name="T24" fmla="*/ 180 w 363"/>
                <a:gd name="T25" fmla="*/ 113 h 253"/>
                <a:gd name="T26" fmla="*/ 179 w 363"/>
                <a:gd name="T27" fmla="*/ 103 h 253"/>
                <a:gd name="T28" fmla="*/ 175 w 363"/>
                <a:gd name="T29" fmla="*/ 93 h 253"/>
                <a:gd name="T30" fmla="*/ 168 w 363"/>
                <a:gd name="T31" fmla="*/ 83 h 253"/>
                <a:gd name="T32" fmla="*/ 181 w 363"/>
                <a:gd name="T33" fmla="*/ 72 h 253"/>
                <a:gd name="T34" fmla="*/ 176 w 363"/>
                <a:gd name="T35" fmla="*/ 60 h 253"/>
                <a:gd name="T36" fmla="*/ 153 w 363"/>
                <a:gd name="T37" fmla="*/ 37 h 253"/>
                <a:gd name="T38" fmla="*/ 145 w 363"/>
                <a:gd name="T39" fmla="*/ 29 h 253"/>
                <a:gd name="T40" fmla="*/ 138 w 363"/>
                <a:gd name="T41" fmla="*/ 22 h 253"/>
                <a:gd name="T42" fmla="*/ 131 w 363"/>
                <a:gd name="T43" fmla="*/ 17 h 253"/>
                <a:gd name="T44" fmla="*/ 125 w 363"/>
                <a:gd name="T45" fmla="*/ 11 h 253"/>
                <a:gd name="T46" fmla="*/ 118 w 363"/>
                <a:gd name="T47" fmla="*/ 8 h 253"/>
                <a:gd name="T48" fmla="*/ 112 w 363"/>
                <a:gd name="T49" fmla="*/ 5 h 253"/>
                <a:gd name="T50" fmla="*/ 106 w 363"/>
                <a:gd name="T51" fmla="*/ 3 h 253"/>
                <a:gd name="T52" fmla="*/ 99 w 363"/>
                <a:gd name="T53" fmla="*/ 1 h 253"/>
                <a:gd name="T54" fmla="*/ 93 w 363"/>
                <a:gd name="T55" fmla="*/ 0 h 253"/>
                <a:gd name="T56" fmla="*/ 86 w 363"/>
                <a:gd name="T57" fmla="*/ 0 h 253"/>
                <a:gd name="T58" fmla="*/ 79 w 363"/>
                <a:gd name="T59" fmla="*/ 0 h 253"/>
                <a:gd name="T60" fmla="*/ 70 w 363"/>
                <a:gd name="T61" fmla="*/ 0 h 253"/>
                <a:gd name="T62" fmla="*/ 62 w 363"/>
                <a:gd name="T63" fmla="*/ 0 h 253"/>
                <a:gd name="T64" fmla="*/ 53 w 363"/>
                <a:gd name="T65" fmla="*/ 2 h 253"/>
                <a:gd name="T66" fmla="*/ 43 w 363"/>
                <a:gd name="T67" fmla="*/ 2 h 253"/>
                <a:gd name="T68" fmla="*/ 31 w 363"/>
                <a:gd name="T69" fmla="*/ 3 h 253"/>
                <a:gd name="T70" fmla="*/ 12 w 363"/>
                <a:gd name="T71" fmla="*/ 13 h 253"/>
                <a:gd name="T72" fmla="*/ 0 w 363"/>
                <a:gd name="T73" fmla="*/ 29 h 253"/>
                <a:gd name="T74" fmla="*/ 20 w 363"/>
                <a:gd name="T75" fmla="*/ 18 h 253"/>
                <a:gd name="T76" fmla="*/ 32 w 363"/>
                <a:gd name="T77" fmla="*/ 17 h 253"/>
                <a:gd name="T78" fmla="*/ 43 w 363"/>
                <a:gd name="T79" fmla="*/ 15 h 253"/>
                <a:gd name="T80" fmla="*/ 53 w 363"/>
                <a:gd name="T81" fmla="*/ 13 h 253"/>
                <a:gd name="T82" fmla="*/ 62 w 363"/>
                <a:gd name="T83" fmla="*/ 12 h 253"/>
                <a:gd name="T84" fmla="*/ 71 w 363"/>
                <a:gd name="T85" fmla="*/ 11 h 253"/>
                <a:gd name="T86" fmla="*/ 79 w 363"/>
                <a:gd name="T87" fmla="*/ 11 h 253"/>
                <a:gd name="T88" fmla="*/ 87 w 363"/>
                <a:gd name="T89" fmla="*/ 11 h 253"/>
                <a:gd name="T90" fmla="*/ 93 w 363"/>
                <a:gd name="T91" fmla="*/ 13 h 253"/>
                <a:gd name="T92" fmla="*/ 100 w 363"/>
                <a:gd name="T93" fmla="*/ 15 h 253"/>
                <a:gd name="T94" fmla="*/ 107 w 363"/>
                <a:gd name="T95" fmla="*/ 18 h 253"/>
                <a:gd name="T96" fmla="*/ 113 w 363"/>
                <a:gd name="T97" fmla="*/ 22 h 253"/>
                <a:gd name="T98" fmla="*/ 119 w 363"/>
                <a:gd name="T99" fmla="*/ 26 h 253"/>
                <a:gd name="T100" fmla="*/ 126 w 363"/>
                <a:gd name="T101" fmla="*/ 33 h 253"/>
                <a:gd name="T102" fmla="*/ 133 w 363"/>
                <a:gd name="T103" fmla="*/ 41 h 253"/>
                <a:gd name="T104" fmla="*/ 141 w 363"/>
                <a:gd name="T105" fmla="*/ 50 h 253"/>
                <a:gd name="T106" fmla="*/ 148 w 363"/>
                <a:gd name="T107" fmla="*/ 61 h 2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3"/>
                <a:gd name="T163" fmla="*/ 0 h 253"/>
                <a:gd name="T164" fmla="*/ 363 w 363"/>
                <a:gd name="T165" fmla="*/ 253 h 2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3" h="253">
                  <a:moveTo>
                    <a:pt x="297" y="122"/>
                  </a:moveTo>
                  <a:lnTo>
                    <a:pt x="288" y="141"/>
                  </a:lnTo>
                  <a:lnTo>
                    <a:pt x="280" y="157"/>
                  </a:lnTo>
                  <a:lnTo>
                    <a:pt x="273" y="168"/>
                  </a:lnTo>
                  <a:lnTo>
                    <a:pt x="269" y="179"/>
                  </a:lnTo>
                  <a:lnTo>
                    <a:pt x="270" y="187"/>
                  </a:lnTo>
                  <a:lnTo>
                    <a:pt x="278" y="196"/>
                  </a:lnTo>
                  <a:lnTo>
                    <a:pt x="295" y="205"/>
                  </a:lnTo>
                  <a:lnTo>
                    <a:pt x="320" y="216"/>
                  </a:lnTo>
                  <a:lnTo>
                    <a:pt x="320" y="236"/>
                  </a:lnTo>
                  <a:lnTo>
                    <a:pt x="306" y="243"/>
                  </a:lnTo>
                  <a:lnTo>
                    <a:pt x="358" y="253"/>
                  </a:lnTo>
                  <a:lnTo>
                    <a:pt x="361" y="227"/>
                  </a:lnTo>
                  <a:lnTo>
                    <a:pt x="359" y="206"/>
                  </a:lnTo>
                  <a:lnTo>
                    <a:pt x="350" y="187"/>
                  </a:lnTo>
                  <a:lnTo>
                    <a:pt x="336" y="166"/>
                  </a:lnTo>
                  <a:lnTo>
                    <a:pt x="363" y="145"/>
                  </a:lnTo>
                  <a:lnTo>
                    <a:pt x="353" y="120"/>
                  </a:lnTo>
                  <a:lnTo>
                    <a:pt x="306" y="74"/>
                  </a:lnTo>
                  <a:lnTo>
                    <a:pt x="290" y="58"/>
                  </a:lnTo>
                  <a:lnTo>
                    <a:pt x="276" y="44"/>
                  </a:lnTo>
                  <a:lnTo>
                    <a:pt x="262" y="34"/>
                  </a:lnTo>
                  <a:lnTo>
                    <a:pt x="250" y="23"/>
                  </a:lnTo>
                  <a:lnTo>
                    <a:pt x="237" y="16"/>
                  </a:lnTo>
                  <a:lnTo>
                    <a:pt x="224" y="11"/>
                  </a:lnTo>
                  <a:lnTo>
                    <a:pt x="212" y="6"/>
                  </a:lnTo>
                  <a:lnTo>
                    <a:pt x="199" y="3"/>
                  </a:lnTo>
                  <a:lnTo>
                    <a:pt x="186" y="0"/>
                  </a:lnTo>
                  <a:lnTo>
                    <a:pt x="173" y="0"/>
                  </a:lnTo>
                  <a:lnTo>
                    <a:pt x="158" y="0"/>
                  </a:lnTo>
                  <a:lnTo>
                    <a:pt x="141" y="0"/>
                  </a:lnTo>
                  <a:lnTo>
                    <a:pt x="125" y="1"/>
                  </a:lnTo>
                  <a:lnTo>
                    <a:pt x="106" y="4"/>
                  </a:lnTo>
                  <a:lnTo>
                    <a:pt x="86" y="5"/>
                  </a:lnTo>
                  <a:lnTo>
                    <a:pt x="63" y="7"/>
                  </a:lnTo>
                  <a:lnTo>
                    <a:pt x="25" y="26"/>
                  </a:lnTo>
                  <a:lnTo>
                    <a:pt x="0" y="58"/>
                  </a:lnTo>
                  <a:lnTo>
                    <a:pt x="41" y="37"/>
                  </a:lnTo>
                  <a:lnTo>
                    <a:pt x="65" y="34"/>
                  </a:lnTo>
                  <a:lnTo>
                    <a:pt x="87" y="30"/>
                  </a:lnTo>
                  <a:lnTo>
                    <a:pt x="107" y="27"/>
                  </a:lnTo>
                  <a:lnTo>
                    <a:pt x="125" y="24"/>
                  </a:lnTo>
                  <a:lnTo>
                    <a:pt x="143" y="23"/>
                  </a:lnTo>
                  <a:lnTo>
                    <a:pt x="159" y="22"/>
                  </a:lnTo>
                  <a:lnTo>
                    <a:pt x="174" y="23"/>
                  </a:lnTo>
                  <a:lnTo>
                    <a:pt x="187" y="26"/>
                  </a:lnTo>
                  <a:lnTo>
                    <a:pt x="200" y="30"/>
                  </a:lnTo>
                  <a:lnTo>
                    <a:pt x="214" y="36"/>
                  </a:lnTo>
                  <a:lnTo>
                    <a:pt x="227" y="44"/>
                  </a:lnTo>
                  <a:lnTo>
                    <a:pt x="239" y="53"/>
                  </a:lnTo>
                  <a:lnTo>
                    <a:pt x="253" y="67"/>
                  </a:lnTo>
                  <a:lnTo>
                    <a:pt x="267" y="82"/>
                  </a:lnTo>
                  <a:lnTo>
                    <a:pt x="282" y="100"/>
                  </a:lnTo>
                  <a:lnTo>
                    <a:pt x="297" y="122"/>
                  </a:lnTo>
                  <a:close/>
                </a:path>
              </a:pathLst>
            </a:custGeom>
            <a:solidFill>
              <a:srgbClr val="4D4D4D"/>
            </a:solidFill>
            <a:ln w="9525">
              <a:noFill/>
              <a:round/>
              <a:headEnd/>
              <a:tailEnd/>
            </a:ln>
          </p:spPr>
          <p:txBody>
            <a:bodyPr/>
            <a:lstStyle/>
            <a:p>
              <a:endParaRPr lang="es-CO"/>
            </a:p>
          </p:txBody>
        </p:sp>
        <p:sp>
          <p:nvSpPr>
            <p:cNvPr id="10287" name="Freeform 86"/>
            <p:cNvSpPr>
              <a:spLocks/>
            </p:cNvSpPr>
            <p:nvPr/>
          </p:nvSpPr>
          <p:spPr bwMode="auto">
            <a:xfrm>
              <a:off x="1753" y="2627"/>
              <a:ext cx="299" cy="1079"/>
            </a:xfrm>
            <a:custGeom>
              <a:avLst/>
              <a:gdLst>
                <a:gd name="T0" fmla="*/ 284 w 597"/>
                <a:gd name="T1" fmla="*/ 119 h 2156"/>
                <a:gd name="T2" fmla="*/ 299 w 597"/>
                <a:gd name="T3" fmla="*/ 192 h 2156"/>
                <a:gd name="T4" fmla="*/ 299 w 597"/>
                <a:gd name="T5" fmla="*/ 301 h 2156"/>
                <a:gd name="T6" fmla="*/ 284 w 597"/>
                <a:gd name="T7" fmla="*/ 422 h 2156"/>
                <a:gd name="T8" fmla="*/ 260 w 597"/>
                <a:gd name="T9" fmla="*/ 607 h 2156"/>
                <a:gd name="T10" fmla="*/ 245 w 597"/>
                <a:gd name="T11" fmla="*/ 750 h 2156"/>
                <a:gd name="T12" fmla="*/ 218 w 597"/>
                <a:gd name="T13" fmla="*/ 817 h 2156"/>
                <a:gd name="T14" fmla="*/ 188 w 597"/>
                <a:gd name="T15" fmla="*/ 883 h 2156"/>
                <a:gd name="T16" fmla="*/ 126 w 597"/>
                <a:gd name="T17" fmla="*/ 968 h 2156"/>
                <a:gd name="T18" fmla="*/ 141 w 597"/>
                <a:gd name="T19" fmla="*/ 1030 h 2156"/>
                <a:gd name="T20" fmla="*/ 122 w 597"/>
                <a:gd name="T21" fmla="*/ 1079 h 2156"/>
                <a:gd name="T22" fmla="*/ 80 w 597"/>
                <a:gd name="T23" fmla="*/ 1079 h 2156"/>
                <a:gd name="T24" fmla="*/ 87 w 597"/>
                <a:gd name="T25" fmla="*/ 1022 h 2156"/>
                <a:gd name="T26" fmla="*/ 145 w 597"/>
                <a:gd name="T27" fmla="*/ 886 h 2156"/>
                <a:gd name="T28" fmla="*/ 218 w 597"/>
                <a:gd name="T29" fmla="*/ 607 h 2156"/>
                <a:gd name="T30" fmla="*/ 235 w 597"/>
                <a:gd name="T31" fmla="*/ 415 h 2156"/>
                <a:gd name="T32" fmla="*/ 270 w 597"/>
                <a:gd name="T33" fmla="*/ 256 h 2156"/>
                <a:gd name="T34" fmla="*/ 270 w 597"/>
                <a:gd name="T35" fmla="*/ 154 h 2156"/>
                <a:gd name="T36" fmla="*/ 216 w 597"/>
                <a:gd name="T37" fmla="*/ 65 h 2156"/>
                <a:gd name="T38" fmla="*/ 235 w 597"/>
                <a:gd name="T39" fmla="*/ 129 h 2156"/>
                <a:gd name="T40" fmla="*/ 239 w 597"/>
                <a:gd name="T41" fmla="*/ 186 h 2156"/>
                <a:gd name="T42" fmla="*/ 223 w 597"/>
                <a:gd name="T43" fmla="*/ 268 h 2156"/>
                <a:gd name="T44" fmla="*/ 185 w 597"/>
                <a:gd name="T45" fmla="*/ 370 h 2156"/>
                <a:gd name="T46" fmla="*/ 185 w 597"/>
                <a:gd name="T47" fmla="*/ 431 h 2156"/>
                <a:gd name="T48" fmla="*/ 182 w 597"/>
                <a:gd name="T49" fmla="*/ 522 h 2156"/>
                <a:gd name="T50" fmla="*/ 169 w 597"/>
                <a:gd name="T51" fmla="*/ 612 h 2156"/>
                <a:gd name="T52" fmla="*/ 116 w 597"/>
                <a:gd name="T53" fmla="*/ 725 h 2156"/>
                <a:gd name="T54" fmla="*/ 120 w 597"/>
                <a:gd name="T55" fmla="*/ 791 h 2156"/>
                <a:gd name="T56" fmla="*/ 89 w 597"/>
                <a:gd name="T57" fmla="*/ 885 h 2156"/>
                <a:gd name="T58" fmla="*/ 58 w 597"/>
                <a:gd name="T59" fmla="*/ 957 h 2156"/>
                <a:gd name="T60" fmla="*/ 31 w 597"/>
                <a:gd name="T61" fmla="*/ 1078 h 2156"/>
                <a:gd name="T62" fmla="*/ 0 w 597"/>
                <a:gd name="T63" fmla="*/ 1078 h 2156"/>
                <a:gd name="T64" fmla="*/ 27 w 597"/>
                <a:gd name="T65" fmla="*/ 953 h 2156"/>
                <a:gd name="T66" fmla="*/ 67 w 597"/>
                <a:gd name="T67" fmla="*/ 841 h 2156"/>
                <a:gd name="T68" fmla="*/ 107 w 597"/>
                <a:gd name="T69" fmla="*/ 783 h 2156"/>
                <a:gd name="T70" fmla="*/ 107 w 597"/>
                <a:gd name="T71" fmla="*/ 707 h 2156"/>
                <a:gd name="T72" fmla="*/ 143 w 597"/>
                <a:gd name="T73" fmla="*/ 621 h 2156"/>
                <a:gd name="T74" fmla="*/ 156 w 597"/>
                <a:gd name="T75" fmla="*/ 513 h 2156"/>
                <a:gd name="T76" fmla="*/ 169 w 597"/>
                <a:gd name="T77" fmla="*/ 376 h 2156"/>
                <a:gd name="T78" fmla="*/ 178 w 597"/>
                <a:gd name="T79" fmla="*/ 313 h 2156"/>
                <a:gd name="T80" fmla="*/ 200 w 597"/>
                <a:gd name="T81" fmla="*/ 228 h 2156"/>
                <a:gd name="T82" fmla="*/ 169 w 597"/>
                <a:gd name="T83" fmla="*/ 134 h 2156"/>
                <a:gd name="T84" fmla="*/ 129 w 597"/>
                <a:gd name="T85" fmla="*/ 81 h 2156"/>
                <a:gd name="T86" fmla="*/ 85 w 597"/>
                <a:gd name="T87" fmla="*/ 0 h 2156"/>
                <a:gd name="T88" fmla="*/ 147 w 597"/>
                <a:gd name="T89" fmla="*/ 23 h 2156"/>
                <a:gd name="T90" fmla="*/ 214 w 597"/>
                <a:gd name="T91" fmla="*/ 54 h 2156"/>
                <a:gd name="T92" fmla="*/ 253 w 597"/>
                <a:gd name="T93" fmla="*/ 81 h 2156"/>
                <a:gd name="T94" fmla="*/ 284 w 597"/>
                <a:gd name="T95" fmla="*/ 119 h 21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7"/>
                <a:gd name="T145" fmla="*/ 0 h 2156"/>
                <a:gd name="T146" fmla="*/ 597 w 597"/>
                <a:gd name="T147" fmla="*/ 2156 h 21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7" h="2156">
                  <a:moveTo>
                    <a:pt x="567" y="237"/>
                  </a:moveTo>
                  <a:lnTo>
                    <a:pt x="597" y="384"/>
                  </a:lnTo>
                  <a:lnTo>
                    <a:pt x="597" y="602"/>
                  </a:lnTo>
                  <a:lnTo>
                    <a:pt x="567" y="843"/>
                  </a:lnTo>
                  <a:lnTo>
                    <a:pt x="520" y="1213"/>
                  </a:lnTo>
                  <a:lnTo>
                    <a:pt x="490" y="1499"/>
                  </a:lnTo>
                  <a:lnTo>
                    <a:pt x="436" y="1632"/>
                  </a:lnTo>
                  <a:lnTo>
                    <a:pt x="375" y="1764"/>
                  </a:lnTo>
                  <a:lnTo>
                    <a:pt x="251" y="1935"/>
                  </a:lnTo>
                  <a:lnTo>
                    <a:pt x="281" y="2059"/>
                  </a:lnTo>
                  <a:lnTo>
                    <a:pt x="243" y="2156"/>
                  </a:lnTo>
                  <a:lnTo>
                    <a:pt x="159" y="2156"/>
                  </a:lnTo>
                  <a:lnTo>
                    <a:pt x="174" y="2043"/>
                  </a:lnTo>
                  <a:lnTo>
                    <a:pt x="289" y="1771"/>
                  </a:lnTo>
                  <a:lnTo>
                    <a:pt x="436" y="1213"/>
                  </a:lnTo>
                  <a:lnTo>
                    <a:pt x="470" y="830"/>
                  </a:lnTo>
                  <a:lnTo>
                    <a:pt x="539" y="511"/>
                  </a:lnTo>
                  <a:lnTo>
                    <a:pt x="539" y="308"/>
                  </a:lnTo>
                  <a:lnTo>
                    <a:pt x="432" y="130"/>
                  </a:lnTo>
                  <a:lnTo>
                    <a:pt x="470" y="257"/>
                  </a:lnTo>
                  <a:lnTo>
                    <a:pt x="477" y="372"/>
                  </a:lnTo>
                  <a:lnTo>
                    <a:pt x="445" y="536"/>
                  </a:lnTo>
                  <a:lnTo>
                    <a:pt x="370" y="740"/>
                  </a:lnTo>
                  <a:lnTo>
                    <a:pt x="370" y="861"/>
                  </a:lnTo>
                  <a:lnTo>
                    <a:pt x="364" y="1044"/>
                  </a:lnTo>
                  <a:lnTo>
                    <a:pt x="338" y="1223"/>
                  </a:lnTo>
                  <a:lnTo>
                    <a:pt x="232" y="1448"/>
                  </a:lnTo>
                  <a:lnTo>
                    <a:pt x="240" y="1581"/>
                  </a:lnTo>
                  <a:lnTo>
                    <a:pt x="178" y="1769"/>
                  </a:lnTo>
                  <a:lnTo>
                    <a:pt x="115" y="1913"/>
                  </a:lnTo>
                  <a:lnTo>
                    <a:pt x="62" y="2154"/>
                  </a:lnTo>
                  <a:lnTo>
                    <a:pt x="0" y="2154"/>
                  </a:lnTo>
                  <a:lnTo>
                    <a:pt x="54" y="1904"/>
                  </a:lnTo>
                  <a:lnTo>
                    <a:pt x="134" y="1680"/>
                  </a:lnTo>
                  <a:lnTo>
                    <a:pt x="213" y="1564"/>
                  </a:lnTo>
                  <a:lnTo>
                    <a:pt x="213" y="1412"/>
                  </a:lnTo>
                  <a:lnTo>
                    <a:pt x="285" y="1241"/>
                  </a:lnTo>
                  <a:lnTo>
                    <a:pt x="311" y="1026"/>
                  </a:lnTo>
                  <a:lnTo>
                    <a:pt x="338" y="752"/>
                  </a:lnTo>
                  <a:lnTo>
                    <a:pt x="355" y="626"/>
                  </a:lnTo>
                  <a:lnTo>
                    <a:pt x="400" y="456"/>
                  </a:lnTo>
                  <a:lnTo>
                    <a:pt x="338" y="268"/>
                  </a:lnTo>
                  <a:lnTo>
                    <a:pt x="258" y="161"/>
                  </a:lnTo>
                  <a:lnTo>
                    <a:pt x="170" y="0"/>
                  </a:lnTo>
                  <a:lnTo>
                    <a:pt x="293" y="45"/>
                  </a:lnTo>
                  <a:lnTo>
                    <a:pt x="427" y="107"/>
                  </a:lnTo>
                  <a:lnTo>
                    <a:pt x="506" y="161"/>
                  </a:lnTo>
                  <a:lnTo>
                    <a:pt x="567" y="237"/>
                  </a:lnTo>
                  <a:close/>
                </a:path>
              </a:pathLst>
            </a:custGeom>
            <a:solidFill>
              <a:srgbClr val="4D4D4D"/>
            </a:solidFill>
            <a:ln w="9525">
              <a:noFill/>
              <a:round/>
              <a:headEnd/>
              <a:tailEnd/>
            </a:ln>
          </p:spPr>
          <p:txBody>
            <a:bodyPr/>
            <a:lstStyle/>
            <a:p>
              <a:endParaRPr lang="es-CO"/>
            </a:p>
          </p:txBody>
        </p:sp>
        <p:sp>
          <p:nvSpPr>
            <p:cNvPr id="10288" name="Freeform 87"/>
            <p:cNvSpPr>
              <a:spLocks/>
            </p:cNvSpPr>
            <p:nvPr/>
          </p:nvSpPr>
          <p:spPr bwMode="auto">
            <a:xfrm>
              <a:off x="1985" y="2969"/>
              <a:ext cx="110" cy="737"/>
            </a:xfrm>
            <a:custGeom>
              <a:avLst/>
              <a:gdLst>
                <a:gd name="T0" fmla="*/ 90 w 218"/>
                <a:gd name="T1" fmla="*/ 0 h 1473"/>
                <a:gd name="T2" fmla="*/ 110 w 218"/>
                <a:gd name="T3" fmla="*/ 104 h 1473"/>
                <a:gd name="T4" fmla="*/ 110 w 218"/>
                <a:gd name="T5" fmla="*/ 254 h 1473"/>
                <a:gd name="T6" fmla="*/ 97 w 218"/>
                <a:gd name="T7" fmla="*/ 315 h 1473"/>
                <a:gd name="T8" fmla="*/ 83 w 218"/>
                <a:gd name="T9" fmla="*/ 388 h 1473"/>
                <a:gd name="T10" fmla="*/ 63 w 218"/>
                <a:gd name="T11" fmla="*/ 481 h 1473"/>
                <a:gd name="T12" fmla="*/ 63 w 218"/>
                <a:gd name="T13" fmla="*/ 568 h 1473"/>
                <a:gd name="T14" fmla="*/ 78 w 218"/>
                <a:gd name="T15" fmla="*/ 669 h 1473"/>
                <a:gd name="T16" fmla="*/ 70 w 218"/>
                <a:gd name="T17" fmla="*/ 737 h 1473"/>
                <a:gd name="T18" fmla="*/ 0 w 218"/>
                <a:gd name="T19" fmla="*/ 732 h 1473"/>
                <a:gd name="T20" fmla="*/ 8 w 218"/>
                <a:gd name="T21" fmla="*/ 638 h 1473"/>
                <a:gd name="T22" fmla="*/ 23 w 218"/>
                <a:gd name="T23" fmla="*/ 497 h 1473"/>
                <a:gd name="T24" fmla="*/ 63 w 218"/>
                <a:gd name="T25" fmla="*/ 317 h 1473"/>
                <a:gd name="T26" fmla="*/ 86 w 218"/>
                <a:gd name="T27" fmla="*/ 184 h 1473"/>
                <a:gd name="T28" fmla="*/ 86 w 218"/>
                <a:gd name="T29" fmla="*/ 91 h 1473"/>
                <a:gd name="T30" fmla="*/ 90 w 218"/>
                <a:gd name="T31" fmla="*/ 0 h 14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8"/>
                <a:gd name="T49" fmla="*/ 0 h 1473"/>
                <a:gd name="T50" fmla="*/ 218 w 218"/>
                <a:gd name="T51" fmla="*/ 1473 h 14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8" h="1473">
                  <a:moveTo>
                    <a:pt x="179" y="0"/>
                  </a:moveTo>
                  <a:lnTo>
                    <a:pt x="218" y="208"/>
                  </a:lnTo>
                  <a:lnTo>
                    <a:pt x="218" y="508"/>
                  </a:lnTo>
                  <a:lnTo>
                    <a:pt x="192" y="629"/>
                  </a:lnTo>
                  <a:lnTo>
                    <a:pt x="165" y="776"/>
                  </a:lnTo>
                  <a:lnTo>
                    <a:pt x="124" y="962"/>
                  </a:lnTo>
                  <a:lnTo>
                    <a:pt x="124" y="1135"/>
                  </a:lnTo>
                  <a:lnTo>
                    <a:pt x="154" y="1338"/>
                  </a:lnTo>
                  <a:lnTo>
                    <a:pt x="139" y="1473"/>
                  </a:lnTo>
                  <a:lnTo>
                    <a:pt x="0" y="1464"/>
                  </a:lnTo>
                  <a:lnTo>
                    <a:pt x="15" y="1275"/>
                  </a:lnTo>
                  <a:lnTo>
                    <a:pt x="46" y="994"/>
                  </a:lnTo>
                  <a:lnTo>
                    <a:pt x="124" y="633"/>
                  </a:lnTo>
                  <a:lnTo>
                    <a:pt x="170" y="367"/>
                  </a:lnTo>
                  <a:lnTo>
                    <a:pt x="170" y="182"/>
                  </a:lnTo>
                  <a:lnTo>
                    <a:pt x="179" y="0"/>
                  </a:lnTo>
                  <a:close/>
                </a:path>
              </a:pathLst>
            </a:custGeom>
            <a:solidFill>
              <a:srgbClr val="4D4D4D"/>
            </a:solidFill>
            <a:ln w="9525">
              <a:noFill/>
              <a:round/>
              <a:headEnd/>
              <a:tailEnd/>
            </a:ln>
          </p:spPr>
          <p:txBody>
            <a:bodyPr/>
            <a:lstStyle/>
            <a:p>
              <a:endParaRPr lang="es-CO"/>
            </a:p>
          </p:txBody>
        </p:sp>
        <p:sp>
          <p:nvSpPr>
            <p:cNvPr id="10289" name="Freeform 88"/>
            <p:cNvSpPr>
              <a:spLocks/>
            </p:cNvSpPr>
            <p:nvPr/>
          </p:nvSpPr>
          <p:spPr bwMode="auto">
            <a:xfrm>
              <a:off x="2095" y="3305"/>
              <a:ext cx="228" cy="402"/>
            </a:xfrm>
            <a:custGeom>
              <a:avLst/>
              <a:gdLst>
                <a:gd name="T0" fmla="*/ 0 w 455"/>
                <a:gd name="T1" fmla="*/ 0 h 805"/>
                <a:gd name="T2" fmla="*/ 59 w 455"/>
                <a:gd name="T3" fmla="*/ 60 h 805"/>
                <a:gd name="T4" fmla="*/ 147 w 455"/>
                <a:gd name="T5" fmla="*/ 145 h 805"/>
                <a:gd name="T6" fmla="*/ 189 w 455"/>
                <a:gd name="T7" fmla="*/ 219 h 805"/>
                <a:gd name="T8" fmla="*/ 203 w 455"/>
                <a:gd name="T9" fmla="*/ 272 h 805"/>
                <a:gd name="T10" fmla="*/ 213 w 455"/>
                <a:gd name="T11" fmla="*/ 327 h 805"/>
                <a:gd name="T12" fmla="*/ 228 w 455"/>
                <a:gd name="T13" fmla="*/ 402 h 805"/>
                <a:gd name="T14" fmla="*/ 147 w 455"/>
                <a:gd name="T15" fmla="*/ 397 h 805"/>
                <a:gd name="T16" fmla="*/ 143 w 455"/>
                <a:gd name="T17" fmla="*/ 339 h 805"/>
                <a:gd name="T18" fmla="*/ 158 w 455"/>
                <a:gd name="T19" fmla="*/ 307 h 805"/>
                <a:gd name="T20" fmla="*/ 150 w 455"/>
                <a:gd name="T21" fmla="*/ 240 h 805"/>
                <a:gd name="T22" fmla="*/ 119 w 455"/>
                <a:gd name="T23" fmla="*/ 229 h 805"/>
                <a:gd name="T24" fmla="*/ 95 w 455"/>
                <a:gd name="T25" fmla="*/ 257 h 805"/>
                <a:gd name="T26" fmla="*/ 81 w 455"/>
                <a:gd name="T27" fmla="*/ 310 h 805"/>
                <a:gd name="T28" fmla="*/ 59 w 455"/>
                <a:gd name="T29" fmla="*/ 275 h 805"/>
                <a:gd name="T30" fmla="*/ 52 w 455"/>
                <a:gd name="T31" fmla="*/ 226 h 805"/>
                <a:gd name="T32" fmla="*/ 52 w 455"/>
                <a:gd name="T33" fmla="*/ 141 h 805"/>
                <a:gd name="T34" fmla="*/ 0 w 455"/>
                <a:gd name="T35" fmla="*/ 0 h 8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5"/>
                <a:gd name="T55" fmla="*/ 0 h 805"/>
                <a:gd name="T56" fmla="*/ 455 w 455"/>
                <a:gd name="T57" fmla="*/ 805 h 8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5" h="805">
                  <a:moveTo>
                    <a:pt x="0" y="0"/>
                  </a:moveTo>
                  <a:lnTo>
                    <a:pt x="118" y="120"/>
                  </a:lnTo>
                  <a:lnTo>
                    <a:pt x="293" y="290"/>
                  </a:lnTo>
                  <a:lnTo>
                    <a:pt x="377" y="438"/>
                  </a:lnTo>
                  <a:lnTo>
                    <a:pt x="406" y="544"/>
                  </a:lnTo>
                  <a:lnTo>
                    <a:pt x="426" y="654"/>
                  </a:lnTo>
                  <a:lnTo>
                    <a:pt x="455" y="805"/>
                  </a:lnTo>
                  <a:lnTo>
                    <a:pt x="293" y="794"/>
                  </a:lnTo>
                  <a:lnTo>
                    <a:pt x="286" y="678"/>
                  </a:lnTo>
                  <a:lnTo>
                    <a:pt x="315" y="614"/>
                  </a:lnTo>
                  <a:lnTo>
                    <a:pt x="300" y="481"/>
                  </a:lnTo>
                  <a:lnTo>
                    <a:pt x="238" y="459"/>
                  </a:lnTo>
                  <a:lnTo>
                    <a:pt x="189" y="515"/>
                  </a:lnTo>
                  <a:lnTo>
                    <a:pt x="161" y="621"/>
                  </a:lnTo>
                  <a:lnTo>
                    <a:pt x="118" y="551"/>
                  </a:lnTo>
                  <a:lnTo>
                    <a:pt x="104" y="452"/>
                  </a:lnTo>
                  <a:lnTo>
                    <a:pt x="104" y="283"/>
                  </a:lnTo>
                  <a:lnTo>
                    <a:pt x="0" y="0"/>
                  </a:lnTo>
                  <a:close/>
                </a:path>
              </a:pathLst>
            </a:custGeom>
            <a:solidFill>
              <a:srgbClr val="4D4D4D"/>
            </a:solidFill>
            <a:ln w="9525">
              <a:noFill/>
              <a:round/>
              <a:headEnd/>
              <a:tailEnd/>
            </a:ln>
          </p:spPr>
          <p:txBody>
            <a:bodyPr/>
            <a:lstStyle/>
            <a:p>
              <a:endParaRPr lang="es-CO"/>
            </a:p>
          </p:txBody>
        </p:sp>
        <p:sp>
          <p:nvSpPr>
            <p:cNvPr id="10290" name="Freeform 89"/>
            <p:cNvSpPr>
              <a:spLocks/>
            </p:cNvSpPr>
            <p:nvPr/>
          </p:nvSpPr>
          <p:spPr bwMode="auto">
            <a:xfrm>
              <a:off x="1679" y="2974"/>
              <a:ext cx="32" cy="30"/>
            </a:xfrm>
            <a:custGeom>
              <a:avLst/>
              <a:gdLst>
                <a:gd name="T0" fmla="*/ 16 w 62"/>
                <a:gd name="T1" fmla="*/ 0 h 60"/>
                <a:gd name="T2" fmla="*/ 23 w 62"/>
                <a:gd name="T3" fmla="*/ 1 h 60"/>
                <a:gd name="T4" fmla="*/ 27 w 62"/>
                <a:gd name="T5" fmla="*/ 4 h 60"/>
                <a:gd name="T6" fmla="*/ 31 w 62"/>
                <a:gd name="T7" fmla="*/ 10 h 60"/>
                <a:gd name="T8" fmla="*/ 32 w 62"/>
                <a:gd name="T9" fmla="*/ 15 h 60"/>
                <a:gd name="T10" fmla="*/ 31 w 62"/>
                <a:gd name="T11" fmla="*/ 21 h 60"/>
                <a:gd name="T12" fmla="*/ 27 w 62"/>
                <a:gd name="T13" fmla="*/ 26 h 60"/>
                <a:gd name="T14" fmla="*/ 23 w 62"/>
                <a:gd name="T15" fmla="*/ 29 h 60"/>
                <a:gd name="T16" fmla="*/ 16 w 62"/>
                <a:gd name="T17" fmla="*/ 30 h 60"/>
                <a:gd name="T18" fmla="*/ 9 w 62"/>
                <a:gd name="T19" fmla="*/ 29 h 60"/>
                <a:gd name="T20" fmla="*/ 5 w 62"/>
                <a:gd name="T21" fmla="*/ 26 h 60"/>
                <a:gd name="T22" fmla="*/ 1 w 62"/>
                <a:gd name="T23" fmla="*/ 21 h 60"/>
                <a:gd name="T24" fmla="*/ 0 w 62"/>
                <a:gd name="T25" fmla="*/ 15 h 60"/>
                <a:gd name="T26" fmla="*/ 1 w 62"/>
                <a:gd name="T27" fmla="*/ 10 h 60"/>
                <a:gd name="T28" fmla="*/ 5 w 62"/>
                <a:gd name="T29" fmla="*/ 4 h 60"/>
                <a:gd name="T30" fmla="*/ 9 w 62"/>
                <a:gd name="T31" fmla="*/ 1 h 60"/>
                <a:gd name="T32" fmla="*/ 16 w 62"/>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0"/>
                <a:gd name="T53" fmla="*/ 62 w 6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0">
                  <a:moveTo>
                    <a:pt x="31" y="0"/>
                  </a:moveTo>
                  <a:lnTo>
                    <a:pt x="44" y="2"/>
                  </a:lnTo>
                  <a:lnTo>
                    <a:pt x="53" y="8"/>
                  </a:lnTo>
                  <a:lnTo>
                    <a:pt x="60" y="19"/>
                  </a:lnTo>
                  <a:lnTo>
                    <a:pt x="62" y="30"/>
                  </a:lnTo>
                  <a:lnTo>
                    <a:pt x="60" y="42"/>
                  </a:lnTo>
                  <a:lnTo>
                    <a:pt x="53" y="51"/>
                  </a:lnTo>
                  <a:lnTo>
                    <a:pt x="44" y="58"/>
                  </a:lnTo>
                  <a:lnTo>
                    <a:pt x="31" y="60"/>
                  </a:lnTo>
                  <a:lnTo>
                    <a:pt x="18" y="58"/>
                  </a:lnTo>
                  <a:lnTo>
                    <a:pt x="9" y="51"/>
                  </a:lnTo>
                  <a:lnTo>
                    <a:pt x="2" y="42"/>
                  </a:lnTo>
                  <a:lnTo>
                    <a:pt x="0" y="30"/>
                  </a:lnTo>
                  <a:lnTo>
                    <a:pt x="2" y="19"/>
                  </a:lnTo>
                  <a:lnTo>
                    <a:pt x="9" y="8"/>
                  </a:lnTo>
                  <a:lnTo>
                    <a:pt x="18" y="2"/>
                  </a:lnTo>
                  <a:lnTo>
                    <a:pt x="31" y="0"/>
                  </a:lnTo>
                  <a:close/>
                </a:path>
              </a:pathLst>
            </a:custGeom>
            <a:solidFill>
              <a:srgbClr val="4D4D4D"/>
            </a:solidFill>
            <a:ln w="9525">
              <a:noFill/>
              <a:round/>
              <a:headEnd/>
              <a:tailEnd/>
            </a:ln>
          </p:spPr>
          <p:txBody>
            <a:bodyPr/>
            <a:lstStyle/>
            <a:p>
              <a:endParaRPr lang="es-CO"/>
            </a:p>
          </p:txBody>
        </p:sp>
        <p:sp>
          <p:nvSpPr>
            <p:cNvPr id="10291" name="Freeform 90"/>
            <p:cNvSpPr>
              <a:spLocks/>
            </p:cNvSpPr>
            <p:nvPr/>
          </p:nvSpPr>
          <p:spPr bwMode="auto">
            <a:xfrm>
              <a:off x="1686" y="2978"/>
              <a:ext cx="20" cy="20"/>
            </a:xfrm>
            <a:custGeom>
              <a:avLst/>
              <a:gdLst>
                <a:gd name="T0" fmla="*/ 10 w 39"/>
                <a:gd name="T1" fmla="*/ 0 h 40"/>
                <a:gd name="T2" fmla="*/ 14 w 39"/>
                <a:gd name="T3" fmla="*/ 1 h 40"/>
                <a:gd name="T4" fmla="*/ 17 w 39"/>
                <a:gd name="T5" fmla="*/ 3 h 40"/>
                <a:gd name="T6" fmla="*/ 19 w 39"/>
                <a:gd name="T7" fmla="*/ 6 h 40"/>
                <a:gd name="T8" fmla="*/ 20 w 39"/>
                <a:gd name="T9" fmla="*/ 10 h 40"/>
                <a:gd name="T10" fmla="*/ 19 w 39"/>
                <a:gd name="T11" fmla="*/ 14 h 40"/>
                <a:gd name="T12" fmla="*/ 17 w 39"/>
                <a:gd name="T13" fmla="*/ 18 h 40"/>
                <a:gd name="T14" fmla="*/ 14 w 39"/>
                <a:gd name="T15" fmla="*/ 20 h 40"/>
                <a:gd name="T16" fmla="*/ 10 w 39"/>
                <a:gd name="T17" fmla="*/ 20 h 40"/>
                <a:gd name="T18" fmla="*/ 6 w 39"/>
                <a:gd name="T19" fmla="*/ 20 h 40"/>
                <a:gd name="T20" fmla="*/ 3 w 39"/>
                <a:gd name="T21" fmla="*/ 18 h 40"/>
                <a:gd name="T22" fmla="*/ 1 w 39"/>
                <a:gd name="T23" fmla="*/ 14 h 40"/>
                <a:gd name="T24" fmla="*/ 0 w 39"/>
                <a:gd name="T25" fmla="*/ 10 h 40"/>
                <a:gd name="T26" fmla="*/ 1 w 39"/>
                <a:gd name="T27" fmla="*/ 6 h 40"/>
                <a:gd name="T28" fmla="*/ 3 w 39"/>
                <a:gd name="T29" fmla="*/ 3 h 40"/>
                <a:gd name="T30" fmla="*/ 6 w 39"/>
                <a:gd name="T31" fmla="*/ 1 h 40"/>
                <a:gd name="T32" fmla="*/ 10 w 39"/>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0"/>
                  </a:moveTo>
                  <a:lnTo>
                    <a:pt x="27" y="1"/>
                  </a:lnTo>
                  <a:lnTo>
                    <a:pt x="33" y="6"/>
                  </a:lnTo>
                  <a:lnTo>
                    <a:pt x="38" y="13"/>
                  </a:lnTo>
                  <a:lnTo>
                    <a:pt x="39" y="21"/>
                  </a:lnTo>
                  <a:lnTo>
                    <a:pt x="38" y="28"/>
                  </a:lnTo>
                  <a:lnTo>
                    <a:pt x="33" y="35"/>
                  </a:lnTo>
                  <a:lnTo>
                    <a:pt x="27" y="39"/>
                  </a:lnTo>
                  <a:lnTo>
                    <a:pt x="19" y="40"/>
                  </a:lnTo>
                  <a:lnTo>
                    <a:pt x="12" y="39"/>
                  </a:lnTo>
                  <a:lnTo>
                    <a:pt x="5" y="35"/>
                  </a:lnTo>
                  <a:lnTo>
                    <a:pt x="1" y="28"/>
                  </a:lnTo>
                  <a:lnTo>
                    <a:pt x="0" y="21"/>
                  </a:lnTo>
                  <a:lnTo>
                    <a:pt x="1" y="13"/>
                  </a:lnTo>
                  <a:lnTo>
                    <a:pt x="5" y="6"/>
                  </a:lnTo>
                  <a:lnTo>
                    <a:pt x="12" y="1"/>
                  </a:lnTo>
                  <a:lnTo>
                    <a:pt x="19" y="0"/>
                  </a:lnTo>
                  <a:close/>
                </a:path>
              </a:pathLst>
            </a:custGeom>
            <a:solidFill>
              <a:srgbClr val="4D4D4D"/>
            </a:solidFill>
            <a:ln w="9525">
              <a:noFill/>
              <a:round/>
              <a:headEnd/>
              <a:tailEnd/>
            </a:ln>
          </p:spPr>
          <p:txBody>
            <a:bodyPr/>
            <a:lstStyle/>
            <a:p>
              <a:endParaRPr lang="es-CO"/>
            </a:p>
          </p:txBody>
        </p:sp>
        <p:sp>
          <p:nvSpPr>
            <p:cNvPr id="10292" name="Freeform 91"/>
            <p:cNvSpPr>
              <a:spLocks/>
            </p:cNvSpPr>
            <p:nvPr/>
          </p:nvSpPr>
          <p:spPr bwMode="auto">
            <a:xfrm>
              <a:off x="1686" y="2976"/>
              <a:ext cx="10" cy="15"/>
            </a:xfrm>
            <a:custGeom>
              <a:avLst/>
              <a:gdLst>
                <a:gd name="T0" fmla="*/ 0 w 20"/>
                <a:gd name="T1" fmla="*/ 15 h 30"/>
                <a:gd name="T2" fmla="*/ 0 w 20"/>
                <a:gd name="T3" fmla="*/ 5 h 30"/>
                <a:gd name="T4" fmla="*/ 6 w 20"/>
                <a:gd name="T5" fmla="*/ 0 h 30"/>
                <a:gd name="T6" fmla="*/ 10 w 20"/>
                <a:gd name="T7" fmla="*/ 4 h 30"/>
                <a:gd name="T8" fmla="*/ 6 w 20"/>
                <a:gd name="T9" fmla="*/ 12 h 30"/>
                <a:gd name="T10" fmla="*/ 0 w 20"/>
                <a:gd name="T11" fmla="*/ 15 h 30"/>
                <a:gd name="T12" fmla="*/ 0 60000 65536"/>
                <a:gd name="T13" fmla="*/ 0 60000 65536"/>
                <a:gd name="T14" fmla="*/ 0 60000 65536"/>
                <a:gd name="T15" fmla="*/ 0 60000 65536"/>
                <a:gd name="T16" fmla="*/ 0 60000 65536"/>
                <a:gd name="T17" fmla="*/ 0 60000 65536"/>
                <a:gd name="T18" fmla="*/ 0 w 20"/>
                <a:gd name="T19" fmla="*/ 0 h 30"/>
                <a:gd name="T20" fmla="*/ 20 w 2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0" h="30">
                  <a:moveTo>
                    <a:pt x="0" y="30"/>
                  </a:moveTo>
                  <a:lnTo>
                    <a:pt x="0" y="10"/>
                  </a:lnTo>
                  <a:lnTo>
                    <a:pt x="12" y="0"/>
                  </a:lnTo>
                  <a:lnTo>
                    <a:pt x="20" y="8"/>
                  </a:lnTo>
                  <a:lnTo>
                    <a:pt x="13" y="23"/>
                  </a:lnTo>
                  <a:lnTo>
                    <a:pt x="0" y="30"/>
                  </a:lnTo>
                  <a:close/>
                </a:path>
              </a:pathLst>
            </a:custGeom>
            <a:solidFill>
              <a:srgbClr val="4D4D4D"/>
            </a:solidFill>
            <a:ln w="9525">
              <a:noFill/>
              <a:round/>
              <a:headEnd/>
              <a:tailEnd/>
            </a:ln>
          </p:spPr>
          <p:txBody>
            <a:bodyPr/>
            <a:lstStyle/>
            <a:p>
              <a:endParaRPr lang="es-CO"/>
            </a:p>
          </p:txBody>
        </p:sp>
      </p:grpSp>
      <p:sp>
        <p:nvSpPr>
          <p:cNvPr id="4192" name="Text Box 96"/>
          <p:cNvSpPr txBox="1">
            <a:spLocks noChangeArrowheads="1"/>
          </p:cNvSpPr>
          <p:nvPr/>
        </p:nvSpPr>
        <p:spPr bwMode="auto">
          <a:xfrm>
            <a:off x="539750" y="123825"/>
            <a:ext cx="8135938" cy="641350"/>
          </a:xfrm>
          <a:prstGeom prst="rect">
            <a:avLst/>
          </a:prstGeom>
          <a:noFill/>
          <a:ln w="9525">
            <a:noFill/>
            <a:miter lim="800000"/>
            <a:headEnd/>
            <a:tailEnd/>
          </a:ln>
        </p:spPr>
        <p:txBody>
          <a:bodyPr>
            <a:spAutoFit/>
          </a:bodyPr>
          <a:lstStyle/>
          <a:p>
            <a:pPr algn="ctr">
              <a:spcBef>
                <a:spcPct val="50000"/>
              </a:spcBef>
            </a:pPr>
            <a:r>
              <a:rPr lang="es-CO" b="1"/>
              <a:t>JESÚS TOMO CONSIGO A PEDRO, A SANTIAGO Y A JUAN SU HERMANO Y SE LOS LLEVÓ APARTE A UNA MONTAÑA  ALTA.</a:t>
            </a:r>
            <a:endParaRPr lang="es-ES" b="1"/>
          </a:p>
        </p:txBody>
      </p:sp>
      <p:sp>
        <p:nvSpPr>
          <p:cNvPr id="4205" name="Text Box 109"/>
          <p:cNvSpPr txBox="1">
            <a:spLocks noChangeArrowheads="1"/>
          </p:cNvSpPr>
          <p:nvPr/>
        </p:nvSpPr>
        <p:spPr bwMode="auto">
          <a:xfrm>
            <a:off x="73025" y="1125538"/>
            <a:ext cx="2195513" cy="2014537"/>
          </a:xfrm>
          <a:prstGeom prst="rect">
            <a:avLst/>
          </a:prstGeom>
          <a:noFill/>
          <a:ln w="9525">
            <a:noFill/>
            <a:miter lim="800000"/>
            <a:headEnd/>
            <a:tailEnd/>
          </a:ln>
        </p:spPr>
        <p:txBody>
          <a:bodyPr>
            <a:spAutoFit/>
          </a:bodyPr>
          <a:lstStyle/>
          <a:p>
            <a:pPr algn="ctr">
              <a:spcBef>
                <a:spcPct val="50000"/>
              </a:spcBef>
            </a:pPr>
            <a:r>
              <a:rPr lang="es-CO" b="1"/>
              <a:t>SE TRANSFIGURÓ DELANTE DE ELLOS Y SU ROSTRO RESPLANDECÍA COMO EL SOL</a:t>
            </a:r>
            <a:endParaRPr lang="es-ES" b="1"/>
          </a:p>
        </p:txBody>
      </p:sp>
      <p:sp>
        <p:nvSpPr>
          <p:cNvPr id="4206" name="Text Box 110"/>
          <p:cNvSpPr txBox="1">
            <a:spLocks noChangeArrowheads="1"/>
          </p:cNvSpPr>
          <p:nvPr/>
        </p:nvSpPr>
        <p:spPr bwMode="auto">
          <a:xfrm>
            <a:off x="2700338" y="908050"/>
            <a:ext cx="5759450" cy="641350"/>
          </a:xfrm>
          <a:prstGeom prst="rect">
            <a:avLst/>
          </a:prstGeom>
          <a:noFill/>
          <a:ln w="9525">
            <a:noFill/>
            <a:miter lim="800000"/>
            <a:headEnd/>
            <a:tailEnd/>
          </a:ln>
        </p:spPr>
        <p:txBody>
          <a:bodyPr>
            <a:spAutoFit/>
          </a:bodyPr>
          <a:lstStyle/>
          <a:p>
            <a:pPr algn="ctr">
              <a:spcBef>
                <a:spcPct val="50000"/>
              </a:spcBef>
            </a:pPr>
            <a:r>
              <a:rPr lang="es-CO" b="1"/>
              <a:t>Y SE APARECIERON MOISÉS Y ELÍAS HABLANDO CON ÉL.</a:t>
            </a:r>
            <a:endParaRPr lang="es-ES" b="1"/>
          </a:p>
        </p:txBody>
      </p:sp>
      <p:sp>
        <p:nvSpPr>
          <p:cNvPr id="4207" name="AutoShape 111"/>
          <p:cNvSpPr>
            <a:spLocks noChangeArrowheads="1"/>
          </p:cNvSpPr>
          <p:nvPr/>
        </p:nvSpPr>
        <p:spPr bwMode="auto">
          <a:xfrm>
            <a:off x="0" y="4292600"/>
            <a:ext cx="2232025" cy="2232025"/>
          </a:xfrm>
          <a:prstGeom prst="wedgeRoundRectCallout">
            <a:avLst>
              <a:gd name="adj1" fmla="val 78949"/>
              <a:gd name="adj2" fmla="val 21551"/>
              <a:gd name="adj3" fmla="val 16667"/>
            </a:avLst>
          </a:prstGeom>
          <a:solidFill>
            <a:schemeClr val="bg1"/>
          </a:solidFill>
          <a:ln w="9525">
            <a:solidFill>
              <a:schemeClr val="tx1"/>
            </a:solidFill>
            <a:miter lim="800000"/>
            <a:headEnd/>
            <a:tailEnd/>
          </a:ln>
        </p:spPr>
        <p:txBody>
          <a:bodyPr/>
          <a:lstStyle/>
          <a:p>
            <a:pPr algn="ctr"/>
            <a:r>
              <a:rPr lang="es-CO" sz="1600" b="1"/>
              <a:t>QUE BUENO ESTAR AQUÍ SI QUIERES HAGO TRES TIENDAS UNA PARA TI OTRA PARA MOISÉS Y OTRA PARA ELÍAS</a:t>
            </a:r>
            <a:endParaRPr lang="es-ES" sz="1600" b="1"/>
          </a:p>
        </p:txBody>
      </p:sp>
      <p:sp>
        <p:nvSpPr>
          <p:cNvPr id="4208" name="Text Box 112"/>
          <p:cNvSpPr txBox="1">
            <a:spLocks noChangeArrowheads="1"/>
          </p:cNvSpPr>
          <p:nvPr/>
        </p:nvSpPr>
        <p:spPr bwMode="auto">
          <a:xfrm>
            <a:off x="0" y="3500438"/>
            <a:ext cx="2089150" cy="366712"/>
          </a:xfrm>
          <a:prstGeom prst="rect">
            <a:avLst/>
          </a:prstGeom>
          <a:noFill/>
          <a:ln w="9525">
            <a:noFill/>
            <a:miter lim="800000"/>
            <a:headEnd/>
            <a:tailEnd/>
          </a:ln>
        </p:spPr>
        <p:txBody>
          <a:bodyPr>
            <a:spAutoFit/>
          </a:bodyPr>
          <a:lstStyle/>
          <a:p>
            <a:pPr algn="ctr">
              <a:spcBef>
                <a:spcPct val="50000"/>
              </a:spcBef>
            </a:pPr>
            <a:r>
              <a:rPr lang="es-CO" b="1"/>
              <a:t>PEDRO DIJO</a:t>
            </a:r>
            <a:endParaRPr lang="es-ES" b="1"/>
          </a:p>
        </p:txBody>
      </p:sp>
      <p:sp>
        <p:nvSpPr>
          <p:cNvPr id="58" name="57 Rectángulo"/>
          <p:cNvSpPr/>
          <p:nvPr/>
        </p:nvSpPr>
        <p:spPr>
          <a:xfrm>
            <a:off x="7286644" y="5500702"/>
            <a:ext cx="1664238" cy="584775"/>
          </a:xfrm>
          <a:prstGeom prst="rect">
            <a:avLst/>
          </a:prstGeom>
          <a:noFill/>
        </p:spPr>
        <p:txBody>
          <a:bodyPr wrap="none">
            <a:spAutoFit/>
          </a:bodyPr>
          <a:lstStyle/>
          <a:p>
            <a:pPr algn="ctr">
              <a:defRPr/>
            </a:pPr>
            <a:r>
              <a:rPr lang="es-E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Lectura</a:t>
            </a:r>
            <a:endParaRPr lang="es-CO"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nodeType="clickEffect">
                                  <p:stCondLst>
                                    <p:cond delay="0"/>
                                  </p:stCondLst>
                                  <p:childTnLst>
                                    <p:animEffect transition="out" filter="fade">
                                      <p:cBhvr>
                                        <p:cTn id="6" dur="800" accel="100000">
                                          <p:stCondLst>
                                            <p:cond delay="200"/>
                                          </p:stCondLst>
                                        </p:cTn>
                                        <p:tgtEl>
                                          <p:spTgt spid="58"/>
                                        </p:tgtEl>
                                      </p:cBhvr>
                                    </p:animEffect>
                                    <p:anim calcmode="lin" valueType="num">
                                      <p:cBhvr>
                                        <p:cTn id="7" dur="800" accel="100000">
                                          <p:stCondLst>
                                            <p:cond delay="200"/>
                                          </p:stCondLst>
                                        </p:cTn>
                                        <p:tgtEl>
                                          <p:spTgt spid="58"/>
                                        </p:tgtEl>
                                        <p:attrNameLst>
                                          <p:attrName>style.rotation</p:attrName>
                                        </p:attrNameLst>
                                      </p:cBhvr>
                                      <p:tavLst>
                                        <p:tav tm="0">
                                          <p:val>
                                            <p:fltVal val="0"/>
                                          </p:val>
                                        </p:tav>
                                        <p:tav tm="100000">
                                          <p:val>
                                            <p:fltVal val="-90"/>
                                          </p:val>
                                        </p:tav>
                                      </p:tavLst>
                                    </p:anim>
                                    <p:anim calcmode="lin" valueType="num">
                                      <p:cBhvr>
                                        <p:cTn id="8" dur="200" decel="100000"/>
                                        <p:tgtEl>
                                          <p:spTgt spid="58"/>
                                        </p:tgtEl>
                                        <p:attrNameLst>
                                          <p:attrName>ppt_x</p:attrName>
                                        </p:attrNameLst>
                                      </p:cBhvr>
                                      <p:tavLst>
                                        <p:tav tm="0">
                                          <p:val>
                                            <p:strVal val="ppt_x"/>
                                          </p:val>
                                        </p:tav>
                                        <p:tav tm="100000">
                                          <p:val>
                                            <p:strVal val="ppt_x-0.05"/>
                                          </p:val>
                                        </p:tav>
                                      </p:tavLst>
                                    </p:anim>
                                    <p:anim calcmode="lin" valueType="num">
                                      <p:cBhvr>
                                        <p:cTn id="9" dur="200" decel="100000"/>
                                        <p:tgtEl>
                                          <p:spTgt spid="58"/>
                                        </p:tgtEl>
                                        <p:attrNameLst>
                                          <p:attrName>ppt_y</p:attrName>
                                        </p:attrNameLst>
                                      </p:cBhvr>
                                      <p:tavLst>
                                        <p:tav tm="0">
                                          <p:val>
                                            <p:strVal val="ppt_y"/>
                                          </p:val>
                                        </p:tav>
                                        <p:tav tm="100000">
                                          <p:val>
                                            <p:strVal val="ppt_y+0.1"/>
                                          </p:val>
                                        </p:tav>
                                      </p:tavLst>
                                    </p:anim>
                                    <p:anim calcmode="lin" valueType="num">
                                      <p:cBhvr>
                                        <p:cTn id="10" dur="800" accel="100000">
                                          <p:stCondLst>
                                            <p:cond delay="200"/>
                                          </p:stCondLst>
                                        </p:cTn>
                                        <p:tgtEl>
                                          <p:spTgt spid="58"/>
                                        </p:tgtEl>
                                        <p:attrNameLst>
                                          <p:attrName>ppt_x</p:attrName>
                                        </p:attrNameLst>
                                      </p:cBhvr>
                                      <p:tavLst>
                                        <p:tav tm="0">
                                          <p:val>
                                            <p:strVal val="ppt_x"/>
                                          </p:val>
                                        </p:tav>
                                        <p:tav tm="100000">
                                          <p:val>
                                            <p:strVal val="ppt_x+0.4+0.05"/>
                                          </p:val>
                                        </p:tav>
                                      </p:tavLst>
                                    </p:anim>
                                    <p:anim calcmode="lin" valueType="num">
                                      <p:cBhvr>
                                        <p:cTn id="11" dur="800" accel="100000">
                                          <p:stCondLst>
                                            <p:cond delay="200"/>
                                          </p:stCondLst>
                                        </p:cTn>
                                        <p:tgtEl>
                                          <p:spTgt spid="58"/>
                                        </p:tgtEl>
                                        <p:attrNameLst>
                                          <p:attrName>ppt_y</p:attrName>
                                        </p:attrNameLst>
                                      </p:cBhvr>
                                      <p:tavLst>
                                        <p:tav tm="0">
                                          <p:val>
                                            <p:strVal val="ppt_y"/>
                                          </p:val>
                                        </p:tav>
                                        <p:tav tm="100000">
                                          <p:val>
                                            <p:strVal val="ppt_y-0.4-0.1"/>
                                          </p:val>
                                        </p:tav>
                                      </p:tavLst>
                                    </p:anim>
                                    <p:set>
                                      <p:cBhvr>
                                        <p:cTn id="12" dur="1" fill="hold">
                                          <p:stCondLst>
                                            <p:cond delay="999"/>
                                          </p:stCondLst>
                                        </p:cTn>
                                        <p:tgtEl>
                                          <p:spTgt spid="5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192"/>
                                        </p:tgtEl>
                                        <p:attrNameLst>
                                          <p:attrName>style.visibility</p:attrName>
                                        </p:attrNameLst>
                                      </p:cBhvr>
                                      <p:to>
                                        <p:strVal val="visible"/>
                                      </p:to>
                                    </p:set>
                                    <p:anim calcmode="lin" valueType="num">
                                      <p:cBhvr>
                                        <p:cTn id="17" dur="1000" fill="hold"/>
                                        <p:tgtEl>
                                          <p:spTgt spid="4192"/>
                                        </p:tgtEl>
                                        <p:attrNameLst>
                                          <p:attrName>ppt_w</p:attrName>
                                        </p:attrNameLst>
                                      </p:cBhvr>
                                      <p:tavLst>
                                        <p:tav tm="0">
                                          <p:val>
                                            <p:fltVal val="0"/>
                                          </p:val>
                                        </p:tav>
                                        <p:tav tm="100000">
                                          <p:val>
                                            <p:strVal val="#ppt_w"/>
                                          </p:val>
                                        </p:tav>
                                      </p:tavLst>
                                    </p:anim>
                                    <p:anim calcmode="lin" valueType="num">
                                      <p:cBhvr>
                                        <p:cTn id="18" dur="1000" fill="hold"/>
                                        <p:tgtEl>
                                          <p:spTgt spid="4192"/>
                                        </p:tgtEl>
                                        <p:attrNameLst>
                                          <p:attrName>ppt_h</p:attrName>
                                        </p:attrNameLst>
                                      </p:cBhvr>
                                      <p:tavLst>
                                        <p:tav tm="0">
                                          <p:val>
                                            <p:fltVal val="0"/>
                                          </p:val>
                                        </p:tav>
                                        <p:tav tm="100000">
                                          <p:val>
                                            <p:strVal val="#ppt_h"/>
                                          </p:val>
                                        </p:tav>
                                      </p:tavLst>
                                    </p:anim>
                                    <p:animEffect transition="in" filter="fade">
                                      <p:cBhvr>
                                        <p:cTn id="19" dur="1000"/>
                                        <p:tgtEl>
                                          <p:spTgt spid="419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4136"/>
                                        </p:tgtEl>
                                        <p:attrNameLst>
                                          <p:attrName>style.visibility</p:attrName>
                                        </p:attrNameLst>
                                      </p:cBhvr>
                                      <p:to>
                                        <p:strVal val="visible"/>
                                      </p:to>
                                    </p:set>
                                    <p:anim calcmode="lin" valueType="num">
                                      <p:cBhvr>
                                        <p:cTn id="24" dur="1000" fill="hold"/>
                                        <p:tgtEl>
                                          <p:spTgt spid="4136"/>
                                        </p:tgtEl>
                                        <p:attrNameLst>
                                          <p:attrName>ppt_w</p:attrName>
                                        </p:attrNameLst>
                                      </p:cBhvr>
                                      <p:tavLst>
                                        <p:tav tm="0">
                                          <p:val>
                                            <p:fltVal val="0"/>
                                          </p:val>
                                        </p:tav>
                                        <p:tav tm="100000">
                                          <p:val>
                                            <p:strVal val="#ppt_w"/>
                                          </p:val>
                                        </p:tav>
                                      </p:tavLst>
                                    </p:anim>
                                    <p:anim calcmode="lin" valueType="num">
                                      <p:cBhvr>
                                        <p:cTn id="25" dur="1000" fill="hold"/>
                                        <p:tgtEl>
                                          <p:spTgt spid="4136"/>
                                        </p:tgtEl>
                                        <p:attrNameLst>
                                          <p:attrName>ppt_h</p:attrName>
                                        </p:attrNameLst>
                                      </p:cBhvr>
                                      <p:tavLst>
                                        <p:tav tm="0">
                                          <p:val>
                                            <p:fltVal val="0"/>
                                          </p:val>
                                        </p:tav>
                                        <p:tav tm="100000">
                                          <p:val>
                                            <p:strVal val="#ppt_h"/>
                                          </p:val>
                                        </p:tav>
                                      </p:tavLst>
                                    </p:anim>
                                    <p:animEffect transition="in" filter="fade">
                                      <p:cBhvr>
                                        <p:cTn id="26" dur="1000"/>
                                        <p:tgtEl>
                                          <p:spTgt spid="413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145"/>
                                        </p:tgtEl>
                                        <p:attrNameLst>
                                          <p:attrName>style.visibility</p:attrName>
                                        </p:attrNameLst>
                                      </p:cBhvr>
                                      <p:to>
                                        <p:strVal val="visible"/>
                                      </p:to>
                                    </p:set>
                                    <p:animEffect transition="in" filter="fade">
                                      <p:cBhvr>
                                        <p:cTn id="38" dur="1000"/>
                                        <p:tgtEl>
                                          <p:spTgt spid="4145"/>
                                        </p:tgtEl>
                                      </p:cBhvr>
                                    </p:animEffect>
                                    <p:anim calcmode="lin" valueType="num">
                                      <p:cBhvr>
                                        <p:cTn id="39" dur="1000" fill="hold"/>
                                        <p:tgtEl>
                                          <p:spTgt spid="4145"/>
                                        </p:tgtEl>
                                        <p:attrNameLst>
                                          <p:attrName>ppt_x</p:attrName>
                                        </p:attrNameLst>
                                      </p:cBhvr>
                                      <p:tavLst>
                                        <p:tav tm="0">
                                          <p:val>
                                            <p:strVal val="#ppt_x"/>
                                          </p:val>
                                        </p:tav>
                                        <p:tav tm="100000">
                                          <p:val>
                                            <p:strVal val="#ppt_x"/>
                                          </p:val>
                                        </p:tav>
                                      </p:tavLst>
                                    </p:anim>
                                    <p:anim calcmode="lin" valueType="num">
                                      <p:cBhvr>
                                        <p:cTn id="40" dur="1000" fill="hold"/>
                                        <p:tgtEl>
                                          <p:spTgt spid="414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146"/>
                                        </p:tgtEl>
                                        <p:attrNameLst>
                                          <p:attrName>style.visibility</p:attrName>
                                        </p:attrNameLst>
                                      </p:cBhvr>
                                      <p:to>
                                        <p:strVal val="visible"/>
                                      </p:to>
                                    </p:set>
                                    <p:animEffect transition="in" filter="fade">
                                      <p:cBhvr>
                                        <p:cTn id="45" dur="1000"/>
                                        <p:tgtEl>
                                          <p:spTgt spid="4146"/>
                                        </p:tgtEl>
                                      </p:cBhvr>
                                    </p:animEffect>
                                    <p:anim calcmode="lin" valueType="num">
                                      <p:cBhvr>
                                        <p:cTn id="46" dur="1000" fill="hold"/>
                                        <p:tgtEl>
                                          <p:spTgt spid="4146"/>
                                        </p:tgtEl>
                                        <p:attrNameLst>
                                          <p:attrName>ppt_x</p:attrName>
                                        </p:attrNameLst>
                                      </p:cBhvr>
                                      <p:tavLst>
                                        <p:tav tm="0">
                                          <p:val>
                                            <p:strVal val="#ppt_x"/>
                                          </p:val>
                                        </p:tav>
                                        <p:tav tm="100000">
                                          <p:val>
                                            <p:strVal val="#ppt_x"/>
                                          </p:val>
                                        </p:tav>
                                      </p:tavLst>
                                    </p:anim>
                                    <p:anim calcmode="lin" valueType="num">
                                      <p:cBhvr>
                                        <p:cTn id="47" dur="1000" fill="hold"/>
                                        <p:tgtEl>
                                          <p:spTgt spid="414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4205"/>
                                        </p:tgtEl>
                                        <p:attrNameLst>
                                          <p:attrName>style.visibility</p:attrName>
                                        </p:attrNameLst>
                                      </p:cBhvr>
                                      <p:to>
                                        <p:strVal val="visible"/>
                                      </p:to>
                                    </p:set>
                                    <p:anim calcmode="discrete" valueType="clr">
                                      <p:cBhvr override="childStyle">
                                        <p:cTn id="52" dur="80"/>
                                        <p:tgtEl>
                                          <p:spTgt spid="4205"/>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4205"/>
                                        </p:tgtEl>
                                        <p:attrNameLst>
                                          <p:attrName>fillcolor</p:attrName>
                                        </p:attrNameLst>
                                      </p:cBhvr>
                                      <p:tavLst>
                                        <p:tav tm="0">
                                          <p:val>
                                            <p:clrVal>
                                              <a:schemeClr val="accent2"/>
                                            </p:clrVal>
                                          </p:val>
                                        </p:tav>
                                        <p:tav tm="50000">
                                          <p:val>
                                            <p:clrVal>
                                              <a:schemeClr val="hlink"/>
                                            </p:clrVal>
                                          </p:val>
                                        </p:tav>
                                      </p:tavLst>
                                    </p:anim>
                                    <p:set>
                                      <p:cBhvr>
                                        <p:cTn id="54" dur="80"/>
                                        <p:tgtEl>
                                          <p:spTgt spid="4205"/>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4206"/>
                                        </p:tgtEl>
                                        <p:attrNameLst>
                                          <p:attrName>style.visibility</p:attrName>
                                        </p:attrNameLst>
                                      </p:cBhvr>
                                      <p:to>
                                        <p:strVal val="visible"/>
                                      </p:to>
                                    </p:set>
                                    <p:anim calcmode="lin" valueType="num">
                                      <p:cBhvr>
                                        <p:cTn id="63" dur="1000" fill="hold"/>
                                        <p:tgtEl>
                                          <p:spTgt spid="4206"/>
                                        </p:tgtEl>
                                        <p:attrNameLst>
                                          <p:attrName>ppt_w</p:attrName>
                                        </p:attrNameLst>
                                      </p:cBhvr>
                                      <p:tavLst>
                                        <p:tav tm="0">
                                          <p:val>
                                            <p:strVal val="#ppt_w+.3"/>
                                          </p:val>
                                        </p:tav>
                                        <p:tav tm="100000">
                                          <p:val>
                                            <p:strVal val="#ppt_w"/>
                                          </p:val>
                                        </p:tav>
                                      </p:tavLst>
                                    </p:anim>
                                    <p:anim calcmode="lin" valueType="num">
                                      <p:cBhvr>
                                        <p:cTn id="64" dur="1000" fill="hold"/>
                                        <p:tgtEl>
                                          <p:spTgt spid="4206"/>
                                        </p:tgtEl>
                                        <p:attrNameLst>
                                          <p:attrName>ppt_h</p:attrName>
                                        </p:attrNameLst>
                                      </p:cBhvr>
                                      <p:tavLst>
                                        <p:tav tm="0">
                                          <p:val>
                                            <p:strVal val="#ppt_h"/>
                                          </p:val>
                                        </p:tav>
                                        <p:tav tm="100000">
                                          <p:val>
                                            <p:strVal val="#ppt_h"/>
                                          </p:val>
                                        </p:tav>
                                      </p:tavLst>
                                    </p:anim>
                                    <p:animEffect transition="in" filter="fade">
                                      <p:cBhvr>
                                        <p:cTn id="65" dur="1000"/>
                                        <p:tgtEl>
                                          <p:spTgt spid="4206"/>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4106"/>
                                        </p:tgtEl>
                                        <p:attrNameLst>
                                          <p:attrName>style.visibility</p:attrName>
                                        </p:attrNameLst>
                                      </p:cBhvr>
                                      <p:to>
                                        <p:strVal val="visible"/>
                                      </p:to>
                                    </p:set>
                                    <p:animEffect transition="in" filter="dissolve">
                                      <p:cBhvr>
                                        <p:cTn id="70" dur="1000"/>
                                        <p:tgtEl>
                                          <p:spTgt spid="4106"/>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4139"/>
                                        </p:tgtEl>
                                        <p:attrNameLst>
                                          <p:attrName>style.visibility</p:attrName>
                                        </p:attrNameLst>
                                      </p:cBhvr>
                                      <p:to>
                                        <p:strVal val="visible"/>
                                      </p:to>
                                    </p:set>
                                    <p:animEffect transition="in" filter="dissolve">
                                      <p:cBhvr>
                                        <p:cTn id="75" dur="1000"/>
                                        <p:tgtEl>
                                          <p:spTgt spid="4139"/>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grpId="0" nodeType="clickEffect">
                                  <p:stCondLst>
                                    <p:cond delay="0"/>
                                  </p:stCondLst>
                                  <p:childTnLst>
                                    <p:set>
                                      <p:cBhvr>
                                        <p:cTn id="79" dur="1" fill="hold">
                                          <p:stCondLst>
                                            <p:cond delay="0"/>
                                          </p:stCondLst>
                                        </p:cTn>
                                        <p:tgtEl>
                                          <p:spTgt spid="4208"/>
                                        </p:tgtEl>
                                        <p:attrNameLst>
                                          <p:attrName>style.visibility</p:attrName>
                                        </p:attrNameLst>
                                      </p:cBhvr>
                                      <p:to>
                                        <p:strVal val="visible"/>
                                      </p:to>
                                    </p:set>
                                    <p:anim calcmode="lin" valueType="num">
                                      <p:cBhvr>
                                        <p:cTn id="80" dur="1000" fill="hold"/>
                                        <p:tgtEl>
                                          <p:spTgt spid="4208"/>
                                        </p:tgtEl>
                                        <p:attrNameLst>
                                          <p:attrName>ppt_w</p:attrName>
                                        </p:attrNameLst>
                                      </p:cBhvr>
                                      <p:tavLst>
                                        <p:tav tm="0">
                                          <p:val>
                                            <p:strVal val="#ppt_w+.3"/>
                                          </p:val>
                                        </p:tav>
                                        <p:tav tm="100000">
                                          <p:val>
                                            <p:strVal val="#ppt_w"/>
                                          </p:val>
                                        </p:tav>
                                      </p:tavLst>
                                    </p:anim>
                                    <p:anim calcmode="lin" valueType="num">
                                      <p:cBhvr>
                                        <p:cTn id="81" dur="1000" fill="hold"/>
                                        <p:tgtEl>
                                          <p:spTgt spid="4208"/>
                                        </p:tgtEl>
                                        <p:attrNameLst>
                                          <p:attrName>ppt_h</p:attrName>
                                        </p:attrNameLst>
                                      </p:cBhvr>
                                      <p:tavLst>
                                        <p:tav tm="0">
                                          <p:val>
                                            <p:strVal val="#ppt_h"/>
                                          </p:val>
                                        </p:tav>
                                        <p:tav tm="100000">
                                          <p:val>
                                            <p:strVal val="#ppt_h"/>
                                          </p:val>
                                        </p:tav>
                                      </p:tavLst>
                                    </p:anim>
                                    <p:animEffect transition="in" filter="fade">
                                      <p:cBhvr>
                                        <p:cTn id="82" dur="1000"/>
                                        <p:tgtEl>
                                          <p:spTgt spid="420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4207"/>
                                        </p:tgtEl>
                                        <p:attrNameLst>
                                          <p:attrName>style.visibility</p:attrName>
                                        </p:attrNameLst>
                                      </p:cBhvr>
                                      <p:to>
                                        <p:strVal val="visible"/>
                                      </p:to>
                                    </p:set>
                                    <p:animEffect transition="in" filter="dissolve">
                                      <p:cBhvr>
                                        <p:cTn id="87" dur="500"/>
                                        <p:tgtEl>
                                          <p:spTgt spid="4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2" grpId="0"/>
      <p:bldP spid="4205" grpId="0"/>
      <p:bldP spid="4206" grpId="0"/>
      <p:bldP spid="4207" grpId="0" animBg="1"/>
      <p:bldP spid="4208"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3386</TotalTime>
  <Words>832</Words>
  <Application>Microsoft Office PowerPoint</Application>
  <PresentationFormat>Presentación en pantalla (4:3)</PresentationFormat>
  <Paragraphs>92</Paragraphs>
  <Slides>26</Slides>
  <Notes>6</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Esta es nuestra fe.  Esta es la fe de la Iglesia, que nos gloriamos de profesar en Cristo Jesús, nuestro Señor. </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Company>Nuestra señora de la salud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Padre_wilson</cp:lastModifiedBy>
  <cp:revision>383</cp:revision>
  <dcterms:created xsi:type="dcterms:W3CDTF">2010-03-24T14:53:39Z</dcterms:created>
  <dcterms:modified xsi:type="dcterms:W3CDTF">2011-03-20T00:13:30Z</dcterms:modified>
</cp:coreProperties>
</file>