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6"/>
  </p:notesMasterIdLst>
  <p:sldIdLst>
    <p:sldId id="257" r:id="rId2"/>
    <p:sldId id="299" r:id="rId3"/>
    <p:sldId id="260" r:id="rId4"/>
    <p:sldId id="261" r:id="rId5"/>
    <p:sldId id="262" r:id="rId6"/>
    <p:sldId id="264" r:id="rId7"/>
    <p:sldId id="265" r:id="rId8"/>
    <p:sldId id="266" r:id="rId9"/>
    <p:sldId id="307" r:id="rId10"/>
    <p:sldId id="308" r:id="rId11"/>
    <p:sldId id="309" r:id="rId12"/>
    <p:sldId id="303" r:id="rId13"/>
    <p:sldId id="305" r:id="rId14"/>
    <p:sldId id="304" r:id="rId15"/>
    <p:sldId id="306" r:id="rId16"/>
    <p:sldId id="271" r:id="rId17"/>
    <p:sldId id="272" r:id="rId18"/>
    <p:sldId id="285" r:id="rId19"/>
    <p:sldId id="274" r:id="rId20"/>
    <p:sldId id="298" r:id="rId21"/>
    <p:sldId id="275" r:id="rId22"/>
    <p:sldId id="300" r:id="rId23"/>
    <p:sldId id="301" r:id="rId24"/>
    <p:sldId id="302" r:id="rId2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2407" autoAdjust="0"/>
  </p:normalViewPr>
  <p:slideViewPr>
    <p:cSldViewPr>
      <p:cViewPr varScale="1">
        <p:scale>
          <a:sx n="69" d="100"/>
          <a:sy n="69" d="100"/>
        </p:scale>
        <p:origin x="-1194"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dirty="0"/>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00D95E7-22F0-4E13-A266-2F3FEFEED06D}" type="datetimeFigureOut">
              <a:rPr lang="es-ES" smtClean="0"/>
              <a:pPr/>
              <a:t>26/03/2011</a:t>
            </a:fld>
            <a:endParaRPr lang="es-ES" dirty="0"/>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dirty="0"/>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100C12E-1EEB-4336-8091-4851A47F24A6}" type="slidenum">
              <a:rPr lang="es-ES" smtClean="0"/>
              <a:pPr/>
              <a:t>‹Nº›</a:t>
            </a:fld>
            <a:endParaRPr lang="es-E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a:t>
            </a:fld>
            <a:endParaRPr lang="es-CO"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ES" dirty="0"/>
          </a:p>
        </p:txBody>
      </p:sp>
      <p:sp>
        <p:nvSpPr>
          <p:cNvPr id="4" name="3 Marcador de número de diapositiva"/>
          <p:cNvSpPr>
            <a:spLocks noGrp="1"/>
          </p:cNvSpPr>
          <p:nvPr>
            <p:ph type="sldNum" sz="quarter" idx="10"/>
          </p:nvPr>
        </p:nvSpPr>
        <p:spPr/>
        <p:txBody>
          <a:bodyPr/>
          <a:lstStyle/>
          <a:p>
            <a:fld id="{2100C12E-1EEB-4336-8091-4851A47F24A6}" type="slidenum">
              <a:rPr lang="es-ES" smtClean="0"/>
              <a:pPr/>
              <a:t>8</a:t>
            </a:fld>
            <a:endParaRPr lang="es-E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18</a:t>
            </a:fld>
            <a:endParaRPr lang="es-CO"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19</a:t>
            </a:fld>
            <a:endParaRPr lang="es-CO"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21</a:t>
            </a:fld>
            <a:endParaRPr lang="es-CO"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22</a:t>
            </a:fld>
            <a:endParaRPr lang="es-CO"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C49D49A2-D35C-4B7E-B0E5-8AFC701710B6}" type="slidenum">
              <a:rPr lang="es-CO" smtClean="0"/>
              <a:pPr/>
              <a:t>24</a:t>
            </a:fld>
            <a:endParaRPr lang="es-CO"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5" name="4 Marcador de pie de página"/>
          <p:cNvSpPr>
            <a:spLocks noGrp="1"/>
          </p:cNvSpPr>
          <p:nvPr>
            <p:ph type="ftr" sz="quarter" idx="11"/>
          </p:nvPr>
        </p:nvSpPr>
        <p:spPr/>
        <p:txBody>
          <a:bodyPr/>
          <a:lstStyle/>
          <a:p>
            <a:endParaRPr lang="es-ES" dirty="0"/>
          </a:p>
        </p:txBody>
      </p:sp>
      <p:sp>
        <p:nvSpPr>
          <p:cNvPr id="6" name="5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6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8" name="7 Marcador de pie de página"/>
          <p:cNvSpPr>
            <a:spLocks noGrp="1"/>
          </p:cNvSpPr>
          <p:nvPr>
            <p:ph type="ftr" sz="quarter" idx="11"/>
          </p:nvPr>
        </p:nvSpPr>
        <p:spPr/>
        <p:txBody>
          <a:bodyPr/>
          <a:lstStyle/>
          <a:p>
            <a:endParaRPr lang="es-ES" dirty="0"/>
          </a:p>
        </p:txBody>
      </p:sp>
      <p:sp>
        <p:nvSpPr>
          <p:cNvPr id="9" name="8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4" name="3 Marcador de pie de página"/>
          <p:cNvSpPr>
            <a:spLocks noGrp="1"/>
          </p:cNvSpPr>
          <p:nvPr>
            <p:ph type="ftr" sz="quarter" idx="11"/>
          </p:nvPr>
        </p:nvSpPr>
        <p:spPr/>
        <p:txBody>
          <a:bodyPr/>
          <a:lstStyle/>
          <a:p>
            <a:endParaRPr lang="es-ES" dirty="0"/>
          </a:p>
        </p:txBody>
      </p:sp>
      <p:sp>
        <p:nvSpPr>
          <p:cNvPr id="5" name="4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3" name="2 Marcador de pie de página"/>
          <p:cNvSpPr>
            <a:spLocks noGrp="1"/>
          </p:cNvSpPr>
          <p:nvPr>
            <p:ph type="ftr" sz="quarter" idx="11"/>
          </p:nvPr>
        </p:nvSpPr>
        <p:spPr/>
        <p:txBody>
          <a:bodyPr/>
          <a:lstStyle/>
          <a:p>
            <a:endParaRPr lang="es-ES" dirty="0"/>
          </a:p>
        </p:txBody>
      </p:sp>
      <p:sp>
        <p:nvSpPr>
          <p:cNvPr id="4" name="3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FBF7B1BD-E06F-431F-91FB-222B2CF9A1B8}" type="datetimeFigureOut">
              <a:rPr lang="es-ES" smtClean="0"/>
              <a:pPr/>
              <a:t>26/03/2011</a:t>
            </a:fld>
            <a:endParaRPr lang="es-ES" dirty="0"/>
          </a:p>
        </p:txBody>
      </p:sp>
      <p:sp>
        <p:nvSpPr>
          <p:cNvPr id="6" name="5 Marcador de pie de página"/>
          <p:cNvSpPr>
            <a:spLocks noGrp="1"/>
          </p:cNvSpPr>
          <p:nvPr>
            <p:ph type="ftr" sz="quarter" idx="11"/>
          </p:nvPr>
        </p:nvSpPr>
        <p:spPr/>
        <p:txBody>
          <a:bodyPr/>
          <a:lstStyle/>
          <a:p>
            <a:endParaRPr lang="es-ES" dirty="0"/>
          </a:p>
        </p:txBody>
      </p:sp>
      <p:sp>
        <p:nvSpPr>
          <p:cNvPr id="7" name="6 Marcador de número de diapositiva"/>
          <p:cNvSpPr>
            <a:spLocks noGrp="1"/>
          </p:cNvSpPr>
          <p:nvPr>
            <p:ph type="sldNum" sz="quarter" idx="12"/>
          </p:nvPr>
        </p:nvSpPr>
        <p:spPr/>
        <p:txBody>
          <a:bodyPr/>
          <a:lstStyle/>
          <a:p>
            <a:fld id="{07488289-8869-43BF-A2FE-DE0F052BAD71}" type="slidenum">
              <a:rPr lang="es-ES" smtClean="0"/>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F7B1BD-E06F-431F-91FB-222B2CF9A1B8}" type="datetimeFigureOut">
              <a:rPr lang="es-ES" smtClean="0"/>
              <a:pPr/>
              <a:t>26/03/2011</a:t>
            </a:fld>
            <a:endParaRPr lang="es-ES" dirty="0"/>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dirty="0"/>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488289-8869-43BF-A2FE-DE0F052BAD71}" type="slidenum">
              <a:rPr lang="es-ES" smtClean="0"/>
              <a:pPr/>
              <a:t>‹Nº›</a:t>
            </a:fld>
            <a:endParaRPr lang="es-E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7" Type="http://schemas.openxmlformats.org/officeDocument/2006/relationships/image" Target="../media/image8.gif"/><Relationship Id="rId2" Type="http://schemas.openxmlformats.org/officeDocument/2006/relationships/image" Target="../media/image4.jpeg"/><Relationship Id="rId1" Type="http://schemas.openxmlformats.org/officeDocument/2006/relationships/slideLayout" Target="../slideLayouts/slideLayout2.xml"/><Relationship Id="rId6" Type="http://schemas.openxmlformats.org/officeDocument/2006/relationships/slide" Target="slide4.xml"/><Relationship Id="rId5" Type="http://schemas.openxmlformats.org/officeDocument/2006/relationships/image" Target="../media/image7.jpeg"/><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3.gif"/><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by124w.bay124.mail.live.com/att/GetAttachment.aspx?tnail=0&amp;messageId=18795406-892d-49f3-8d53-97300547ce4b&amp;Aux=44|0|8CBEEED96EB9CD0|"/>
          <p:cNvPicPr>
            <a:picLocks noChangeAspect="1" noChangeArrowheads="1"/>
          </p:cNvPicPr>
          <p:nvPr/>
        </p:nvPicPr>
        <p:blipFill>
          <a:blip r:embed="rId2"/>
          <a:srcRect/>
          <a:stretch>
            <a:fillRect/>
          </a:stretch>
        </p:blipFill>
        <p:spPr bwMode="auto">
          <a:xfrm>
            <a:off x="5214942" y="1500174"/>
            <a:ext cx="3286148" cy="4970603"/>
          </a:xfrm>
          <a:prstGeom prst="rect">
            <a:avLst/>
          </a:prstGeom>
          <a:ln>
            <a:noFill/>
          </a:ln>
          <a:effectLst>
            <a:softEdge rad="112500"/>
          </a:effectLst>
        </p:spPr>
      </p:pic>
      <p:sp>
        <p:nvSpPr>
          <p:cNvPr id="6" name="5 CuadroTexto"/>
          <p:cNvSpPr txBox="1"/>
          <p:nvPr/>
        </p:nvSpPr>
        <p:spPr>
          <a:xfrm>
            <a:off x="785786" y="357166"/>
            <a:ext cx="7390356" cy="1200329"/>
          </a:xfrm>
          <a:prstGeom prst="rect">
            <a:avLst/>
          </a:prstGeom>
          <a:noFill/>
        </p:spPr>
        <p:txBody>
          <a:bodyPr wrap="none" rtlCol="0">
            <a:spAutoFit/>
          </a:bodyPr>
          <a:lstStyle/>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PARROQUIA </a:t>
            </a:r>
          </a:p>
          <a:p>
            <a:pPr algn="ctr"/>
            <a:r>
              <a:rPr lang="es-CO" sz="3600" b="1" dirty="0" smtClean="0">
                <a:solidFill>
                  <a:srgbClr val="C00000"/>
                </a:solidFill>
                <a:effectLst>
                  <a:outerShdw blurRad="38100" dist="38100" dir="2700000" algn="tl">
                    <a:srgbClr val="000000">
                      <a:alpha val="43137"/>
                    </a:srgbClr>
                  </a:outerShdw>
                </a:effectLst>
                <a:latin typeface="Constantia" pitchFamily="18" charset="0"/>
              </a:rPr>
              <a:t>NUESTRA SEÑORA DE LA SALUD</a:t>
            </a:r>
            <a:endParaRPr lang="es-ES" sz="3600" b="1" dirty="0">
              <a:solidFill>
                <a:srgbClr val="C00000"/>
              </a:solidFill>
              <a:effectLst>
                <a:outerShdw blurRad="38100" dist="38100" dir="2700000" algn="tl">
                  <a:srgbClr val="000000">
                    <a:alpha val="43137"/>
                  </a:srgbClr>
                </a:outerShdw>
              </a:effectLst>
              <a:latin typeface="Constantia" pitchFamily="18" charset="0"/>
            </a:endParaRPr>
          </a:p>
        </p:txBody>
      </p:sp>
      <p:sp>
        <p:nvSpPr>
          <p:cNvPr id="7" name="Rectangle 1"/>
          <p:cNvSpPr>
            <a:spLocks noChangeArrowheads="1"/>
          </p:cNvSpPr>
          <p:nvPr/>
        </p:nvSpPr>
        <p:spPr bwMode="auto">
          <a:xfrm>
            <a:off x="642910" y="2143678"/>
            <a:ext cx="421484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ctr"/>
            <a:r>
              <a:rPr lang="es-ES" sz="4000" b="1" i="1" dirty="0" smtClean="0">
                <a:latin typeface="Constantia" pitchFamily="18" charset="0"/>
              </a:rPr>
              <a:t>Señor, tú eres la verdad el Salvador del mundo; dame agua viva; así no tendré más sed.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242" name="Text Box 2"/>
          <p:cNvSpPr txBox="1">
            <a:spLocks noChangeArrowheads="1"/>
          </p:cNvSpPr>
          <p:nvPr/>
        </p:nvSpPr>
        <p:spPr bwMode="auto">
          <a:xfrm>
            <a:off x="684213" y="692150"/>
            <a:ext cx="3887787" cy="2014538"/>
          </a:xfrm>
          <a:prstGeom prst="rect">
            <a:avLst/>
          </a:prstGeom>
          <a:solidFill>
            <a:schemeClr val="bg1"/>
          </a:solidFill>
          <a:ln w="9525">
            <a:noFill/>
            <a:miter lim="800000"/>
            <a:headEnd/>
            <a:tailEnd/>
          </a:ln>
        </p:spPr>
        <p:txBody>
          <a:bodyPr>
            <a:spAutoFit/>
          </a:bodyPr>
          <a:lstStyle/>
          <a:p>
            <a:r>
              <a:rPr lang="es-ES_tradnl"/>
              <a:t>«Señor, no tienes con qué sacarla, y el pozo es hondo; ¿de dónde, pues, tienes esa agua viva?</a:t>
            </a:r>
          </a:p>
          <a:p>
            <a:r>
              <a:rPr lang="es-ES_tradnl"/>
              <a:t>¿Es que tú eres más que nuestro padre Jacob, que nos dio el pozo, y de él bebieron él y sus hijos y sus ganados?»</a:t>
            </a:r>
            <a:endParaRPr lang="es-ES"/>
          </a:p>
        </p:txBody>
      </p:sp>
      <p:sp>
        <p:nvSpPr>
          <p:cNvPr id="10243" name="Text Box 3"/>
          <p:cNvSpPr txBox="1">
            <a:spLocks noChangeArrowheads="1"/>
          </p:cNvSpPr>
          <p:nvPr/>
        </p:nvSpPr>
        <p:spPr bwMode="auto">
          <a:xfrm>
            <a:off x="827088" y="3357563"/>
            <a:ext cx="3673475" cy="915987"/>
          </a:xfrm>
          <a:prstGeom prst="rect">
            <a:avLst/>
          </a:prstGeom>
          <a:solidFill>
            <a:schemeClr val="bg1"/>
          </a:solidFill>
          <a:ln w="9525">
            <a:noFill/>
            <a:miter lim="800000"/>
            <a:headEnd/>
            <a:tailEnd/>
          </a:ln>
        </p:spPr>
        <p:txBody>
          <a:bodyPr>
            <a:spAutoFit/>
          </a:bodyPr>
          <a:lstStyle/>
          <a:p>
            <a:pPr>
              <a:spcBef>
                <a:spcPct val="50000"/>
              </a:spcBef>
            </a:pPr>
            <a:r>
              <a:rPr lang="es-ES_tradnl"/>
              <a:t>«Señor, dame de esa agua, para que no tenga más sed y no tenga que venir aquí a sacarla.»</a:t>
            </a:r>
            <a:endParaRPr lang="es-ES"/>
          </a:p>
        </p:txBody>
      </p:sp>
      <p:grpSp>
        <p:nvGrpSpPr>
          <p:cNvPr id="2" name="Group 4"/>
          <p:cNvGrpSpPr>
            <a:grpSpLocks/>
          </p:cNvGrpSpPr>
          <p:nvPr/>
        </p:nvGrpSpPr>
        <p:grpSpPr bwMode="auto">
          <a:xfrm>
            <a:off x="0" y="404813"/>
            <a:ext cx="5530850" cy="6046787"/>
            <a:chOff x="0" y="255"/>
            <a:chExt cx="3484" cy="3809"/>
          </a:xfrm>
        </p:grpSpPr>
        <p:pic>
          <p:nvPicPr>
            <p:cNvPr id="6153" name="Picture 5" descr="49"/>
            <p:cNvPicPr>
              <a:picLocks noChangeAspect="1" noChangeArrowheads="1"/>
            </p:cNvPicPr>
            <p:nvPr/>
          </p:nvPicPr>
          <p:blipFill>
            <a:blip r:embed="rId2"/>
            <a:srcRect l="400" r="59843"/>
            <a:stretch>
              <a:fillRect/>
            </a:stretch>
          </p:blipFill>
          <p:spPr bwMode="auto">
            <a:xfrm>
              <a:off x="0" y="255"/>
              <a:ext cx="2290" cy="3808"/>
            </a:xfrm>
            <a:prstGeom prst="rect">
              <a:avLst/>
            </a:prstGeom>
            <a:noFill/>
            <a:ln w="9525">
              <a:noFill/>
              <a:miter lim="800000"/>
              <a:headEnd/>
              <a:tailEnd/>
            </a:ln>
          </p:spPr>
        </p:pic>
        <p:grpSp>
          <p:nvGrpSpPr>
            <p:cNvPr id="3" name="Group 6"/>
            <p:cNvGrpSpPr>
              <a:grpSpLocks/>
            </p:cNvGrpSpPr>
            <p:nvPr/>
          </p:nvGrpSpPr>
          <p:grpSpPr bwMode="auto">
            <a:xfrm>
              <a:off x="2245" y="256"/>
              <a:ext cx="1239" cy="3808"/>
              <a:chOff x="2245" y="256"/>
              <a:chExt cx="1239" cy="3808"/>
            </a:xfrm>
          </p:grpSpPr>
          <p:pic>
            <p:nvPicPr>
              <p:cNvPr id="6155" name="Picture 7" descr="49"/>
              <p:cNvPicPr>
                <a:picLocks noChangeAspect="1" noChangeArrowheads="1"/>
              </p:cNvPicPr>
              <p:nvPr/>
            </p:nvPicPr>
            <p:blipFill>
              <a:blip r:embed="rId2"/>
              <a:srcRect l="38976" r="42117"/>
              <a:stretch>
                <a:fillRect/>
              </a:stretch>
            </p:blipFill>
            <p:spPr bwMode="auto">
              <a:xfrm>
                <a:off x="2245" y="256"/>
                <a:ext cx="1089" cy="3808"/>
              </a:xfrm>
              <a:prstGeom prst="rect">
                <a:avLst/>
              </a:prstGeom>
              <a:noFill/>
              <a:ln w="9525">
                <a:noFill/>
                <a:miter lim="800000"/>
                <a:headEnd/>
                <a:tailEnd/>
              </a:ln>
            </p:spPr>
          </p:pic>
          <p:pic>
            <p:nvPicPr>
              <p:cNvPr id="6156" name="Picture 8" descr="fountsm.gif (2254 bytes)"/>
              <p:cNvPicPr>
                <a:picLocks noChangeAspect="1" noChangeArrowheads="1" noCrop="1"/>
              </p:cNvPicPr>
              <p:nvPr/>
            </p:nvPicPr>
            <p:blipFill>
              <a:blip r:embed="rId3"/>
              <a:srcRect/>
              <a:stretch>
                <a:fillRect/>
              </a:stretch>
            </p:blipFill>
            <p:spPr bwMode="auto">
              <a:xfrm>
                <a:off x="2427" y="2237"/>
                <a:ext cx="1057" cy="1057"/>
              </a:xfrm>
              <a:prstGeom prst="rect">
                <a:avLst/>
              </a:prstGeom>
              <a:noFill/>
              <a:ln w="9525">
                <a:noFill/>
                <a:miter lim="800000"/>
                <a:headEnd/>
                <a:tailEnd/>
              </a:ln>
            </p:spPr>
          </p:pic>
        </p:grpSp>
      </p:grpSp>
      <p:sp>
        <p:nvSpPr>
          <p:cNvPr id="10249" name="Text Box 9"/>
          <p:cNvSpPr txBox="1">
            <a:spLocks noChangeArrowheads="1"/>
          </p:cNvSpPr>
          <p:nvPr/>
        </p:nvSpPr>
        <p:spPr bwMode="auto">
          <a:xfrm>
            <a:off x="5580063" y="692150"/>
            <a:ext cx="3563937" cy="1465263"/>
          </a:xfrm>
          <a:prstGeom prst="rect">
            <a:avLst/>
          </a:prstGeom>
          <a:solidFill>
            <a:schemeClr val="bg1"/>
          </a:solidFill>
          <a:ln w="9525">
            <a:noFill/>
            <a:miter lim="800000"/>
            <a:headEnd/>
            <a:tailEnd/>
          </a:ln>
        </p:spPr>
        <p:txBody>
          <a:bodyPr>
            <a:spAutoFit/>
          </a:bodyPr>
          <a:lstStyle/>
          <a:p>
            <a:pPr>
              <a:spcBef>
                <a:spcPct val="50000"/>
              </a:spcBef>
            </a:pPr>
            <a:r>
              <a:rPr lang="es-ES_tradnl"/>
              <a:t>«Si conocieras el </a:t>
            </a:r>
            <a:r>
              <a:rPr lang="es-ES_tradnl">
                <a:solidFill>
                  <a:srgbClr val="FF3300"/>
                </a:solidFill>
              </a:rPr>
              <a:t>don</a:t>
            </a:r>
            <a:r>
              <a:rPr lang="es-ES_tradnl"/>
              <a:t> de Dios,          y quién es el que te dice:          “Dame de beber”, tú le habrías pedido a él,  y él te habría dado agua viva.»</a:t>
            </a:r>
            <a:endParaRPr lang="es-ES"/>
          </a:p>
        </p:txBody>
      </p:sp>
      <p:sp>
        <p:nvSpPr>
          <p:cNvPr id="10250" name="Text Box 10"/>
          <p:cNvSpPr txBox="1">
            <a:spLocks noChangeArrowheads="1"/>
          </p:cNvSpPr>
          <p:nvPr/>
        </p:nvSpPr>
        <p:spPr bwMode="auto">
          <a:xfrm>
            <a:off x="5508625" y="2708275"/>
            <a:ext cx="3635375" cy="2014538"/>
          </a:xfrm>
          <a:prstGeom prst="rect">
            <a:avLst/>
          </a:prstGeom>
          <a:solidFill>
            <a:schemeClr val="bg1"/>
          </a:solidFill>
          <a:ln w="9525">
            <a:noFill/>
            <a:miter lim="800000"/>
            <a:headEnd/>
            <a:tailEnd/>
          </a:ln>
        </p:spPr>
        <p:txBody>
          <a:bodyPr>
            <a:spAutoFit/>
          </a:bodyPr>
          <a:lstStyle/>
          <a:p>
            <a:r>
              <a:rPr lang="es-ES_tradnl"/>
              <a:t>Todo el que beba de esta agua,          volverá a tener sed; pero el que beba del agua que yo le dé,          no tendrá sed jamás, sino que el agua que yo le dé se convertirá en él en fuente  de agua que brota para vida eterna.»</a:t>
            </a:r>
            <a:endParaRPr lang="es-ES"/>
          </a:p>
        </p:txBody>
      </p:sp>
      <p:sp>
        <p:nvSpPr>
          <p:cNvPr id="10251" name="Text Box 11"/>
          <p:cNvSpPr txBox="1">
            <a:spLocks noChangeArrowheads="1"/>
          </p:cNvSpPr>
          <p:nvPr/>
        </p:nvSpPr>
        <p:spPr bwMode="auto">
          <a:xfrm>
            <a:off x="250825" y="0"/>
            <a:ext cx="8893175" cy="366713"/>
          </a:xfrm>
          <a:prstGeom prst="rect">
            <a:avLst/>
          </a:prstGeom>
          <a:noFill/>
          <a:ln w="9525">
            <a:noFill/>
            <a:miter lim="800000"/>
            <a:headEnd/>
            <a:tailEnd/>
          </a:ln>
        </p:spPr>
        <p:txBody>
          <a:bodyPr>
            <a:spAutoFit/>
          </a:bodyPr>
          <a:lstStyle/>
          <a:p>
            <a:pPr algn="ctr">
              <a:spcBef>
                <a:spcPct val="50000"/>
              </a:spcBef>
            </a:pPr>
            <a:r>
              <a:rPr lang="es-CO" b="1"/>
              <a:t>Y JESÚS Y LA SAMARITANA SIGUIERON DIALOGANDO</a:t>
            </a:r>
            <a:endParaRPr lang="es-ES" b="1"/>
          </a:p>
        </p:txBody>
      </p:sp>
      <p:pic>
        <p:nvPicPr>
          <p:cNvPr id="10252" name="Picture 12" descr="49"/>
          <p:cNvPicPr>
            <a:picLocks noChangeAspect="1" noChangeArrowheads="1"/>
          </p:cNvPicPr>
          <p:nvPr/>
        </p:nvPicPr>
        <p:blipFill>
          <a:blip r:embed="rId2"/>
          <a:srcRect l="57883"/>
          <a:stretch>
            <a:fillRect/>
          </a:stretch>
        </p:blipFill>
        <p:spPr bwMode="auto">
          <a:xfrm>
            <a:off x="5292725" y="404813"/>
            <a:ext cx="3851275" cy="6045200"/>
          </a:xfrm>
          <a:prstGeom prst="rect">
            <a:avLst/>
          </a:prstGeom>
          <a:noFill/>
          <a:ln w="9525">
            <a:noFill/>
            <a:miter lim="800000"/>
            <a:headEnd/>
            <a:tailEnd/>
          </a:ln>
        </p:spPr>
      </p:pic>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ntr" presetSubtype="0" fill="hold" grpId="0" nodeType="clickEffect">
                                  <p:stCondLst>
                                    <p:cond delay="0"/>
                                  </p:stCondLst>
                                  <p:childTnLst>
                                    <p:set>
                                      <p:cBhvr>
                                        <p:cTn id="6" dur="1" fill="hold">
                                          <p:stCondLst>
                                            <p:cond delay="0"/>
                                          </p:stCondLst>
                                        </p:cTn>
                                        <p:tgtEl>
                                          <p:spTgt spid="10251"/>
                                        </p:tgtEl>
                                        <p:attrNameLst>
                                          <p:attrName>style.visibility</p:attrName>
                                        </p:attrNameLst>
                                      </p:cBhvr>
                                      <p:to>
                                        <p:strVal val="visible"/>
                                      </p:to>
                                    </p:set>
                                    <p:anim calcmode="lin" valueType="num">
                                      <p:cBhvr>
                                        <p:cTn id="7" dur="2000" fill="hold"/>
                                        <p:tgtEl>
                                          <p:spTgt spid="10251"/>
                                        </p:tgtEl>
                                        <p:attrNameLst>
                                          <p:attrName>ppt_w</p:attrName>
                                        </p:attrNameLst>
                                      </p:cBhvr>
                                      <p:tavLst>
                                        <p:tav tm="0">
                                          <p:val>
                                            <p:fltVal val="0"/>
                                          </p:val>
                                        </p:tav>
                                        <p:tav tm="100000">
                                          <p:val>
                                            <p:strVal val="#ppt_w"/>
                                          </p:val>
                                        </p:tav>
                                      </p:tavLst>
                                    </p:anim>
                                    <p:anim calcmode="lin" valueType="num">
                                      <p:cBhvr>
                                        <p:cTn id="8" dur="2000" fill="hold"/>
                                        <p:tgtEl>
                                          <p:spTgt spid="10251"/>
                                        </p:tgtEl>
                                        <p:attrNameLst>
                                          <p:attrName>ppt_h</p:attrName>
                                        </p:attrNameLst>
                                      </p:cBhvr>
                                      <p:tavLst>
                                        <p:tav tm="0">
                                          <p:val>
                                            <p:fltVal val="0"/>
                                          </p:val>
                                        </p:tav>
                                        <p:tav tm="100000">
                                          <p:val>
                                            <p:strVal val="#ppt_h"/>
                                          </p:val>
                                        </p:tav>
                                      </p:tavLst>
                                    </p:anim>
                                    <p:anim calcmode="lin" valueType="num">
                                      <p:cBhvr>
                                        <p:cTn id="9" dur="2000" fill="hold"/>
                                        <p:tgtEl>
                                          <p:spTgt spid="10251"/>
                                        </p:tgtEl>
                                        <p:attrNameLst>
                                          <p:attrName>ppt_x</p:attrName>
                                        </p:attrNameLst>
                                      </p:cBhvr>
                                      <p:tavLst>
                                        <p:tav tm="0" fmla="#ppt_x+(cos(-2*pi*(1-$))*-#ppt_x-sin(-2*pi*(1-$))*(1-#ppt_y))*(1-$)">
                                          <p:val>
                                            <p:fltVal val="0"/>
                                          </p:val>
                                        </p:tav>
                                        <p:tav tm="100000">
                                          <p:val>
                                            <p:fltVal val="1"/>
                                          </p:val>
                                        </p:tav>
                                      </p:tavLst>
                                    </p:anim>
                                    <p:anim calcmode="lin" valueType="num">
                                      <p:cBhvr>
                                        <p:cTn id="10" dur="2000" fill="hold"/>
                                        <p:tgtEl>
                                          <p:spTgt spid="10251"/>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11" fill="hold">
                      <p:stCondLst>
                        <p:cond delay="indefinite"/>
                      </p:stCondLst>
                      <p:childTnLst>
                        <p:par>
                          <p:cTn id="12" fill="hold">
                            <p:stCondLst>
                              <p:cond delay="0"/>
                            </p:stCondLst>
                            <p:childTnLst>
                              <p:par>
                                <p:cTn id="13" presetID="9" presetClass="entr" presetSubtype="0"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dissolve">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27" presetClass="entr" presetSubtype="0" fill="hold" grpId="0" nodeType="clickEffect">
                                  <p:stCondLst>
                                    <p:cond delay="0"/>
                                  </p:stCondLst>
                                  <p:iterate type="lt">
                                    <p:tmPct val="50000"/>
                                  </p:iterate>
                                  <p:childTnLst>
                                    <p:set>
                                      <p:cBhvr>
                                        <p:cTn id="19" dur="1" fill="hold">
                                          <p:stCondLst>
                                            <p:cond delay="0"/>
                                          </p:stCondLst>
                                        </p:cTn>
                                        <p:tgtEl>
                                          <p:spTgt spid="10249"/>
                                        </p:tgtEl>
                                        <p:attrNameLst>
                                          <p:attrName>style.visibility</p:attrName>
                                        </p:attrNameLst>
                                      </p:cBhvr>
                                      <p:to>
                                        <p:strVal val="visible"/>
                                      </p:to>
                                    </p:set>
                                    <p:anim calcmode="discrete" valueType="clr">
                                      <p:cBhvr override="childStyle">
                                        <p:cTn id="20" dur="80"/>
                                        <p:tgtEl>
                                          <p:spTgt spid="10249"/>
                                        </p:tgtEl>
                                        <p:attrNameLst>
                                          <p:attrName>style.color</p:attrName>
                                        </p:attrNameLst>
                                      </p:cBhvr>
                                      <p:tavLst>
                                        <p:tav tm="0">
                                          <p:val>
                                            <p:clrVal>
                                              <a:schemeClr val="accent2"/>
                                            </p:clrVal>
                                          </p:val>
                                        </p:tav>
                                        <p:tav tm="50000">
                                          <p:val>
                                            <p:clrVal>
                                              <a:schemeClr val="hlink"/>
                                            </p:clrVal>
                                          </p:val>
                                        </p:tav>
                                      </p:tavLst>
                                    </p:anim>
                                    <p:anim calcmode="discrete" valueType="clr">
                                      <p:cBhvr>
                                        <p:cTn id="21" dur="80"/>
                                        <p:tgtEl>
                                          <p:spTgt spid="10249"/>
                                        </p:tgtEl>
                                        <p:attrNameLst>
                                          <p:attrName>fillcolor</p:attrName>
                                        </p:attrNameLst>
                                      </p:cBhvr>
                                      <p:tavLst>
                                        <p:tav tm="0">
                                          <p:val>
                                            <p:clrVal>
                                              <a:schemeClr val="accent2"/>
                                            </p:clrVal>
                                          </p:val>
                                        </p:tav>
                                        <p:tav tm="50000">
                                          <p:val>
                                            <p:clrVal>
                                              <a:schemeClr val="hlink"/>
                                            </p:clrVal>
                                          </p:val>
                                        </p:tav>
                                      </p:tavLst>
                                    </p:anim>
                                    <p:set>
                                      <p:cBhvr>
                                        <p:cTn id="22" dur="80"/>
                                        <p:tgtEl>
                                          <p:spTgt spid="10249"/>
                                        </p:tgtEl>
                                        <p:attrNameLst>
                                          <p:attrName>fill.type</p:attrName>
                                        </p:attrNameLst>
                                      </p:cBhvr>
                                      <p:to>
                                        <p:strVal val="solid"/>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nodeType="clickEffect">
                                  <p:stCondLst>
                                    <p:cond delay="0"/>
                                  </p:stCondLst>
                                  <p:childTnLst>
                                    <p:animEffect transition="out" filter="fade">
                                      <p:cBhvr>
                                        <p:cTn id="26" dur="2000"/>
                                        <p:tgtEl>
                                          <p:spTgt spid="2"/>
                                        </p:tgtEl>
                                      </p:cBhvr>
                                    </p:animEffect>
                                    <p:set>
                                      <p:cBhvr>
                                        <p:cTn id="27" dur="1" fill="hold">
                                          <p:stCondLst>
                                            <p:cond delay="1999"/>
                                          </p:stCondLst>
                                        </p:cTn>
                                        <p:tgtEl>
                                          <p:spTgt spid="2"/>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9" presetClass="entr" presetSubtype="0" fill="hold" nodeType="clickEffect">
                                  <p:stCondLst>
                                    <p:cond delay="0"/>
                                  </p:stCondLst>
                                  <p:childTnLst>
                                    <p:set>
                                      <p:cBhvr>
                                        <p:cTn id="31" dur="1" fill="hold">
                                          <p:stCondLst>
                                            <p:cond delay="0"/>
                                          </p:stCondLst>
                                        </p:cTn>
                                        <p:tgtEl>
                                          <p:spTgt spid="10252"/>
                                        </p:tgtEl>
                                        <p:attrNameLst>
                                          <p:attrName>style.visibility</p:attrName>
                                        </p:attrNameLst>
                                      </p:cBhvr>
                                      <p:to>
                                        <p:strVal val="visible"/>
                                      </p:to>
                                    </p:set>
                                    <p:animEffect transition="in" filter="dissolve">
                                      <p:cBhvr>
                                        <p:cTn id="32" dur="500"/>
                                        <p:tgtEl>
                                          <p:spTgt spid="10252"/>
                                        </p:tgtEl>
                                      </p:cBhvr>
                                    </p:animEffect>
                                  </p:childTnLst>
                                </p:cTn>
                              </p:par>
                            </p:childTnLst>
                          </p:cTn>
                        </p:par>
                      </p:childTnLst>
                    </p:cTn>
                  </p:par>
                  <p:par>
                    <p:cTn id="33" fill="hold">
                      <p:stCondLst>
                        <p:cond delay="indefinite"/>
                      </p:stCondLst>
                      <p:childTnLst>
                        <p:par>
                          <p:cTn id="34" fill="hold">
                            <p:stCondLst>
                              <p:cond delay="0"/>
                            </p:stCondLst>
                            <p:childTnLst>
                              <p:par>
                                <p:cTn id="35" presetID="27" presetClass="entr" presetSubtype="0" fill="hold" grpId="0" nodeType="clickEffect">
                                  <p:stCondLst>
                                    <p:cond delay="0"/>
                                  </p:stCondLst>
                                  <p:iterate type="lt">
                                    <p:tmPct val="50000"/>
                                  </p:iterate>
                                  <p:childTnLst>
                                    <p:set>
                                      <p:cBhvr>
                                        <p:cTn id="36" dur="1" fill="hold">
                                          <p:stCondLst>
                                            <p:cond delay="0"/>
                                          </p:stCondLst>
                                        </p:cTn>
                                        <p:tgtEl>
                                          <p:spTgt spid="10242"/>
                                        </p:tgtEl>
                                        <p:attrNameLst>
                                          <p:attrName>style.visibility</p:attrName>
                                        </p:attrNameLst>
                                      </p:cBhvr>
                                      <p:to>
                                        <p:strVal val="visible"/>
                                      </p:to>
                                    </p:set>
                                    <p:anim calcmode="discrete" valueType="clr">
                                      <p:cBhvr override="childStyle">
                                        <p:cTn id="37" dur="80"/>
                                        <p:tgtEl>
                                          <p:spTgt spid="10242"/>
                                        </p:tgtEl>
                                        <p:attrNameLst>
                                          <p:attrName>style.color</p:attrName>
                                        </p:attrNameLst>
                                      </p:cBhvr>
                                      <p:tavLst>
                                        <p:tav tm="0">
                                          <p:val>
                                            <p:clrVal>
                                              <a:schemeClr val="accent2"/>
                                            </p:clrVal>
                                          </p:val>
                                        </p:tav>
                                        <p:tav tm="50000">
                                          <p:val>
                                            <p:clrVal>
                                              <a:schemeClr val="hlink"/>
                                            </p:clrVal>
                                          </p:val>
                                        </p:tav>
                                      </p:tavLst>
                                    </p:anim>
                                    <p:anim calcmode="discrete" valueType="clr">
                                      <p:cBhvr>
                                        <p:cTn id="38" dur="80"/>
                                        <p:tgtEl>
                                          <p:spTgt spid="10242"/>
                                        </p:tgtEl>
                                        <p:attrNameLst>
                                          <p:attrName>fillcolor</p:attrName>
                                        </p:attrNameLst>
                                      </p:cBhvr>
                                      <p:tavLst>
                                        <p:tav tm="0">
                                          <p:val>
                                            <p:clrVal>
                                              <a:schemeClr val="accent2"/>
                                            </p:clrVal>
                                          </p:val>
                                        </p:tav>
                                        <p:tav tm="50000">
                                          <p:val>
                                            <p:clrVal>
                                              <a:schemeClr val="hlink"/>
                                            </p:clrVal>
                                          </p:val>
                                        </p:tav>
                                      </p:tavLst>
                                    </p:anim>
                                    <p:set>
                                      <p:cBhvr>
                                        <p:cTn id="39" dur="80"/>
                                        <p:tgtEl>
                                          <p:spTgt spid="10242"/>
                                        </p:tgtEl>
                                        <p:attrNameLst>
                                          <p:attrName>fill.type</p:attrName>
                                        </p:attrNameLst>
                                      </p:cBhvr>
                                      <p:to>
                                        <p:strVal val="solid"/>
                                      </p:to>
                                    </p:set>
                                  </p:childTnLst>
                                </p:cTn>
                              </p:par>
                            </p:childTnLst>
                          </p:cTn>
                        </p:par>
                      </p:childTnLst>
                    </p:cTn>
                  </p:par>
                  <p:par>
                    <p:cTn id="40" fill="hold">
                      <p:stCondLst>
                        <p:cond delay="indefinite"/>
                      </p:stCondLst>
                      <p:childTnLst>
                        <p:par>
                          <p:cTn id="41" fill="hold">
                            <p:stCondLst>
                              <p:cond delay="0"/>
                            </p:stCondLst>
                            <p:childTnLst>
                              <p:par>
                                <p:cTn id="42" presetID="10" presetClass="exit" presetSubtype="0" fill="hold" nodeType="clickEffect">
                                  <p:stCondLst>
                                    <p:cond delay="0"/>
                                  </p:stCondLst>
                                  <p:childTnLst>
                                    <p:animEffect transition="out" filter="fade">
                                      <p:cBhvr>
                                        <p:cTn id="43" dur="2000"/>
                                        <p:tgtEl>
                                          <p:spTgt spid="10252"/>
                                        </p:tgtEl>
                                      </p:cBhvr>
                                    </p:animEffect>
                                    <p:set>
                                      <p:cBhvr>
                                        <p:cTn id="44" dur="1" fill="hold">
                                          <p:stCondLst>
                                            <p:cond delay="1999"/>
                                          </p:stCondLst>
                                        </p:cTn>
                                        <p:tgtEl>
                                          <p:spTgt spid="10252"/>
                                        </p:tgtEl>
                                        <p:attrNameLst>
                                          <p:attrName>style.visibility</p:attrName>
                                        </p:attrNameLst>
                                      </p:cBhvr>
                                      <p:to>
                                        <p:strVal val="hidden"/>
                                      </p:to>
                                    </p:set>
                                  </p:childTnLst>
                                </p:cTn>
                              </p:par>
                            </p:childTnLst>
                          </p:cTn>
                        </p:par>
                      </p:childTnLst>
                    </p:cTn>
                  </p:par>
                  <p:par>
                    <p:cTn id="45" fill="hold">
                      <p:stCondLst>
                        <p:cond delay="indefinite"/>
                      </p:stCondLst>
                      <p:childTnLst>
                        <p:par>
                          <p:cTn id="46" fill="hold">
                            <p:stCondLst>
                              <p:cond delay="0"/>
                            </p:stCondLst>
                            <p:childTnLst>
                              <p:par>
                                <p:cTn id="47" presetID="9" presetClass="entr" presetSubtype="0" fill="hold" nodeType="clickEffect">
                                  <p:stCondLst>
                                    <p:cond delay="0"/>
                                  </p:stCondLst>
                                  <p:childTnLst>
                                    <p:set>
                                      <p:cBhvr>
                                        <p:cTn id="48" dur="1" fill="hold">
                                          <p:stCondLst>
                                            <p:cond delay="0"/>
                                          </p:stCondLst>
                                        </p:cTn>
                                        <p:tgtEl>
                                          <p:spTgt spid="2"/>
                                        </p:tgtEl>
                                        <p:attrNameLst>
                                          <p:attrName>style.visibility</p:attrName>
                                        </p:attrNameLst>
                                      </p:cBhvr>
                                      <p:to>
                                        <p:strVal val="visible"/>
                                      </p:to>
                                    </p:set>
                                    <p:animEffect transition="in" filter="dissolve">
                                      <p:cBhvr>
                                        <p:cTn id="49" dur="500"/>
                                        <p:tgtEl>
                                          <p:spTgt spid="2"/>
                                        </p:tgtEl>
                                      </p:cBhvr>
                                    </p:animEffect>
                                  </p:childTnLst>
                                </p:cTn>
                              </p:par>
                            </p:childTnLst>
                          </p:cTn>
                        </p:par>
                      </p:childTnLst>
                    </p:cTn>
                  </p:par>
                  <p:par>
                    <p:cTn id="50" fill="hold">
                      <p:stCondLst>
                        <p:cond delay="indefinite"/>
                      </p:stCondLst>
                      <p:childTnLst>
                        <p:par>
                          <p:cTn id="51" fill="hold">
                            <p:stCondLst>
                              <p:cond delay="0"/>
                            </p:stCondLst>
                            <p:childTnLst>
                              <p:par>
                                <p:cTn id="52" presetID="27" presetClass="entr" presetSubtype="0" fill="hold" grpId="0" nodeType="clickEffect">
                                  <p:stCondLst>
                                    <p:cond delay="0"/>
                                  </p:stCondLst>
                                  <p:iterate type="lt">
                                    <p:tmPct val="50000"/>
                                  </p:iterate>
                                  <p:childTnLst>
                                    <p:set>
                                      <p:cBhvr>
                                        <p:cTn id="53" dur="1" fill="hold">
                                          <p:stCondLst>
                                            <p:cond delay="0"/>
                                          </p:stCondLst>
                                        </p:cTn>
                                        <p:tgtEl>
                                          <p:spTgt spid="10250"/>
                                        </p:tgtEl>
                                        <p:attrNameLst>
                                          <p:attrName>style.visibility</p:attrName>
                                        </p:attrNameLst>
                                      </p:cBhvr>
                                      <p:to>
                                        <p:strVal val="visible"/>
                                      </p:to>
                                    </p:set>
                                    <p:anim calcmode="discrete" valueType="clr">
                                      <p:cBhvr override="childStyle">
                                        <p:cTn id="54" dur="80"/>
                                        <p:tgtEl>
                                          <p:spTgt spid="10250"/>
                                        </p:tgtEl>
                                        <p:attrNameLst>
                                          <p:attrName>style.color</p:attrName>
                                        </p:attrNameLst>
                                      </p:cBhvr>
                                      <p:tavLst>
                                        <p:tav tm="0">
                                          <p:val>
                                            <p:clrVal>
                                              <a:schemeClr val="accent2"/>
                                            </p:clrVal>
                                          </p:val>
                                        </p:tav>
                                        <p:tav tm="50000">
                                          <p:val>
                                            <p:clrVal>
                                              <a:schemeClr val="hlink"/>
                                            </p:clrVal>
                                          </p:val>
                                        </p:tav>
                                      </p:tavLst>
                                    </p:anim>
                                    <p:anim calcmode="discrete" valueType="clr">
                                      <p:cBhvr>
                                        <p:cTn id="55" dur="80"/>
                                        <p:tgtEl>
                                          <p:spTgt spid="10250"/>
                                        </p:tgtEl>
                                        <p:attrNameLst>
                                          <p:attrName>fillcolor</p:attrName>
                                        </p:attrNameLst>
                                      </p:cBhvr>
                                      <p:tavLst>
                                        <p:tav tm="0">
                                          <p:val>
                                            <p:clrVal>
                                              <a:schemeClr val="accent2"/>
                                            </p:clrVal>
                                          </p:val>
                                        </p:tav>
                                        <p:tav tm="50000">
                                          <p:val>
                                            <p:clrVal>
                                              <a:schemeClr val="hlink"/>
                                            </p:clrVal>
                                          </p:val>
                                        </p:tav>
                                      </p:tavLst>
                                    </p:anim>
                                    <p:set>
                                      <p:cBhvr>
                                        <p:cTn id="56" dur="80"/>
                                        <p:tgtEl>
                                          <p:spTgt spid="10250"/>
                                        </p:tgtEl>
                                        <p:attrNameLst>
                                          <p:attrName>fill.type</p:attrName>
                                        </p:attrNameLst>
                                      </p:cBhvr>
                                      <p:to>
                                        <p:strVal val="solid"/>
                                      </p:to>
                                    </p:set>
                                  </p:childTnLst>
                                </p:cTn>
                              </p:par>
                            </p:childTnLst>
                          </p:cTn>
                        </p:par>
                      </p:childTnLst>
                    </p:cTn>
                  </p:par>
                  <p:par>
                    <p:cTn id="57" fill="hold">
                      <p:stCondLst>
                        <p:cond delay="indefinite"/>
                      </p:stCondLst>
                      <p:childTnLst>
                        <p:par>
                          <p:cTn id="58" fill="hold">
                            <p:stCondLst>
                              <p:cond delay="0"/>
                            </p:stCondLst>
                            <p:childTnLst>
                              <p:par>
                                <p:cTn id="59" presetID="9" presetClass="entr" presetSubtype="0" fill="hold" nodeType="clickEffect">
                                  <p:stCondLst>
                                    <p:cond delay="0"/>
                                  </p:stCondLst>
                                  <p:childTnLst>
                                    <p:set>
                                      <p:cBhvr>
                                        <p:cTn id="60" dur="1" fill="hold">
                                          <p:stCondLst>
                                            <p:cond delay="0"/>
                                          </p:stCondLst>
                                        </p:cTn>
                                        <p:tgtEl>
                                          <p:spTgt spid="10252"/>
                                        </p:tgtEl>
                                        <p:attrNameLst>
                                          <p:attrName>style.visibility</p:attrName>
                                        </p:attrNameLst>
                                      </p:cBhvr>
                                      <p:to>
                                        <p:strVal val="visible"/>
                                      </p:to>
                                    </p:set>
                                    <p:animEffect transition="in" filter="dissolve">
                                      <p:cBhvr>
                                        <p:cTn id="61" dur="2000"/>
                                        <p:tgtEl>
                                          <p:spTgt spid="10252"/>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xit" presetSubtype="0" fill="hold" nodeType="clickEffect">
                                  <p:stCondLst>
                                    <p:cond delay="0"/>
                                  </p:stCondLst>
                                  <p:childTnLst>
                                    <p:animEffect transition="out" filter="fade">
                                      <p:cBhvr>
                                        <p:cTn id="65" dur="2000"/>
                                        <p:tgtEl>
                                          <p:spTgt spid="2"/>
                                        </p:tgtEl>
                                      </p:cBhvr>
                                    </p:animEffect>
                                    <p:set>
                                      <p:cBhvr>
                                        <p:cTn id="66" dur="1" fill="hold">
                                          <p:stCondLst>
                                            <p:cond delay="1999"/>
                                          </p:stCondLst>
                                        </p:cTn>
                                        <p:tgtEl>
                                          <p:spTgt spid="2"/>
                                        </p:tgtEl>
                                        <p:attrNameLst>
                                          <p:attrName>style.visibility</p:attrName>
                                        </p:attrNameLst>
                                      </p:cBhvr>
                                      <p:to>
                                        <p:strVal val="hidden"/>
                                      </p:to>
                                    </p:set>
                                  </p:childTnLst>
                                </p:cTn>
                              </p:par>
                            </p:childTnLst>
                          </p:cTn>
                        </p:par>
                      </p:childTnLst>
                    </p:cTn>
                  </p:par>
                  <p:par>
                    <p:cTn id="67" fill="hold">
                      <p:stCondLst>
                        <p:cond delay="indefinite"/>
                      </p:stCondLst>
                      <p:childTnLst>
                        <p:par>
                          <p:cTn id="68" fill="hold">
                            <p:stCondLst>
                              <p:cond delay="0"/>
                            </p:stCondLst>
                            <p:childTnLst>
                              <p:par>
                                <p:cTn id="69" presetID="27" presetClass="entr" presetSubtype="0" fill="hold" grpId="0" nodeType="clickEffect">
                                  <p:stCondLst>
                                    <p:cond delay="0"/>
                                  </p:stCondLst>
                                  <p:iterate type="lt">
                                    <p:tmPct val="50000"/>
                                  </p:iterate>
                                  <p:childTnLst>
                                    <p:set>
                                      <p:cBhvr>
                                        <p:cTn id="70" dur="1" fill="hold">
                                          <p:stCondLst>
                                            <p:cond delay="0"/>
                                          </p:stCondLst>
                                        </p:cTn>
                                        <p:tgtEl>
                                          <p:spTgt spid="10243"/>
                                        </p:tgtEl>
                                        <p:attrNameLst>
                                          <p:attrName>style.visibility</p:attrName>
                                        </p:attrNameLst>
                                      </p:cBhvr>
                                      <p:to>
                                        <p:strVal val="visible"/>
                                      </p:to>
                                    </p:set>
                                    <p:anim calcmode="discrete" valueType="clr">
                                      <p:cBhvr override="childStyle">
                                        <p:cTn id="71" dur="80"/>
                                        <p:tgtEl>
                                          <p:spTgt spid="10243"/>
                                        </p:tgtEl>
                                        <p:attrNameLst>
                                          <p:attrName>style.color</p:attrName>
                                        </p:attrNameLst>
                                      </p:cBhvr>
                                      <p:tavLst>
                                        <p:tav tm="0">
                                          <p:val>
                                            <p:clrVal>
                                              <a:schemeClr val="accent2"/>
                                            </p:clrVal>
                                          </p:val>
                                        </p:tav>
                                        <p:tav tm="50000">
                                          <p:val>
                                            <p:clrVal>
                                              <a:schemeClr val="hlink"/>
                                            </p:clrVal>
                                          </p:val>
                                        </p:tav>
                                      </p:tavLst>
                                    </p:anim>
                                    <p:anim calcmode="discrete" valueType="clr">
                                      <p:cBhvr>
                                        <p:cTn id="72" dur="80"/>
                                        <p:tgtEl>
                                          <p:spTgt spid="10243"/>
                                        </p:tgtEl>
                                        <p:attrNameLst>
                                          <p:attrName>fillcolor</p:attrName>
                                        </p:attrNameLst>
                                      </p:cBhvr>
                                      <p:tavLst>
                                        <p:tav tm="0">
                                          <p:val>
                                            <p:clrVal>
                                              <a:schemeClr val="accent2"/>
                                            </p:clrVal>
                                          </p:val>
                                        </p:tav>
                                        <p:tav tm="50000">
                                          <p:val>
                                            <p:clrVal>
                                              <a:schemeClr val="hlink"/>
                                            </p:clrVal>
                                          </p:val>
                                        </p:tav>
                                      </p:tavLst>
                                    </p:anim>
                                    <p:set>
                                      <p:cBhvr>
                                        <p:cTn id="73" dur="80"/>
                                        <p:tgtEl>
                                          <p:spTgt spid="10243"/>
                                        </p:tgtEl>
                                        <p:attrNameLst>
                                          <p:attrName>fill.type</p:attrName>
                                        </p:attrNameLst>
                                      </p:cBhvr>
                                      <p:to>
                                        <p:strVal val="solid"/>
                                      </p:to>
                                    </p:set>
                                  </p:childTnLst>
                                </p:cTn>
                              </p:par>
                            </p:childTnLst>
                          </p:cTn>
                        </p:par>
                      </p:childTnLst>
                    </p:cTn>
                  </p:par>
                  <p:par>
                    <p:cTn id="74" fill="hold">
                      <p:stCondLst>
                        <p:cond delay="indefinite"/>
                      </p:stCondLst>
                      <p:childTnLst>
                        <p:par>
                          <p:cTn id="75" fill="hold">
                            <p:stCondLst>
                              <p:cond delay="0"/>
                            </p:stCondLst>
                            <p:childTnLst>
                              <p:par>
                                <p:cTn id="76" presetID="9" presetClass="entr" presetSubtype="0" fill="hold" nodeType="clickEffect">
                                  <p:stCondLst>
                                    <p:cond delay="0"/>
                                  </p:stCondLst>
                                  <p:childTnLst>
                                    <p:set>
                                      <p:cBhvr>
                                        <p:cTn id="77" dur="1" fill="hold">
                                          <p:stCondLst>
                                            <p:cond delay="0"/>
                                          </p:stCondLst>
                                        </p:cTn>
                                        <p:tgtEl>
                                          <p:spTgt spid="2"/>
                                        </p:tgtEl>
                                        <p:attrNameLst>
                                          <p:attrName>style.visibility</p:attrName>
                                        </p:attrNameLst>
                                      </p:cBhvr>
                                      <p:to>
                                        <p:strVal val="visible"/>
                                      </p:to>
                                    </p:set>
                                    <p:animEffect transition="in" filter="dissolve">
                                      <p:cBhvr>
                                        <p:cTn id="78"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2" grpId="0" animBg="1"/>
      <p:bldP spid="10243" grpId="0" animBg="1"/>
      <p:bldP spid="10249" grpId="0" animBg="1"/>
      <p:bldP spid="10250" grpId="0" animBg="1"/>
      <p:bldP spid="10251" grpId="0"/>
    </p:bld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grpSp>
        <p:nvGrpSpPr>
          <p:cNvPr id="2" name="Group 2"/>
          <p:cNvGrpSpPr>
            <a:grpSpLocks/>
          </p:cNvGrpSpPr>
          <p:nvPr/>
        </p:nvGrpSpPr>
        <p:grpSpPr bwMode="auto">
          <a:xfrm>
            <a:off x="2143125" y="4071938"/>
            <a:ext cx="2736850" cy="2447925"/>
            <a:chOff x="0" y="255"/>
            <a:chExt cx="3484" cy="3809"/>
          </a:xfrm>
        </p:grpSpPr>
        <p:pic>
          <p:nvPicPr>
            <p:cNvPr id="7179" name="Picture 3" descr="49"/>
            <p:cNvPicPr>
              <a:picLocks noChangeAspect="1" noChangeArrowheads="1"/>
            </p:cNvPicPr>
            <p:nvPr/>
          </p:nvPicPr>
          <p:blipFill>
            <a:blip r:embed="rId2"/>
            <a:srcRect l="400" r="59843"/>
            <a:stretch>
              <a:fillRect/>
            </a:stretch>
          </p:blipFill>
          <p:spPr bwMode="auto">
            <a:xfrm>
              <a:off x="0" y="255"/>
              <a:ext cx="2290" cy="3808"/>
            </a:xfrm>
            <a:prstGeom prst="rect">
              <a:avLst/>
            </a:prstGeom>
            <a:noFill/>
            <a:ln w="9525">
              <a:noFill/>
              <a:miter lim="800000"/>
              <a:headEnd/>
              <a:tailEnd/>
            </a:ln>
          </p:spPr>
        </p:pic>
        <p:grpSp>
          <p:nvGrpSpPr>
            <p:cNvPr id="3" name="Group 4"/>
            <p:cNvGrpSpPr>
              <a:grpSpLocks/>
            </p:cNvGrpSpPr>
            <p:nvPr/>
          </p:nvGrpSpPr>
          <p:grpSpPr bwMode="auto">
            <a:xfrm>
              <a:off x="2245" y="256"/>
              <a:ext cx="1239" cy="3808"/>
              <a:chOff x="2245" y="256"/>
              <a:chExt cx="1239" cy="3808"/>
            </a:xfrm>
          </p:grpSpPr>
          <p:pic>
            <p:nvPicPr>
              <p:cNvPr id="7181" name="Picture 5" descr="49"/>
              <p:cNvPicPr>
                <a:picLocks noChangeAspect="1" noChangeArrowheads="1"/>
              </p:cNvPicPr>
              <p:nvPr/>
            </p:nvPicPr>
            <p:blipFill>
              <a:blip r:embed="rId2"/>
              <a:srcRect l="38976" r="42117"/>
              <a:stretch>
                <a:fillRect/>
              </a:stretch>
            </p:blipFill>
            <p:spPr bwMode="auto">
              <a:xfrm>
                <a:off x="2245" y="256"/>
                <a:ext cx="1089" cy="3808"/>
              </a:xfrm>
              <a:prstGeom prst="rect">
                <a:avLst/>
              </a:prstGeom>
              <a:noFill/>
              <a:ln w="9525">
                <a:noFill/>
                <a:miter lim="800000"/>
                <a:headEnd/>
                <a:tailEnd/>
              </a:ln>
            </p:spPr>
          </p:pic>
          <p:pic>
            <p:nvPicPr>
              <p:cNvPr id="7182" name="Picture 6" descr="fountsm.gif (2254 bytes)"/>
              <p:cNvPicPr>
                <a:picLocks noChangeAspect="1" noChangeArrowheads="1" noCrop="1"/>
              </p:cNvPicPr>
              <p:nvPr/>
            </p:nvPicPr>
            <p:blipFill>
              <a:blip r:embed="rId3"/>
              <a:srcRect/>
              <a:stretch>
                <a:fillRect/>
              </a:stretch>
            </p:blipFill>
            <p:spPr bwMode="auto">
              <a:xfrm>
                <a:off x="2427" y="2237"/>
                <a:ext cx="1057" cy="1057"/>
              </a:xfrm>
              <a:prstGeom prst="rect">
                <a:avLst/>
              </a:prstGeom>
              <a:noFill/>
              <a:ln w="9525">
                <a:noFill/>
                <a:miter lim="800000"/>
                <a:headEnd/>
                <a:tailEnd/>
              </a:ln>
            </p:spPr>
          </p:pic>
        </p:grpSp>
      </p:grpSp>
      <p:pic>
        <p:nvPicPr>
          <p:cNvPr id="11271" name="Picture 7" descr="49"/>
          <p:cNvPicPr>
            <a:picLocks noChangeAspect="1" noChangeArrowheads="1"/>
          </p:cNvPicPr>
          <p:nvPr/>
        </p:nvPicPr>
        <p:blipFill>
          <a:blip r:embed="rId2"/>
          <a:srcRect l="57883"/>
          <a:stretch>
            <a:fillRect/>
          </a:stretch>
        </p:blipFill>
        <p:spPr bwMode="auto">
          <a:xfrm>
            <a:off x="4714875" y="4071938"/>
            <a:ext cx="1558925" cy="2447925"/>
          </a:xfrm>
          <a:prstGeom prst="rect">
            <a:avLst/>
          </a:prstGeom>
          <a:noFill/>
          <a:ln w="9525">
            <a:noFill/>
            <a:miter lim="800000"/>
            <a:headEnd/>
            <a:tailEnd/>
          </a:ln>
        </p:spPr>
      </p:pic>
      <p:sp>
        <p:nvSpPr>
          <p:cNvPr id="11272" name="AutoShape 8" descr="xto_templo_antonia_100"/>
          <p:cNvSpPr>
            <a:spLocks noChangeArrowheads="1"/>
          </p:cNvSpPr>
          <p:nvPr/>
        </p:nvSpPr>
        <p:spPr bwMode="auto">
          <a:xfrm>
            <a:off x="4643438" y="692150"/>
            <a:ext cx="4176712" cy="2809875"/>
          </a:xfrm>
          <a:prstGeom prst="wedgeEllipseCallout">
            <a:avLst>
              <a:gd name="adj1" fmla="val -21116"/>
              <a:gd name="adj2" fmla="val 63333"/>
            </a:avLst>
          </a:prstGeom>
          <a:blipFill dpi="0" rotWithShape="1">
            <a:blip r:embed="rId4"/>
            <a:srcRect/>
            <a:stretch>
              <a:fillRect/>
            </a:stretch>
          </a:blipFill>
          <a:ln w="9525">
            <a:solidFill>
              <a:schemeClr val="tx1"/>
            </a:solidFill>
            <a:miter lim="800000"/>
            <a:headEnd/>
            <a:tailEnd/>
          </a:ln>
        </p:spPr>
        <p:txBody>
          <a:bodyPr/>
          <a:lstStyle/>
          <a:p>
            <a:pPr algn="ctr"/>
            <a:endParaRPr lang="es-CO" b="1">
              <a:solidFill>
                <a:srgbClr val="FFFF99"/>
              </a:solidFill>
            </a:endParaRPr>
          </a:p>
        </p:txBody>
      </p:sp>
      <p:sp>
        <p:nvSpPr>
          <p:cNvPr id="11273" name="Text Box 9"/>
          <p:cNvSpPr txBox="1">
            <a:spLocks noChangeArrowheads="1"/>
          </p:cNvSpPr>
          <p:nvPr/>
        </p:nvSpPr>
        <p:spPr bwMode="auto">
          <a:xfrm>
            <a:off x="6480175" y="3071813"/>
            <a:ext cx="2663825" cy="2014537"/>
          </a:xfrm>
          <a:prstGeom prst="rect">
            <a:avLst/>
          </a:prstGeom>
          <a:solidFill>
            <a:srgbClr val="000000">
              <a:alpha val="25098"/>
            </a:srgbClr>
          </a:solidFill>
          <a:ln w="9525">
            <a:noFill/>
            <a:miter lim="800000"/>
            <a:headEnd/>
            <a:tailEnd/>
          </a:ln>
        </p:spPr>
        <p:txBody>
          <a:bodyPr>
            <a:spAutoFit/>
          </a:bodyPr>
          <a:lstStyle/>
          <a:p>
            <a:pPr algn="ctr"/>
            <a:r>
              <a:rPr lang="es-CO" b="1">
                <a:solidFill>
                  <a:srgbClr val="FFFF99"/>
                </a:solidFill>
                <a:latin typeface="Comic Sans MS" pitchFamily="66" charset="0"/>
              </a:rPr>
              <a:t>SEÑOR, VEO QUE ERES PROFETA... DIME, DÓNDE DEBEMOS ADORAR A DIOS, EN ESTE MONTE O EN JERUSALÉN?</a:t>
            </a:r>
            <a:endParaRPr lang="es-ES">
              <a:latin typeface="Comic Sans MS" pitchFamily="66" charset="0"/>
            </a:endParaRPr>
          </a:p>
        </p:txBody>
      </p:sp>
      <p:sp>
        <p:nvSpPr>
          <p:cNvPr id="11274" name="AutoShape 10" descr="pag-007"/>
          <p:cNvSpPr>
            <a:spLocks noChangeArrowheads="1"/>
          </p:cNvSpPr>
          <p:nvPr/>
        </p:nvSpPr>
        <p:spPr bwMode="auto">
          <a:xfrm>
            <a:off x="323850" y="0"/>
            <a:ext cx="3887788" cy="3213100"/>
          </a:xfrm>
          <a:prstGeom prst="wedgeEllipseCallout">
            <a:avLst>
              <a:gd name="adj1" fmla="val 36972"/>
              <a:gd name="adj2" fmla="val 81079"/>
            </a:avLst>
          </a:prstGeom>
          <a:blipFill dpi="0" rotWithShape="1">
            <a:blip r:embed="rId5"/>
            <a:srcRect/>
            <a:stretch>
              <a:fillRect/>
            </a:stretch>
          </a:blipFill>
          <a:ln w="9525">
            <a:solidFill>
              <a:schemeClr val="tx1"/>
            </a:solidFill>
            <a:miter lim="800000"/>
            <a:headEnd/>
            <a:tailEnd/>
          </a:ln>
        </p:spPr>
        <p:txBody>
          <a:bodyPr lIns="0" tIns="0" rIns="0" bIns="0"/>
          <a:lstStyle/>
          <a:p>
            <a:pPr algn="ctr"/>
            <a:r>
              <a:rPr lang="es-ES_tradnl" altLang="zh-CN" b="1">
                <a:solidFill>
                  <a:srgbClr val="000000"/>
                </a:solidFill>
                <a:ea typeface="宋体" pitchFamily="2" charset="-122"/>
                <a:cs typeface="Times New Roman" pitchFamily="18" charset="0"/>
              </a:rPr>
              <a:t>. </a:t>
            </a:r>
            <a:endParaRPr lang="es-ES" b="1">
              <a:ea typeface="宋体" pitchFamily="2" charset="-122"/>
              <a:cs typeface="Times New Roman" pitchFamily="18" charset="0"/>
            </a:endParaRPr>
          </a:p>
        </p:txBody>
      </p:sp>
      <p:sp>
        <p:nvSpPr>
          <p:cNvPr id="11275" name="Text Box 11"/>
          <p:cNvSpPr txBox="1">
            <a:spLocks noChangeArrowheads="1"/>
          </p:cNvSpPr>
          <p:nvPr/>
        </p:nvSpPr>
        <p:spPr bwMode="auto">
          <a:xfrm>
            <a:off x="1000125" y="357188"/>
            <a:ext cx="2951163" cy="2563812"/>
          </a:xfrm>
          <a:prstGeom prst="rect">
            <a:avLst/>
          </a:prstGeom>
          <a:solidFill>
            <a:srgbClr val="FFFFFF">
              <a:alpha val="27843"/>
            </a:srgbClr>
          </a:solidFill>
          <a:ln w="9525">
            <a:noFill/>
            <a:miter lim="800000"/>
            <a:headEnd/>
            <a:tailEnd/>
          </a:ln>
        </p:spPr>
        <p:txBody>
          <a:bodyPr>
            <a:spAutoFit/>
          </a:bodyPr>
          <a:lstStyle/>
          <a:p>
            <a:pPr algn="ctr">
              <a:spcBef>
                <a:spcPct val="50000"/>
              </a:spcBef>
            </a:pPr>
            <a:r>
              <a:rPr lang="es-ES_tradnl" altLang="zh-CN" b="1">
                <a:solidFill>
                  <a:srgbClr val="000000"/>
                </a:solidFill>
                <a:latin typeface="Comic Sans MS" pitchFamily="66" charset="0"/>
                <a:ea typeface="宋体" pitchFamily="2" charset="-122"/>
              </a:rPr>
              <a:t>MUJER: NI EN ESTE MONTE NI EN JERUSALEN. LLEGA LA HORA EN QUE LOS ADORADORES VERDADEROS ADO-RARÁN AL PADRE EN ESPÍRITU Y EN VERDAD</a:t>
            </a:r>
            <a:endParaRPr lang="es-ES" b="1">
              <a:solidFill>
                <a:srgbClr val="000000"/>
              </a:solidFill>
              <a:latin typeface="Comic Sans MS" pitchFamily="66" charset="0"/>
            </a:endParaRPr>
          </a:p>
        </p:txBody>
      </p:sp>
      <p:sp>
        <p:nvSpPr>
          <p:cNvPr id="11276" name="Text Box 12"/>
          <p:cNvSpPr txBox="1">
            <a:spLocks noChangeArrowheads="1"/>
          </p:cNvSpPr>
          <p:nvPr/>
        </p:nvSpPr>
        <p:spPr bwMode="auto">
          <a:xfrm>
            <a:off x="4859338" y="1557338"/>
            <a:ext cx="3457575" cy="1190625"/>
          </a:xfrm>
          <a:prstGeom prst="rect">
            <a:avLst/>
          </a:prstGeom>
          <a:solidFill>
            <a:srgbClr val="000000">
              <a:alpha val="20000"/>
            </a:srgbClr>
          </a:solidFill>
          <a:ln w="9525">
            <a:noFill/>
            <a:miter lim="800000"/>
            <a:headEnd/>
            <a:tailEnd/>
          </a:ln>
        </p:spPr>
        <p:txBody>
          <a:bodyPr>
            <a:spAutoFit/>
          </a:bodyPr>
          <a:lstStyle/>
          <a:p>
            <a:pPr algn="ctr">
              <a:spcBef>
                <a:spcPct val="50000"/>
              </a:spcBef>
            </a:pPr>
            <a:r>
              <a:rPr lang="es-ES_tradnl" altLang="zh-CN" b="1">
                <a:solidFill>
                  <a:srgbClr val="FFFF99"/>
                </a:solidFill>
                <a:latin typeface="Comic Sans MS" pitchFamily="66" charset="0"/>
                <a:ea typeface="宋体" pitchFamily="2" charset="-122"/>
              </a:rPr>
              <a:t>SÉ QUE VA A VENIR EL MESÍAS, EL LLAMADO CRISTO. CUANDO VENGA, NOS LO EXPLICARÁ TODO.</a:t>
            </a:r>
            <a:r>
              <a:rPr lang="es-ES" altLang="zh-CN" b="1">
                <a:solidFill>
                  <a:srgbClr val="FFFF99"/>
                </a:solidFill>
                <a:latin typeface="Comic Sans MS" pitchFamily="66" charset="0"/>
                <a:ea typeface="宋体" pitchFamily="2" charset="-122"/>
              </a:rPr>
              <a:t> </a:t>
            </a:r>
            <a:endParaRPr lang="es-ES" b="1">
              <a:solidFill>
                <a:srgbClr val="FFFF99"/>
              </a:solidFill>
              <a:latin typeface="Comic Sans MS" pitchFamily="66" charset="0"/>
            </a:endParaRPr>
          </a:p>
        </p:txBody>
      </p:sp>
      <p:sp>
        <p:nvSpPr>
          <p:cNvPr id="11277" name="Text Box 13"/>
          <p:cNvSpPr txBox="1">
            <a:spLocks noChangeArrowheads="1"/>
          </p:cNvSpPr>
          <p:nvPr/>
        </p:nvSpPr>
        <p:spPr bwMode="auto">
          <a:xfrm>
            <a:off x="571500" y="3214688"/>
            <a:ext cx="2519363" cy="1187450"/>
          </a:xfrm>
          <a:prstGeom prst="rect">
            <a:avLst/>
          </a:prstGeom>
          <a:solidFill>
            <a:srgbClr val="FFFFFF">
              <a:alpha val="38823"/>
            </a:srgbClr>
          </a:solidFill>
          <a:ln w="9525">
            <a:noFill/>
            <a:miter lim="800000"/>
            <a:headEnd/>
            <a:tailEnd/>
          </a:ln>
        </p:spPr>
        <p:txBody>
          <a:bodyPr>
            <a:spAutoFit/>
          </a:bodyPr>
          <a:lstStyle/>
          <a:p>
            <a:pPr algn="ctr">
              <a:spcBef>
                <a:spcPct val="50000"/>
              </a:spcBef>
            </a:pPr>
            <a:r>
              <a:rPr lang="es-ES_tradnl" altLang="zh-CN" sz="2400">
                <a:solidFill>
                  <a:srgbClr val="FF3300"/>
                </a:solidFill>
                <a:latin typeface="Arial Black" pitchFamily="34" charset="0"/>
                <a:ea typeface="宋体" pitchFamily="2" charset="-122"/>
              </a:rPr>
              <a:t>YO SOY, EL QUE TE ESTÁ HABLANDO</a:t>
            </a:r>
            <a:r>
              <a:rPr lang="es-ES" altLang="zh-CN">
                <a:solidFill>
                  <a:srgbClr val="FF3300"/>
                </a:solidFill>
                <a:latin typeface="Arial Black" pitchFamily="34" charset="0"/>
                <a:ea typeface="宋体" pitchFamily="2" charset="-122"/>
              </a:rPr>
              <a:t> </a:t>
            </a:r>
            <a:endParaRPr lang="es-ES">
              <a:solidFill>
                <a:srgbClr val="FF3300"/>
              </a:solidFill>
              <a:latin typeface="Arial Black" pitchFamily="34" charset="0"/>
            </a:endParaRPr>
          </a:p>
        </p:txBody>
      </p:sp>
      <p:pic>
        <p:nvPicPr>
          <p:cNvPr id="11278" name="Picture 14" descr="arrdt">
            <a:hlinkClick r:id="rId6" action="ppaction://hlinksldjump"/>
          </p:cNvPr>
          <p:cNvPicPr>
            <a:picLocks noChangeAspect="1" noChangeArrowheads="1" noCrop="1"/>
          </p:cNvPicPr>
          <p:nvPr/>
        </p:nvPicPr>
        <p:blipFill>
          <a:blip r:embed="rId7"/>
          <a:srcRect/>
          <a:stretch>
            <a:fillRect/>
          </a:stretch>
        </p:blipFill>
        <p:spPr bwMode="auto">
          <a:xfrm flipH="1">
            <a:off x="8101013" y="5876925"/>
            <a:ext cx="503237" cy="490538"/>
          </a:xfrm>
          <a:prstGeom prst="rect">
            <a:avLst/>
          </a:prstGeom>
          <a:noFill/>
          <a:ln w="9525">
            <a:noFill/>
            <a:miter lim="800000"/>
            <a:headEnd/>
            <a:tailEnd/>
          </a:ln>
        </p:spPr>
      </p:pic>
    </p:spTree>
  </p:cSld>
  <p:clrMapOvr>
    <a:masterClrMapping/>
  </p:clrMapOvr>
  <p:transition spd="med">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0" presetClass="entr" presetSubtype="0" decel="100000" fill="hold" nodeType="clickEffect">
                                  <p:stCondLst>
                                    <p:cond delay="0"/>
                                  </p:stCondLst>
                                  <p:childTnLst>
                                    <p:set>
                                      <p:cBhvr>
                                        <p:cTn id="13" dur="1" fill="hold">
                                          <p:stCondLst>
                                            <p:cond delay="0"/>
                                          </p:stCondLst>
                                        </p:cTn>
                                        <p:tgtEl>
                                          <p:spTgt spid="11271"/>
                                        </p:tgtEl>
                                        <p:attrNameLst>
                                          <p:attrName>style.visibility</p:attrName>
                                        </p:attrNameLst>
                                      </p:cBhvr>
                                      <p:to>
                                        <p:strVal val="visible"/>
                                      </p:to>
                                    </p:set>
                                    <p:anim calcmode="lin" valueType="num">
                                      <p:cBhvr>
                                        <p:cTn id="14" dur="1000" fill="hold"/>
                                        <p:tgtEl>
                                          <p:spTgt spid="11271"/>
                                        </p:tgtEl>
                                        <p:attrNameLst>
                                          <p:attrName>ppt_w</p:attrName>
                                        </p:attrNameLst>
                                      </p:cBhvr>
                                      <p:tavLst>
                                        <p:tav tm="0">
                                          <p:val>
                                            <p:strVal val="#ppt_w+.3"/>
                                          </p:val>
                                        </p:tav>
                                        <p:tav tm="100000">
                                          <p:val>
                                            <p:strVal val="#ppt_w"/>
                                          </p:val>
                                        </p:tav>
                                      </p:tavLst>
                                    </p:anim>
                                    <p:anim calcmode="lin" valueType="num">
                                      <p:cBhvr>
                                        <p:cTn id="15" dur="1000" fill="hold"/>
                                        <p:tgtEl>
                                          <p:spTgt spid="11271"/>
                                        </p:tgtEl>
                                        <p:attrNameLst>
                                          <p:attrName>ppt_h</p:attrName>
                                        </p:attrNameLst>
                                      </p:cBhvr>
                                      <p:tavLst>
                                        <p:tav tm="0">
                                          <p:val>
                                            <p:strVal val="#ppt_h"/>
                                          </p:val>
                                        </p:tav>
                                        <p:tav tm="100000">
                                          <p:val>
                                            <p:strVal val="#ppt_h"/>
                                          </p:val>
                                        </p:tav>
                                      </p:tavLst>
                                    </p:anim>
                                    <p:animEffect transition="in" filter="fade">
                                      <p:cBhvr>
                                        <p:cTn id="16" dur="1000"/>
                                        <p:tgtEl>
                                          <p:spTgt spid="11271"/>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grpId="0" nodeType="clickEffect">
                                  <p:stCondLst>
                                    <p:cond delay="0"/>
                                  </p:stCondLst>
                                  <p:childTnLst>
                                    <p:set>
                                      <p:cBhvr>
                                        <p:cTn id="20" dur="1" fill="hold">
                                          <p:stCondLst>
                                            <p:cond delay="0"/>
                                          </p:stCondLst>
                                        </p:cTn>
                                        <p:tgtEl>
                                          <p:spTgt spid="11272"/>
                                        </p:tgtEl>
                                        <p:attrNameLst>
                                          <p:attrName>style.visibility</p:attrName>
                                        </p:attrNameLst>
                                      </p:cBhvr>
                                      <p:to>
                                        <p:strVal val="visible"/>
                                      </p:to>
                                    </p:set>
                                    <p:animEffect transition="in" filter="dissolve">
                                      <p:cBhvr>
                                        <p:cTn id="21" dur="2000"/>
                                        <p:tgtEl>
                                          <p:spTgt spid="11272"/>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grpId="0" nodeType="clickEffect">
                                  <p:stCondLst>
                                    <p:cond delay="0"/>
                                  </p:stCondLst>
                                  <p:childTnLst>
                                    <p:set>
                                      <p:cBhvr>
                                        <p:cTn id="25" dur="1" fill="hold">
                                          <p:stCondLst>
                                            <p:cond delay="0"/>
                                          </p:stCondLst>
                                        </p:cTn>
                                        <p:tgtEl>
                                          <p:spTgt spid="11273"/>
                                        </p:tgtEl>
                                        <p:attrNameLst>
                                          <p:attrName>style.visibility</p:attrName>
                                        </p:attrNameLst>
                                      </p:cBhvr>
                                      <p:to>
                                        <p:strVal val="visible"/>
                                      </p:to>
                                    </p:set>
                                    <p:animEffect transition="in" filter="dissolve">
                                      <p:cBhvr>
                                        <p:cTn id="26" dur="2000"/>
                                        <p:tgtEl>
                                          <p:spTgt spid="11273"/>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grpId="0" nodeType="clickEffect">
                                  <p:stCondLst>
                                    <p:cond delay="0"/>
                                  </p:stCondLst>
                                  <p:childTnLst>
                                    <p:set>
                                      <p:cBhvr>
                                        <p:cTn id="30" dur="1" fill="hold">
                                          <p:stCondLst>
                                            <p:cond delay="0"/>
                                          </p:stCondLst>
                                        </p:cTn>
                                        <p:tgtEl>
                                          <p:spTgt spid="11274"/>
                                        </p:tgtEl>
                                        <p:attrNameLst>
                                          <p:attrName>style.visibility</p:attrName>
                                        </p:attrNameLst>
                                      </p:cBhvr>
                                      <p:to>
                                        <p:strVal val="visible"/>
                                      </p:to>
                                    </p:set>
                                    <p:animEffect transition="in" filter="dissolve">
                                      <p:cBhvr>
                                        <p:cTn id="31" dur="2000"/>
                                        <p:tgtEl>
                                          <p:spTgt spid="11274"/>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grpId="0" nodeType="clickEffect">
                                  <p:stCondLst>
                                    <p:cond delay="0"/>
                                  </p:stCondLst>
                                  <p:childTnLst>
                                    <p:set>
                                      <p:cBhvr>
                                        <p:cTn id="35" dur="1" fill="hold">
                                          <p:stCondLst>
                                            <p:cond delay="0"/>
                                          </p:stCondLst>
                                        </p:cTn>
                                        <p:tgtEl>
                                          <p:spTgt spid="11275"/>
                                        </p:tgtEl>
                                        <p:attrNameLst>
                                          <p:attrName>style.visibility</p:attrName>
                                        </p:attrNameLst>
                                      </p:cBhvr>
                                      <p:to>
                                        <p:strVal val="visible"/>
                                      </p:to>
                                    </p:set>
                                    <p:animEffect transition="in" filter="dissolve">
                                      <p:cBhvr>
                                        <p:cTn id="36" dur="2000"/>
                                        <p:tgtEl>
                                          <p:spTgt spid="11275"/>
                                        </p:tgtEl>
                                      </p:cBhvr>
                                    </p:animEffect>
                                  </p:childTnLst>
                                </p:cTn>
                              </p:par>
                            </p:childTnLst>
                          </p:cTn>
                        </p:par>
                      </p:childTnLst>
                    </p:cTn>
                  </p:par>
                  <p:par>
                    <p:cTn id="37" fill="hold">
                      <p:stCondLst>
                        <p:cond delay="indefinite"/>
                      </p:stCondLst>
                      <p:childTnLst>
                        <p:par>
                          <p:cTn id="38" fill="hold">
                            <p:stCondLst>
                              <p:cond delay="0"/>
                            </p:stCondLst>
                            <p:childTnLst>
                              <p:par>
                                <p:cTn id="39" presetID="50" presetClass="exit" presetSubtype="0" accel="100000" fill="hold" grpId="1" nodeType="clickEffect">
                                  <p:stCondLst>
                                    <p:cond delay="0"/>
                                  </p:stCondLst>
                                  <p:childTnLst>
                                    <p:anim calcmode="lin" valueType="num">
                                      <p:cBhvr>
                                        <p:cTn id="40" dur="1000"/>
                                        <p:tgtEl>
                                          <p:spTgt spid="11273"/>
                                        </p:tgtEl>
                                        <p:attrNameLst>
                                          <p:attrName>ppt_w</p:attrName>
                                        </p:attrNameLst>
                                      </p:cBhvr>
                                      <p:tavLst>
                                        <p:tav tm="0">
                                          <p:val>
                                            <p:strVal val="ppt_w"/>
                                          </p:val>
                                        </p:tav>
                                        <p:tav tm="100000">
                                          <p:val>
                                            <p:strVal val="ppt_w+.3"/>
                                          </p:val>
                                        </p:tav>
                                      </p:tavLst>
                                    </p:anim>
                                    <p:anim calcmode="lin" valueType="num">
                                      <p:cBhvr>
                                        <p:cTn id="41" dur="1000"/>
                                        <p:tgtEl>
                                          <p:spTgt spid="11273"/>
                                        </p:tgtEl>
                                        <p:attrNameLst>
                                          <p:attrName>ppt_h</p:attrName>
                                        </p:attrNameLst>
                                      </p:cBhvr>
                                      <p:tavLst>
                                        <p:tav tm="0">
                                          <p:val>
                                            <p:strVal val="ppt_h"/>
                                          </p:val>
                                        </p:tav>
                                        <p:tav tm="100000">
                                          <p:val>
                                            <p:strVal val="ppt_h"/>
                                          </p:val>
                                        </p:tav>
                                      </p:tavLst>
                                    </p:anim>
                                    <p:animEffect transition="out" filter="fade">
                                      <p:cBhvr>
                                        <p:cTn id="42" dur="1000"/>
                                        <p:tgtEl>
                                          <p:spTgt spid="11273"/>
                                        </p:tgtEl>
                                      </p:cBhvr>
                                    </p:animEffect>
                                    <p:set>
                                      <p:cBhvr>
                                        <p:cTn id="43" dur="1" fill="hold">
                                          <p:stCondLst>
                                            <p:cond delay="999"/>
                                          </p:stCondLst>
                                        </p:cTn>
                                        <p:tgtEl>
                                          <p:spTgt spid="11273"/>
                                        </p:tgtEl>
                                        <p:attrNameLst>
                                          <p:attrName>style.visibility</p:attrName>
                                        </p:attrNameLst>
                                      </p:cBhvr>
                                      <p:to>
                                        <p:strVal val="hidden"/>
                                      </p:to>
                                    </p:set>
                                  </p:childTnLst>
                                </p:cTn>
                              </p:par>
                            </p:childTnLst>
                          </p:cTn>
                        </p:par>
                      </p:childTnLst>
                    </p:cTn>
                  </p:par>
                  <p:par>
                    <p:cTn id="44" fill="hold">
                      <p:stCondLst>
                        <p:cond delay="indefinite"/>
                      </p:stCondLst>
                      <p:childTnLst>
                        <p:par>
                          <p:cTn id="45" fill="hold">
                            <p:stCondLst>
                              <p:cond delay="0"/>
                            </p:stCondLst>
                            <p:childTnLst>
                              <p:par>
                                <p:cTn id="46" presetID="50" presetClass="exit" presetSubtype="0" accel="100000" fill="hold" grpId="1" nodeType="clickEffect">
                                  <p:stCondLst>
                                    <p:cond delay="0"/>
                                  </p:stCondLst>
                                  <p:childTnLst>
                                    <p:anim calcmode="lin" valueType="num">
                                      <p:cBhvr>
                                        <p:cTn id="47" dur="1000"/>
                                        <p:tgtEl>
                                          <p:spTgt spid="11275"/>
                                        </p:tgtEl>
                                        <p:attrNameLst>
                                          <p:attrName>ppt_w</p:attrName>
                                        </p:attrNameLst>
                                      </p:cBhvr>
                                      <p:tavLst>
                                        <p:tav tm="0">
                                          <p:val>
                                            <p:strVal val="ppt_w"/>
                                          </p:val>
                                        </p:tav>
                                        <p:tav tm="100000">
                                          <p:val>
                                            <p:strVal val="ppt_w+.3"/>
                                          </p:val>
                                        </p:tav>
                                      </p:tavLst>
                                    </p:anim>
                                    <p:anim calcmode="lin" valueType="num">
                                      <p:cBhvr>
                                        <p:cTn id="48" dur="1000"/>
                                        <p:tgtEl>
                                          <p:spTgt spid="11275"/>
                                        </p:tgtEl>
                                        <p:attrNameLst>
                                          <p:attrName>ppt_h</p:attrName>
                                        </p:attrNameLst>
                                      </p:cBhvr>
                                      <p:tavLst>
                                        <p:tav tm="0">
                                          <p:val>
                                            <p:strVal val="ppt_h"/>
                                          </p:val>
                                        </p:tav>
                                        <p:tav tm="100000">
                                          <p:val>
                                            <p:strVal val="ppt_h"/>
                                          </p:val>
                                        </p:tav>
                                      </p:tavLst>
                                    </p:anim>
                                    <p:animEffect transition="out" filter="fade">
                                      <p:cBhvr>
                                        <p:cTn id="49" dur="1000"/>
                                        <p:tgtEl>
                                          <p:spTgt spid="11275"/>
                                        </p:tgtEl>
                                      </p:cBhvr>
                                    </p:animEffect>
                                    <p:set>
                                      <p:cBhvr>
                                        <p:cTn id="50" dur="1" fill="hold">
                                          <p:stCondLst>
                                            <p:cond delay="999"/>
                                          </p:stCondLst>
                                        </p:cTn>
                                        <p:tgtEl>
                                          <p:spTgt spid="11275"/>
                                        </p:tgtEl>
                                        <p:attrNameLst>
                                          <p:attrName>style.visibility</p:attrName>
                                        </p:attrNameLst>
                                      </p:cBhvr>
                                      <p:to>
                                        <p:strVal val="hidden"/>
                                      </p:to>
                                    </p:set>
                                  </p:childTnLst>
                                </p:cTn>
                              </p:par>
                            </p:childTnLst>
                          </p:cTn>
                        </p:par>
                      </p:childTnLst>
                    </p:cTn>
                  </p:par>
                  <p:par>
                    <p:cTn id="51" fill="hold">
                      <p:stCondLst>
                        <p:cond delay="indefinite"/>
                      </p:stCondLst>
                      <p:childTnLst>
                        <p:par>
                          <p:cTn id="52" fill="hold">
                            <p:stCondLst>
                              <p:cond delay="0"/>
                            </p:stCondLst>
                            <p:childTnLst>
                              <p:par>
                                <p:cTn id="53" presetID="9" presetClass="entr" presetSubtype="0" fill="hold" grpId="0" nodeType="clickEffect">
                                  <p:stCondLst>
                                    <p:cond delay="0"/>
                                  </p:stCondLst>
                                  <p:childTnLst>
                                    <p:set>
                                      <p:cBhvr>
                                        <p:cTn id="54" dur="1" fill="hold">
                                          <p:stCondLst>
                                            <p:cond delay="0"/>
                                          </p:stCondLst>
                                        </p:cTn>
                                        <p:tgtEl>
                                          <p:spTgt spid="11276"/>
                                        </p:tgtEl>
                                        <p:attrNameLst>
                                          <p:attrName>style.visibility</p:attrName>
                                        </p:attrNameLst>
                                      </p:cBhvr>
                                      <p:to>
                                        <p:strVal val="visible"/>
                                      </p:to>
                                    </p:set>
                                    <p:animEffect transition="in" filter="dissolve">
                                      <p:cBhvr>
                                        <p:cTn id="55" dur="500"/>
                                        <p:tgtEl>
                                          <p:spTgt spid="11276"/>
                                        </p:tgtEl>
                                      </p:cBhvr>
                                    </p:animEffect>
                                  </p:childTnLst>
                                </p:cTn>
                              </p:par>
                            </p:childTnLst>
                          </p:cTn>
                        </p:par>
                      </p:childTnLst>
                    </p:cTn>
                  </p:par>
                  <p:par>
                    <p:cTn id="56" fill="hold">
                      <p:stCondLst>
                        <p:cond delay="indefinite"/>
                      </p:stCondLst>
                      <p:childTnLst>
                        <p:par>
                          <p:cTn id="57" fill="hold">
                            <p:stCondLst>
                              <p:cond delay="0"/>
                            </p:stCondLst>
                            <p:childTnLst>
                              <p:par>
                                <p:cTn id="58" presetID="9" presetClass="entr" presetSubtype="0" fill="hold" grpId="0" nodeType="clickEffect">
                                  <p:stCondLst>
                                    <p:cond delay="0"/>
                                  </p:stCondLst>
                                  <p:childTnLst>
                                    <p:set>
                                      <p:cBhvr>
                                        <p:cTn id="59" dur="1" fill="hold">
                                          <p:stCondLst>
                                            <p:cond delay="0"/>
                                          </p:stCondLst>
                                        </p:cTn>
                                        <p:tgtEl>
                                          <p:spTgt spid="11277"/>
                                        </p:tgtEl>
                                        <p:attrNameLst>
                                          <p:attrName>style.visibility</p:attrName>
                                        </p:attrNameLst>
                                      </p:cBhvr>
                                      <p:to>
                                        <p:strVal val="visible"/>
                                      </p:to>
                                    </p:set>
                                    <p:animEffect transition="in" filter="dissolve">
                                      <p:cBhvr>
                                        <p:cTn id="60" dur="500"/>
                                        <p:tgtEl>
                                          <p:spTgt spid="11277"/>
                                        </p:tgtEl>
                                      </p:cBhvr>
                                    </p:animEffec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nodeType="clickEffect">
                                  <p:stCondLst>
                                    <p:cond delay="0"/>
                                  </p:stCondLst>
                                  <p:childTnLst>
                                    <p:set>
                                      <p:cBhvr>
                                        <p:cTn id="64" dur="1" fill="hold">
                                          <p:stCondLst>
                                            <p:cond delay="0"/>
                                          </p:stCondLst>
                                        </p:cTn>
                                        <p:tgtEl>
                                          <p:spTgt spid="1127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animBg="1"/>
      <p:bldP spid="11273" grpId="0" animBg="1"/>
      <p:bldP spid="11273" grpId="1" animBg="1"/>
      <p:bldP spid="11274" grpId="0" animBg="1"/>
      <p:bldP spid="11275" grpId="0" animBg="1"/>
      <p:bldP spid="11275" grpId="1" animBg="1"/>
      <p:bldP spid="11276" grpId="0" animBg="1"/>
      <p:bldP spid="1127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1.bp.blogspot.com/--3uEnl4QKAc/TYzz3duNyJI/AAAAAAAAWiA/UW5VPOluiu4/s1600/samaritana%2B%25282%2529.jpg"/>
          <p:cNvPicPr>
            <a:picLocks noChangeAspect="1" noChangeArrowheads="1"/>
          </p:cNvPicPr>
          <p:nvPr/>
        </p:nvPicPr>
        <p:blipFill>
          <a:blip r:embed="rId2"/>
          <a:srcRect/>
          <a:stretch>
            <a:fillRect/>
          </a:stretch>
        </p:blipFill>
        <p:spPr bwMode="auto">
          <a:xfrm>
            <a:off x="0" y="-11957"/>
            <a:ext cx="9144000" cy="6869957"/>
          </a:xfrm>
          <a:prstGeom prst="rect">
            <a:avLst/>
          </a:prstGeom>
          <a:noFill/>
        </p:spPr>
      </p:pic>
      <p:sp>
        <p:nvSpPr>
          <p:cNvPr id="3" name="2 CuadroTexto"/>
          <p:cNvSpPr txBox="1"/>
          <p:nvPr/>
        </p:nvSpPr>
        <p:spPr>
          <a:xfrm>
            <a:off x="357158" y="285728"/>
            <a:ext cx="7000924" cy="923330"/>
          </a:xfrm>
          <a:prstGeom prst="rect">
            <a:avLst/>
          </a:prstGeom>
          <a:noFill/>
        </p:spPr>
        <p:txBody>
          <a:bodyPr wrap="square" rtlCol="0">
            <a:spAutoFit/>
          </a:bodyPr>
          <a:lstStyle/>
          <a:p>
            <a:r>
              <a:rPr lang="es-CO" sz="5400" b="1" dirty="0" smtClean="0">
                <a:solidFill>
                  <a:schemeClr val="bg1"/>
                </a:solidFill>
                <a:effectLst>
                  <a:outerShdw blurRad="38100" dist="38100" dir="2700000" algn="tl">
                    <a:srgbClr val="000000">
                      <a:alpha val="43137"/>
                    </a:srgbClr>
                  </a:outerShdw>
                </a:effectLst>
              </a:rPr>
              <a:t>1. DAME DE BEBER…</a:t>
            </a:r>
            <a:endParaRPr lang="es-CO" sz="5400" b="1" dirty="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62" name="Picture 2" descr="http://2.bp.blogspot.com/-D2CvmbeQnW4/TYq1Ys3LB3I/AAAAAAAAWeA/U7-tRUkE2mI/s1600/Dame%2Bde%2Bbeber%253B%2Bt%25C3%25BA%2Ble%2Bpedir%25C3%25ADas%252C%2By%2B%25C3%25A9l%2Bte%2Bdar%25C3%25ADa%2Bagua%2Bviva.jpg"/>
          <p:cNvPicPr>
            <a:picLocks noChangeAspect="1" noChangeArrowheads="1"/>
          </p:cNvPicPr>
          <p:nvPr/>
        </p:nvPicPr>
        <p:blipFill>
          <a:blip r:embed="rId2"/>
          <a:srcRect/>
          <a:stretch>
            <a:fillRect/>
          </a:stretch>
        </p:blipFill>
        <p:spPr bwMode="auto">
          <a:xfrm>
            <a:off x="23780" y="0"/>
            <a:ext cx="9120219" cy="7715280"/>
          </a:xfrm>
          <a:prstGeom prst="rect">
            <a:avLst/>
          </a:prstGeom>
          <a:noFill/>
        </p:spPr>
      </p:pic>
      <p:sp>
        <p:nvSpPr>
          <p:cNvPr id="3" name="2 CuadroTexto"/>
          <p:cNvSpPr txBox="1"/>
          <p:nvPr/>
        </p:nvSpPr>
        <p:spPr>
          <a:xfrm>
            <a:off x="0" y="214290"/>
            <a:ext cx="714348" cy="1107996"/>
          </a:xfrm>
          <a:prstGeom prst="rect">
            <a:avLst/>
          </a:prstGeom>
          <a:noFill/>
        </p:spPr>
        <p:txBody>
          <a:bodyPr wrap="square" rtlCol="0">
            <a:spAutoFit/>
          </a:bodyPr>
          <a:lstStyle/>
          <a:p>
            <a:r>
              <a:rPr lang="es-CO" sz="6600" dirty="0" smtClean="0">
                <a:solidFill>
                  <a:schemeClr val="bg1"/>
                </a:solidFill>
              </a:rPr>
              <a:t>2</a:t>
            </a:r>
            <a:endParaRPr lang="es-CO" sz="6600"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9938" name="Picture 2" descr="http://2.bp.blogspot.com/-rObpyFQQAEc/TY0IpSrpRvI/AAAAAAAAWiI/Vutikzg3Bos/s1600/Jesus%2By%2Bla%2Bsamaritana.jpg"/>
          <p:cNvPicPr>
            <a:picLocks noChangeAspect="1" noChangeArrowheads="1"/>
          </p:cNvPicPr>
          <p:nvPr/>
        </p:nvPicPr>
        <p:blipFill>
          <a:blip r:embed="rId2"/>
          <a:srcRect/>
          <a:stretch>
            <a:fillRect/>
          </a:stretch>
        </p:blipFill>
        <p:spPr bwMode="auto">
          <a:xfrm>
            <a:off x="0" y="-17764"/>
            <a:ext cx="9144000" cy="6875764"/>
          </a:xfrm>
          <a:prstGeom prst="rect">
            <a:avLst/>
          </a:prstGeom>
          <a:noFill/>
        </p:spPr>
      </p:pic>
      <p:sp>
        <p:nvSpPr>
          <p:cNvPr id="3" name="2 CuadroTexto"/>
          <p:cNvSpPr txBox="1"/>
          <p:nvPr/>
        </p:nvSpPr>
        <p:spPr>
          <a:xfrm>
            <a:off x="0" y="3571876"/>
            <a:ext cx="4857784" cy="1569660"/>
          </a:xfrm>
          <a:prstGeom prst="rect">
            <a:avLst/>
          </a:prstGeom>
          <a:noFill/>
        </p:spPr>
        <p:txBody>
          <a:bodyPr wrap="square" rtlCol="0">
            <a:spAutoFit/>
          </a:bodyPr>
          <a:lstStyle/>
          <a:p>
            <a:r>
              <a:rPr lang="es-CO" sz="4800" b="1" dirty="0" smtClean="0">
                <a:solidFill>
                  <a:schemeClr val="bg1"/>
                </a:solidFill>
                <a:effectLst>
                  <a:outerShdw blurRad="38100" dist="38100" dir="2700000" algn="tl">
                    <a:srgbClr val="000000">
                      <a:alpha val="43137"/>
                    </a:srgbClr>
                  </a:outerShdw>
                </a:effectLst>
              </a:rPr>
              <a:t>3. SEÑOR DAME DE ESA AGUA</a:t>
            </a:r>
            <a:endParaRPr lang="es-CO" sz="4800" b="1" dirty="0">
              <a:solidFill>
                <a:schemeClr val="bg1"/>
              </a:solidFill>
              <a:effectLst>
                <a:outerShdw blurRad="38100" dist="38100" dir="2700000" algn="tl">
                  <a:srgbClr val="000000">
                    <a:alpha val="43137"/>
                  </a:srgbClr>
                </a:outerShdw>
              </a:effectLst>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0" y="0"/>
            <a:ext cx="9144000" cy="6863417"/>
          </a:xfrm>
          <a:prstGeom prst="rect">
            <a:avLst/>
          </a:prstGeom>
        </p:spPr>
        <p:style>
          <a:lnRef idx="3">
            <a:schemeClr val="lt1"/>
          </a:lnRef>
          <a:fillRef idx="1002">
            <a:schemeClr val="lt2"/>
          </a:fillRef>
          <a:effectRef idx="1">
            <a:schemeClr val="accent5"/>
          </a:effectRef>
          <a:fontRef idx="minor">
            <a:schemeClr val="lt1"/>
          </a:fontRef>
        </p:style>
        <p:txBody>
          <a:bodyPr wrap="square" rtlCol="0">
            <a:spAutoFit/>
          </a:bodyPr>
          <a:lstStyle/>
          <a:p>
            <a:pPr algn="ctr"/>
            <a:r>
              <a:rPr lang="es-CO" sz="4000" b="1" dirty="0" smtClean="0">
                <a:solidFill>
                  <a:srgbClr val="FF0000"/>
                </a:solidFill>
                <a:effectLst>
                  <a:outerShdw blurRad="38100" dist="38100" dir="2700000" algn="tl">
                    <a:srgbClr val="000000">
                      <a:alpha val="43137"/>
                    </a:srgbClr>
                  </a:outerShdw>
                </a:effectLst>
              </a:rPr>
              <a:t>MEDITEMOS…</a:t>
            </a:r>
          </a:p>
          <a:p>
            <a:pPr marL="742950" indent="-742950" algn="ctr">
              <a:buAutoNum type="arabicPeriod"/>
            </a:pPr>
            <a:r>
              <a:rPr lang="es-CO" sz="4000" b="1" dirty="0" smtClean="0">
                <a:solidFill>
                  <a:schemeClr val="tx1"/>
                </a:solidFill>
              </a:rPr>
              <a:t>¿Qué </a:t>
            </a:r>
            <a:r>
              <a:rPr lang="es-CO" sz="4000" b="1" dirty="0" smtClean="0">
                <a:solidFill>
                  <a:schemeClr val="tx1"/>
                </a:solidFill>
              </a:rPr>
              <a:t>puntos de inflexión he tenido en mi vida? </a:t>
            </a:r>
            <a:r>
              <a:rPr lang="es-CO" sz="4000" b="1" dirty="0" smtClean="0">
                <a:solidFill>
                  <a:schemeClr val="tx1"/>
                </a:solidFill>
              </a:rPr>
              <a:t>¿</a:t>
            </a:r>
            <a:r>
              <a:rPr lang="es-CO" sz="4000" b="1" dirty="0" smtClean="0">
                <a:solidFill>
                  <a:schemeClr val="tx1"/>
                </a:solidFill>
              </a:rPr>
              <a:t>Qué personas influyeron en esos momentos? ¿Creo que puedo tener un encuentro con Jesús en mis tareas cotidianas? </a:t>
            </a:r>
            <a:endParaRPr lang="es-CO" sz="4000" b="1" dirty="0" smtClean="0">
              <a:solidFill>
                <a:schemeClr val="tx1"/>
              </a:solidFill>
            </a:endParaRPr>
          </a:p>
          <a:p>
            <a:pPr marL="742950" indent="-742950" algn="just">
              <a:buAutoNum type="arabicPeriod"/>
            </a:pPr>
            <a:r>
              <a:rPr lang="es-CO" sz="4000" b="1" dirty="0" smtClean="0">
                <a:solidFill>
                  <a:schemeClr val="tx1"/>
                </a:solidFill>
              </a:rPr>
              <a:t>¿</a:t>
            </a:r>
            <a:r>
              <a:rPr lang="es-CO" sz="4000" b="1" dirty="0" smtClean="0">
                <a:solidFill>
                  <a:schemeClr val="tx1"/>
                </a:solidFill>
              </a:rPr>
              <a:t>De qué tengo “sed”, y con qué la sacio? ¿Cómo busco el agua viva? </a:t>
            </a:r>
            <a:endParaRPr lang="es-CO" sz="4000" b="1" dirty="0" smtClean="0">
              <a:solidFill>
                <a:schemeClr val="tx1"/>
              </a:solidFill>
            </a:endParaRPr>
          </a:p>
          <a:p>
            <a:pPr marL="742950" indent="-742950" algn="just">
              <a:buAutoNum type="arabicPeriod"/>
            </a:pPr>
            <a:r>
              <a:rPr lang="es-CO" sz="4000" b="1" dirty="0" smtClean="0">
                <a:solidFill>
                  <a:schemeClr val="tx1"/>
                </a:solidFill>
              </a:rPr>
              <a:t> </a:t>
            </a:r>
            <a:r>
              <a:rPr lang="es-CO" sz="4000" b="1" dirty="0" smtClean="0">
                <a:solidFill>
                  <a:schemeClr val="tx1"/>
                </a:solidFill>
              </a:rPr>
              <a:t>¿Doy testimonio de fe como lo dio la samaritana? ¿Favorezco que otros quieran acercarse a Él?</a:t>
            </a:r>
            <a:endParaRPr lang="es-CO" sz="4000" b="1" dirty="0">
              <a:solidFill>
                <a:schemeClr val="tx1"/>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2 Título"/>
          <p:cNvSpPr>
            <a:spLocks noGrp="1"/>
          </p:cNvSpPr>
          <p:nvPr>
            <p:ph type="title"/>
          </p:nvPr>
        </p:nvSpPr>
        <p:spPr>
          <a:xfrm>
            <a:off x="857224" y="642918"/>
            <a:ext cx="7772400" cy="5534025"/>
          </a:xfrm>
        </p:spPr>
        <p:txBody>
          <a:bodyPr>
            <a:noAutofit/>
          </a:bodyPr>
          <a:lstStyle/>
          <a:p>
            <a:pPr algn="ctr"/>
            <a:r>
              <a:rPr lang="es-ES" sz="6000" dirty="0" smtClean="0">
                <a:effectLst>
                  <a:outerShdw blurRad="38100" dist="38100" dir="2700000" algn="tl">
                    <a:srgbClr val="000000">
                      <a:alpha val="43137"/>
                    </a:srgbClr>
                  </a:outerShdw>
                </a:effectLst>
                <a:latin typeface="Constantia" pitchFamily="18" charset="0"/>
              </a:rPr>
              <a:t>Esta es nuestra fe. </a:t>
            </a:r>
            <a:br>
              <a:rPr lang="es-ES" sz="6000" dirty="0" smtClean="0">
                <a:effectLst>
                  <a:outerShdw blurRad="38100" dist="38100" dir="2700000" algn="tl">
                    <a:srgbClr val="000000">
                      <a:alpha val="43137"/>
                    </a:srgbClr>
                  </a:outerShdw>
                </a:effectLst>
                <a:latin typeface="Constantia" pitchFamily="18" charset="0"/>
              </a:rPr>
            </a:br>
            <a:r>
              <a:rPr lang="es-ES" sz="6000" dirty="0" smtClean="0">
                <a:effectLst>
                  <a:outerShdw blurRad="38100" dist="38100" dir="2700000" algn="tl">
                    <a:srgbClr val="000000">
                      <a:alpha val="43137"/>
                    </a:srgbClr>
                  </a:outerShdw>
                </a:effectLst>
                <a:latin typeface="Constantia" pitchFamily="18" charset="0"/>
              </a:rPr>
              <a:t>Esta es la fe de la Iglesia, que nos gloriamos de profesar en Cristo Jesús, nuestro Señor. </a:t>
            </a: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214282" y="714356"/>
            <a:ext cx="8715436" cy="4678204"/>
          </a:xfrm>
          <a:prstGeom prst="rect">
            <a:avLst/>
          </a:prstGeom>
        </p:spPr>
        <p:txBody>
          <a:bodyPr wrap="square">
            <a:spAutoFit/>
          </a:bodyPr>
          <a:lstStyle/>
          <a:p>
            <a:pPr algn="ctr"/>
            <a:r>
              <a:rPr lang="es-CO" sz="6600" b="1" i="1" dirty="0" smtClean="0">
                <a:solidFill>
                  <a:srgbClr val="C00000"/>
                </a:solidFill>
                <a:effectLst>
                  <a:outerShdw blurRad="38100" dist="38100" dir="2700000" algn="tl">
                    <a:srgbClr val="000000">
                      <a:alpha val="43137"/>
                    </a:srgbClr>
                  </a:outerShdw>
                </a:effectLst>
                <a:latin typeface="Constantia" pitchFamily="18" charset="0"/>
              </a:rPr>
              <a:t>TODOS:</a:t>
            </a:r>
          </a:p>
          <a:p>
            <a:endParaRPr lang="es-CO" sz="7200" b="1" i="1" dirty="0">
              <a:latin typeface="Constantia" pitchFamily="18" charset="0"/>
            </a:endParaRPr>
          </a:p>
          <a:p>
            <a:pPr algn="ctr"/>
            <a:r>
              <a:rPr lang="es-CO" sz="8000" b="1" i="1" dirty="0" smtClean="0">
                <a:latin typeface="Constantia" pitchFamily="18" charset="0"/>
              </a:rPr>
              <a:t>Señor, danos del agua viva.</a:t>
            </a:r>
            <a:endParaRPr lang="es-ES" sz="8000" b="1" i="1" dirty="0">
              <a:latin typeface="Constantia"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Documents and Settings\Parroquia\Mis documentos\Mis imágenes\IMAGENES\sagrada_forma_1.jpg"/>
          <p:cNvPicPr>
            <a:picLocks noChangeAspect="1" noChangeArrowheads="1"/>
          </p:cNvPicPr>
          <p:nvPr/>
        </p:nvPicPr>
        <p:blipFill>
          <a:blip r:embed="rId3">
            <a:lum bright="70000" contrast="-70000"/>
          </a:blip>
          <a:srcRect/>
          <a:stretch>
            <a:fillRect/>
          </a:stretch>
        </p:blipFill>
        <p:spPr bwMode="auto">
          <a:xfrm>
            <a:off x="2571736" y="273655"/>
            <a:ext cx="4000528" cy="6310692"/>
          </a:xfrm>
          <a:prstGeom prst="rect">
            <a:avLst/>
          </a:prstGeom>
          <a:ln>
            <a:noFill/>
          </a:ln>
          <a:effectLst>
            <a:softEdge rad="112500"/>
          </a:effectLst>
        </p:spPr>
      </p:pic>
      <p:sp>
        <p:nvSpPr>
          <p:cNvPr id="17410" name="Rectangle 1"/>
          <p:cNvSpPr>
            <a:spLocks noChangeArrowheads="1"/>
          </p:cNvSpPr>
          <p:nvPr/>
        </p:nvSpPr>
        <p:spPr bwMode="auto">
          <a:xfrm>
            <a:off x="285720" y="142852"/>
            <a:ext cx="8501090" cy="5570756"/>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ES" sz="36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OFERTORIO</a:t>
            </a:r>
          </a:p>
          <a:p>
            <a:pPr marL="742950" indent="-742950" algn="ctr" eaLnBrk="0" hangingPunct="0">
              <a:tabLst>
                <a:tab pos="5943600" algn="r"/>
              </a:tabLst>
              <a:defRPr/>
            </a:pPr>
            <a:endParaRPr lang="es-ES" sz="3200"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defRPr/>
            </a:pPr>
            <a:r>
              <a:rPr lang="es-ES" sz="3200" dirty="0" smtClean="0">
                <a:latin typeface="Constantia" pitchFamily="18" charset="0"/>
                <a:cs typeface="Times New Roman" pitchFamily="18" charset="0"/>
              </a:rPr>
              <a:t>En este mundo que Cristo nos da, hacemos la ofrenda del pan, el pan de nuestro trabajo sin fin y el vino de nuestro cantar.</a:t>
            </a:r>
          </a:p>
          <a:p>
            <a:pPr algn="ctr" eaLnBrk="0" hangingPunct="0">
              <a:tabLst>
                <a:tab pos="5943600" algn="r"/>
              </a:tabLst>
              <a:defRPr/>
            </a:pPr>
            <a:endParaRPr lang="es-ES" sz="3200" dirty="0" smtClean="0">
              <a:latin typeface="Constantia" pitchFamily="18" charset="0"/>
              <a:cs typeface="Times New Roman" pitchFamily="18" charset="0"/>
            </a:endParaRPr>
          </a:p>
          <a:p>
            <a:pPr algn="ctr" eaLnBrk="0" hangingPunct="0">
              <a:tabLst>
                <a:tab pos="5943600" algn="r"/>
              </a:tabLst>
              <a:defRPr/>
            </a:pPr>
            <a:r>
              <a:rPr lang="es-ES" sz="3200" dirty="0" smtClean="0">
                <a:latin typeface="Constantia" pitchFamily="18" charset="0"/>
                <a:cs typeface="Times New Roman" pitchFamily="18" charset="0"/>
              </a:rPr>
              <a:t>Traigo ante ti, nuestra justa inquietud: amar, la justicia y la paz.</a:t>
            </a:r>
          </a:p>
          <a:p>
            <a:pPr algn="ctr" eaLnBrk="0" hangingPunct="0">
              <a:tabLst>
                <a:tab pos="5943600" algn="r"/>
              </a:tabLst>
              <a:defRPr/>
            </a:pPr>
            <a:r>
              <a:rPr lang="es-ES" sz="3200" dirty="0" smtClean="0">
                <a:latin typeface="Constantia" pitchFamily="18" charset="0"/>
                <a:cs typeface="Times New Roman" pitchFamily="18" charset="0"/>
              </a:rPr>
              <a:t>Saber que vendrás, saber que estarás partiendo a lo s pobres tu pan(Bis)</a:t>
            </a:r>
          </a:p>
          <a:p>
            <a:pPr marL="742950" indent="-742950" algn="ctr" eaLnBrk="0" hangingPunct="0">
              <a:tabLst>
                <a:tab pos="5943600" algn="r"/>
              </a:tabLst>
              <a:defRPr/>
            </a:pPr>
            <a:endParaRPr lang="es-ES" sz="3200" b="1" dirty="0" smtClean="0">
              <a:latin typeface="Constantia" pitchFamily="18" charset="0"/>
            </a:endParaRPr>
          </a:p>
        </p:txBody>
      </p:sp>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
          <p:cNvSpPr>
            <a:spLocks noChangeArrowheads="1"/>
          </p:cNvSpPr>
          <p:nvPr/>
        </p:nvSpPr>
        <p:spPr bwMode="auto">
          <a:xfrm>
            <a:off x="142844" y="511333"/>
            <a:ext cx="8858280" cy="5755422"/>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4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SANTO</a:t>
            </a:r>
          </a:p>
          <a:p>
            <a:pPr algn="ctr" eaLnBrk="0" hangingPunct="0">
              <a:tabLst>
                <a:tab pos="5943600" algn="r"/>
              </a:tabLst>
            </a:pPr>
            <a:endParaRPr lang="es-ES" sz="3600" b="1" i="1" dirty="0" smtClean="0">
              <a:solidFill>
                <a:srgbClr val="002060"/>
              </a:solidFill>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ES" sz="3200" dirty="0" smtClean="0">
                <a:latin typeface="Constantia" pitchFamily="18" charset="0"/>
                <a:cs typeface="Times New Roman" pitchFamily="18" charset="0"/>
              </a:rPr>
              <a:t>Santo, Santo, Santo es el Señor. </a:t>
            </a:r>
          </a:p>
          <a:p>
            <a:pPr algn="ctr" eaLnBrk="0" hangingPunct="0">
              <a:tabLst>
                <a:tab pos="5943600" algn="r"/>
              </a:tabLst>
            </a:pPr>
            <a:r>
              <a:rPr lang="es-ES" sz="3200" dirty="0" smtClean="0">
                <a:latin typeface="Constantia" pitchFamily="18" charset="0"/>
                <a:cs typeface="Times New Roman" pitchFamily="18" charset="0"/>
              </a:rPr>
              <a:t>Hosanna en las alturas </a:t>
            </a:r>
          </a:p>
          <a:p>
            <a:pPr algn="ctr" eaLnBrk="0" hangingPunct="0">
              <a:tabLst>
                <a:tab pos="5943600" algn="r"/>
              </a:tabLst>
            </a:pPr>
            <a:r>
              <a:rPr lang="es-ES" sz="3200" dirty="0" smtClean="0">
                <a:latin typeface="Constantia" pitchFamily="18" charset="0"/>
                <a:cs typeface="Times New Roman" pitchFamily="18" charset="0"/>
              </a:rPr>
              <a:t>Bendito el que viene, en el nombre del señor.</a:t>
            </a:r>
          </a:p>
          <a:p>
            <a:pPr algn="ctr" eaLnBrk="0" hangingPunct="0">
              <a:tabLst>
                <a:tab pos="5943600" algn="r"/>
              </a:tabLst>
            </a:pPr>
            <a:endParaRPr lang="es-ES" sz="3200" dirty="0" smtClean="0">
              <a:latin typeface="Constantia" pitchFamily="18" charset="0"/>
              <a:cs typeface="Times New Roman" pitchFamily="18" charset="0"/>
            </a:endParaRPr>
          </a:p>
          <a:p>
            <a:pPr algn="ctr" eaLnBrk="0" hangingPunct="0">
              <a:tabLst>
                <a:tab pos="5943600" algn="r"/>
              </a:tabLst>
            </a:pPr>
            <a:r>
              <a:rPr lang="es-ES" sz="3200" dirty="0" smtClean="0">
                <a:latin typeface="Constantia" pitchFamily="18" charset="0"/>
                <a:cs typeface="Times New Roman" pitchFamily="18" charset="0"/>
              </a:rPr>
              <a:t>En unión del coro de los ángeles  en el cielo, te alaba el coro de tu iglesia en la tierra.</a:t>
            </a:r>
          </a:p>
          <a:p>
            <a:pPr algn="ctr" eaLnBrk="0" hangingPunct="0">
              <a:tabLst>
                <a:tab pos="5943600" algn="r"/>
              </a:tabLst>
            </a:pPr>
            <a:endParaRPr lang="es-ES" sz="3200" dirty="0" smtClean="0">
              <a:latin typeface="Constantia" pitchFamily="18" charset="0"/>
              <a:cs typeface="Times New Roman" pitchFamily="18" charset="0"/>
            </a:endParaRPr>
          </a:p>
          <a:p>
            <a:pPr algn="ctr" eaLnBrk="0" hangingPunct="0">
              <a:tabLst>
                <a:tab pos="5943600" algn="r"/>
              </a:tabLst>
            </a:pPr>
            <a:r>
              <a:rPr lang="es-ES" sz="3200" dirty="0" smtClean="0">
                <a:latin typeface="Constantia" pitchFamily="18" charset="0"/>
                <a:cs typeface="Times New Roman" pitchFamily="18" charset="0"/>
              </a:rPr>
              <a:t>Hosanna en las alturas </a:t>
            </a:r>
          </a:p>
          <a:p>
            <a:pPr algn="ctr" eaLnBrk="0" hangingPunct="0">
              <a:tabLst>
                <a:tab pos="5943600" algn="r"/>
              </a:tabLst>
            </a:pPr>
            <a:r>
              <a:rPr lang="es-ES" sz="3200" dirty="0" smtClean="0">
                <a:latin typeface="Constantia" pitchFamily="18" charset="0"/>
                <a:cs typeface="Times New Roman" pitchFamily="18" charset="0"/>
              </a:rPr>
              <a:t>Bendito el que viene, en el nombre del señor.</a:t>
            </a:r>
          </a:p>
        </p:txBody>
      </p:sp>
      <p:pic>
        <p:nvPicPr>
          <p:cNvPr id="2" name="Picture 2" descr="C:\Documents and Settings\Parroquia\Mis documentos\Mis imágenes\IMAGENES\hablemosdeangeles_111.gif"/>
          <p:cNvPicPr>
            <a:picLocks noChangeAspect="1" noChangeArrowheads="1" noCrop="1"/>
          </p:cNvPicPr>
          <p:nvPr/>
        </p:nvPicPr>
        <p:blipFill>
          <a:blip r:embed="rId3"/>
          <a:srcRect/>
          <a:stretch>
            <a:fillRect/>
          </a:stretch>
        </p:blipFill>
        <p:spPr bwMode="auto">
          <a:xfrm>
            <a:off x="7215206" y="285728"/>
            <a:ext cx="1500198" cy="1515200"/>
          </a:xfrm>
          <a:prstGeom prst="rect">
            <a:avLst/>
          </a:prstGeom>
          <a:noFill/>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285720" y="142896"/>
            <a:ext cx="8429684" cy="6286500"/>
          </a:xfrm>
        </p:spPr>
        <p:txBody>
          <a:bodyPr>
            <a:noAutofit/>
          </a:bodyPr>
          <a:lstStyle/>
          <a:p>
            <a:pPr algn="ctr">
              <a:buFontTx/>
              <a:buNone/>
            </a:pPr>
            <a:endParaRPr lang="es-ES" sz="3000" b="1" dirty="0" smtClean="0">
              <a:solidFill>
                <a:srgbClr val="C00000"/>
              </a:solidFill>
              <a:effectLst>
                <a:outerShdw blurRad="38100" dist="38100" dir="2700000" algn="tl">
                  <a:srgbClr val="000000">
                    <a:alpha val="43137"/>
                  </a:srgbClr>
                </a:outerShdw>
              </a:effectLst>
              <a:latin typeface="Constantia" pitchFamily="18" charset="0"/>
            </a:endParaRPr>
          </a:p>
          <a:p>
            <a:pPr algn="ctr">
              <a:buFontTx/>
              <a:buNone/>
            </a:pPr>
            <a:r>
              <a:rPr lang="es-ES" sz="3000" b="1" dirty="0" smtClean="0">
                <a:solidFill>
                  <a:srgbClr val="C00000"/>
                </a:solidFill>
                <a:effectLst>
                  <a:outerShdw blurRad="38100" dist="38100" dir="2700000" algn="tl">
                    <a:srgbClr val="000000">
                      <a:alpha val="43137"/>
                    </a:srgbClr>
                  </a:outerShdw>
                </a:effectLst>
                <a:latin typeface="Constantia" pitchFamily="18" charset="0"/>
              </a:rPr>
              <a:t>QUE BELLO ES </a:t>
            </a:r>
          </a:p>
          <a:p>
            <a:pPr algn="just">
              <a:buNone/>
            </a:pPr>
            <a:endParaRPr lang="es-CO" sz="3000" dirty="0" smtClean="0">
              <a:latin typeface="Constantia" pitchFamily="18" charset="0"/>
            </a:endParaRPr>
          </a:p>
          <a:p>
            <a:pPr algn="just">
              <a:buNone/>
            </a:pPr>
            <a:r>
              <a:rPr lang="es-CO" sz="3000" b="1" dirty="0" smtClean="0">
                <a:latin typeface="Constantia" pitchFamily="18" charset="0"/>
              </a:rPr>
              <a:t>Que bello es, es ver a Dios en cada cosa del universo, la creación siempre dirá obras de amor tu veras en mi.</a:t>
            </a:r>
          </a:p>
          <a:p>
            <a:pPr algn="just">
              <a:buNone/>
            </a:pPr>
            <a:endParaRPr lang="es-CO" sz="3000" b="1" dirty="0" smtClean="0">
              <a:latin typeface="Constantia" pitchFamily="18" charset="0"/>
            </a:endParaRPr>
          </a:p>
          <a:p>
            <a:pPr algn="just">
              <a:buNone/>
            </a:pPr>
            <a:r>
              <a:rPr lang="es-CO" sz="3000" b="1" dirty="0" smtClean="0">
                <a:latin typeface="Constantia" pitchFamily="18" charset="0"/>
              </a:rPr>
              <a:t> </a:t>
            </a:r>
            <a:r>
              <a:rPr lang="es-CO" sz="3000" dirty="0" smtClean="0">
                <a:latin typeface="Constantia" pitchFamily="18" charset="0"/>
              </a:rPr>
              <a:t>1. En tu camino, yo veo flores bellas que sonríen felices al pasar, en su sonrisa puedes ver la obra de Dios amigo mío para ver basta creer.</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1506" name="Picture 5" descr="dib182"/>
          <p:cNvPicPr>
            <a:picLocks noChangeAspect="1" noChangeArrowheads="1"/>
          </p:cNvPicPr>
          <p:nvPr/>
        </p:nvPicPr>
        <p:blipFill>
          <a:blip r:embed="rId2">
            <a:clrChange>
              <a:clrFrom>
                <a:srgbClr val="FFFFFF"/>
              </a:clrFrom>
              <a:clrTo>
                <a:srgbClr val="FFFFFF">
                  <a:alpha val="0"/>
                </a:srgbClr>
              </a:clrTo>
            </a:clrChange>
          </a:blip>
          <a:srcRect/>
          <a:stretch>
            <a:fillRect/>
          </a:stretch>
        </p:blipFill>
        <p:spPr bwMode="auto">
          <a:xfrm>
            <a:off x="3071813" y="642938"/>
            <a:ext cx="3214687" cy="4108450"/>
          </a:xfrm>
          <a:prstGeom prst="rect">
            <a:avLst/>
          </a:prstGeom>
          <a:noFill/>
          <a:ln w="9525" algn="ctr">
            <a:noFill/>
            <a:miter lim="800000"/>
            <a:headEnd/>
            <a:tailEnd/>
          </a:ln>
        </p:spPr>
      </p:pic>
      <p:sp>
        <p:nvSpPr>
          <p:cNvPr id="21507" name="2 CuadroTexto"/>
          <p:cNvSpPr txBox="1">
            <a:spLocks noChangeArrowheads="1"/>
          </p:cNvSpPr>
          <p:nvPr/>
        </p:nvSpPr>
        <p:spPr bwMode="auto">
          <a:xfrm>
            <a:off x="571500" y="4786313"/>
            <a:ext cx="8072438" cy="1754187"/>
          </a:xfrm>
          <a:prstGeom prst="rect">
            <a:avLst/>
          </a:prstGeom>
          <a:noFill/>
          <a:ln w="9525">
            <a:noFill/>
            <a:miter lim="800000"/>
            <a:headEnd/>
            <a:tailEnd/>
          </a:ln>
        </p:spPr>
        <p:txBody>
          <a:bodyPr>
            <a:spAutoFit/>
          </a:bodyPr>
          <a:lstStyle/>
          <a:p>
            <a:pPr algn="ctr"/>
            <a:r>
              <a:rPr lang="es-CO" sz="3600" b="1" i="1" dirty="0">
                <a:latin typeface="Calibri" pitchFamily="34" charset="0"/>
              </a:rPr>
              <a:t>LLEGAMOS AL MOMENTO MÁS IMPORTANTE DE LA EUCARISTÍA </a:t>
            </a:r>
          </a:p>
          <a:p>
            <a:pPr algn="ctr"/>
            <a:r>
              <a:rPr lang="es-CO" sz="3600" b="1" i="1" dirty="0">
                <a:latin typeface="Calibri" pitchFamily="34" charset="0"/>
              </a:rPr>
              <a:t>NOS PONEMOS DE RODILLAS</a:t>
            </a:r>
          </a:p>
        </p:txBody>
      </p:sp>
    </p:spTree>
  </p:cSld>
  <p:clrMapOvr>
    <a:masterClrMapping/>
  </p:clrMapOvr>
  <p:transition advClick="0" advTm="1000"/>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C:\Documents and Settings\Parroquia\Mis documentos\Mis imágenes\IMAGENES\jesus_y_la_obeja_perdida.jpg"/>
          <p:cNvPicPr>
            <a:picLocks noChangeAspect="1" noChangeArrowheads="1"/>
          </p:cNvPicPr>
          <p:nvPr/>
        </p:nvPicPr>
        <p:blipFill>
          <a:blip r:embed="rId3">
            <a:lum bright="70000" contrast="-70000"/>
          </a:blip>
          <a:srcRect/>
          <a:stretch>
            <a:fillRect/>
          </a:stretch>
        </p:blipFill>
        <p:spPr bwMode="auto">
          <a:xfrm>
            <a:off x="2214546" y="428604"/>
            <a:ext cx="4369551" cy="5810258"/>
          </a:xfrm>
          <a:prstGeom prst="rect">
            <a:avLst/>
          </a:prstGeom>
          <a:ln>
            <a:noFill/>
          </a:ln>
          <a:effectLst>
            <a:softEdge rad="112500"/>
          </a:effectLst>
        </p:spPr>
      </p:pic>
      <p:sp>
        <p:nvSpPr>
          <p:cNvPr id="4" name="Rectangle 1"/>
          <p:cNvSpPr>
            <a:spLocks noChangeArrowheads="1"/>
          </p:cNvSpPr>
          <p:nvPr/>
        </p:nvSpPr>
        <p:spPr bwMode="auto">
          <a:xfrm>
            <a:off x="214282" y="214290"/>
            <a:ext cx="8643966" cy="5632311"/>
          </a:xfrm>
          <a:prstGeom prst="rect">
            <a:avLst/>
          </a:prstGeom>
          <a:noFill/>
          <a:ln w="9525">
            <a:noFill/>
            <a:miter lim="800000"/>
            <a:headEnd/>
            <a:tailEnd/>
          </a:ln>
        </p:spPr>
        <p:txBody>
          <a:bodyPr wrap="square" anchor="ctr">
            <a:spAutoFit/>
          </a:bodyPr>
          <a:lstStyle/>
          <a:p>
            <a:pPr algn="ctr" eaLnBrk="0" hangingPunct="0">
              <a:tabLst>
                <a:tab pos="5943600" algn="r"/>
              </a:tabLst>
            </a:pPr>
            <a:r>
              <a:rPr lang="es-ES" sz="4000" b="1" i="1" dirty="0" smtClean="0">
                <a:solidFill>
                  <a:srgbClr val="C00000"/>
                </a:solidFill>
                <a:effectLst>
                  <a:outerShdw blurRad="38100" dist="38100" dir="2700000" algn="tl">
                    <a:srgbClr val="000000">
                      <a:alpha val="43137"/>
                    </a:srgbClr>
                  </a:outerShdw>
                </a:effectLst>
                <a:latin typeface="Constantia" pitchFamily="18" charset="0"/>
                <a:cs typeface="Times New Roman" pitchFamily="18" charset="0"/>
              </a:rPr>
              <a:t>CORDERO</a:t>
            </a:r>
          </a:p>
          <a:p>
            <a:pPr algn="ctr" eaLnBrk="0" hangingPunct="0">
              <a:tabLst>
                <a:tab pos="5943600" algn="r"/>
              </a:tabLst>
            </a:pPr>
            <a:endParaRPr lang="es-ES" sz="4000" dirty="0" smtClean="0">
              <a:effectLst>
                <a:outerShdw blurRad="38100" dist="38100" dir="2700000" algn="tl">
                  <a:srgbClr val="000000">
                    <a:alpha val="43137"/>
                  </a:srgbClr>
                </a:outerShdw>
              </a:effectLst>
              <a:latin typeface="Constantia" pitchFamily="18" charset="0"/>
              <a:cs typeface="Times New Roman" pitchFamily="18" charset="0"/>
            </a:endParaRPr>
          </a:p>
          <a:p>
            <a:pPr algn="ctr" eaLnBrk="0" hangingPunct="0">
              <a:tabLst>
                <a:tab pos="5943600" algn="r"/>
              </a:tabLst>
            </a:pPr>
            <a:r>
              <a:rPr lang="es-CO" sz="4000" dirty="0" smtClean="0">
                <a:latin typeface="Constantia" pitchFamily="18" charset="0"/>
                <a:cs typeface="Times New Roman" pitchFamily="18" charset="0"/>
              </a:rPr>
              <a:t>Cordero de Dios, que quitas el pecado</a:t>
            </a:r>
          </a:p>
          <a:p>
            <a:pPr algn="ctr" eaLnBrk="0" hangingPunct="0">
              <a:tabLst>
                <a:tab pos="5943600" algn="r"/>
              </a:tabLst>
            </a:pPr>
            <a:r>
              <a:rPr lang="es-CO" sz="4000" dirty="0" smtClean="0">
                <a:latin typeface="Constantia" pitchFamily="18" charset="0"/>
                <a:cs typeface="Times New Roman" pitchFamily="18" charset="0"/>
              </a:rPr>
              <a:t>De este mundo, Ten piedad Señor, ten piedad.</a:t>
            </a:r>
          </a:p>
          <a:p>
            <a:pPr algn="ctr" eaLnBrk="0" hangingPunct="0">
              <a:tabLst>
                <a:tab pos="5943600" algn="r"/>
              </a:tabLst>
            </a:pPr>
            <a:endParaRPr lang="es-CO" sz="4000" dirty="0" smtClean="0">
              <a:latin typeface="Constantia" pitchFamily="18" charset="0"/>
              <a:cs typeface="Times New Roman" pitchFamily="18" charset="0"/>
            </a:endParaRPr>
          </a:p>
          <a:p>
            <a:pPr algn="ctr" eaLnBrk="0" hangingPunct="0">
              <a:tabLst>
                <a:tab pos="5943600" algn="r"/>
              </a:tabLst>
            </a:pPr>
            <a:r>
              <a:rPr lang="es-CO" sz="4000" dirty="0" smtClean="0">
                <a:latin typeface="Constantia" pitchFamily="18" charset="0"/>
                <a:cs typeface="Times New Roman" pitchFamily="18" charset="0"/>
              </a:rPr>
              <a:t>Cordero de Dios, que quitas el pecado</a:t>
            </a:r>
          </a:p>
          <a:p>
            <a:pPr algn="ctr" eaLnBrk="0" hangingPunct="0">
              <a:tabLst>
                <a:tab pos="5943600" algn="r"/>
              </a:tabLst>
            </a:pPr>
            <a:r>
              <a:rPr lang="es-CO" sz="4000" dirty="0" smtClean="0">
                <a:latin typeface="Constantia" pitchFamily="18" charset="0"/>
                <a:cs typeface="Times New Roman" pitchFamily="18" charset="0"/>
              </a:rPr>
              <a:t>Del mundo, Ten piedad Señor y danos la paz.</a:t>
            </a:r>
            <a:endParaRPr lang="es-CO" sz="4000" dirty="0">
              <a:latin typeface="Constantia" pitchFamily="18" charset="0"/>
              <a:cs typeface="Times New Roman" pitchFamily="18" charset="0"/>
            </a:endParaRP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2 Marcador de contenido"/>
          <p:cNvSpPr>
            <a:spLocks noGrp="1"/>
          </p:cNvSpPr>
          <p:nvPr>
            <p:ph idx="1"/>
          </p:nvPr>
        </p:nvSpPr>
        <p:spPr>
          <a:xfrm>
            <a:off x="285720" y="285728"/>
            <a:ext cx="8429684" cy="6286500"/>
          </a:xfrm>
        </p:spPr>
        <p:txBody>
          <a:bodyPr>
            <a:noAutofit/>
          </a:bodyPr>
          <a:lstStyle/>
          <a:p>
            <a:pPr>
              <a:buFontTx/>
              <a:buNone/>
            </a:pPr>
            <a:r>
              <a:rPr lang="es-CO" sz="3200" b="1" dirty="0" smtClean="0">
                <a:latin typeface="Constantia" pitchFamily="18" charset="0"/>
              </a:rPr>
              <a:t>CANTO DE COMUNIÓN</a:t>
            </a:r>
            <a:endParaRPr lang="es-ES" sz="3200" b="1" dirty="0" smtClean="0">
              <a:latin typeface="Constantia" pitchFamily="18" charset="0"/>
            </a:endParaRPr>
          </a:p>
          <a:p>
            <a:pPr marL="742950" indent="-742950" algn="ctr" eaLnBrk="0" hangingPunct="0">
              <a:buNone/>
              <a:tabLst>
                <a:tab pos="5943600" algn="r"/>
              </a:tabLst>
              <a:defRPr/>
            </a:pPr>
            <a:r>
              <a:rPr lang="es-ES" sz="3200" b="1" i="1" dirty="0" smtClean="0">
                <a:latin typeface="Constantia" pitchFamily="18" charset="0"/>
              </a:rPr>
              <a:t>  </a:t>
            </a:r>
          </a:p>
          <a:p>
            <a:pPr marL="742950" indent="-742950" algn="just" eaLnBrk="0" hangingPunct="0">
              <a:buNone/>
              <a:tabLst>
                <a:tab pos="5943600" algn="r"/>
              </a:tabLst>
              <a:defRPr/>
            </a:pPr>
            <a:r>
              <a:rPr lang="es-ES" b="1" i="1" dirty="0" smtClean="0">
                <a:latin typeface="Constantia" pitchFamily="18" charset="0"/>
              </a:rPr>
              <a:t>Donde hay caridad y amor, Allí está el Señor,  Allí está el Señor.</a:t>
            </a:r>
          </a:p>
          <a:p>
            <a:pPr marL="742950" indent="-742950" algn="just" eaLnBrk="0" hangingPunct="0">
              <a:buNone/>
              <a:tabLst>
                <a:tab pos="5943600" algn="r"/>
              </a:tabLst>
              <a:defRPr/>
            </a:pPr>
            <a:r>
              <a:rPr lang="es-ES" i="1" dirty="0" smtClean="0">
                <a:latin typeface="Constantia" pitchFamily="18" charset="0"/>
              </a:rPr>
              <a:t>Una sala y una mesa, una copa, vino y pan, los hermanos compartiendo en amor y en unidad.</a:t>
            </a:r>
          </a:p>
          <a:p>
            <a:pPr marL="742950" indent="-742950" algn="just" eaLnBrk="0" hangingPunct="0">
              <a:buNone/>
              <a:tabLst>
                <a:tab pos="5943600" algn="r"/>
              </a:tabLst>
              <a:defRPr/>
            </a:pPr>
            <a:r>
              <a:rPr lang="es-ES" i="1" dirty="0" smtClean="0">
                <a:latin typeface="Constantia" pitchFamily="18" charset="0"/>
              </a:rPr>
              <a:t>Nos reúne la presencia y el recuerdo del Señor. celebramos su memoria y la entrega de su amor. Invitados a la mesa del banquete del Señor, recordamos su mandato de vivir en el amor.</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Rectángulo"/>
          <p:cNvSpPr/>
          <p:nvPr/>
        </p:nvSpPr>
        <p:spPr>
          <a:xfrm>
            <a:off x="357158" y="428604"/>
            <a:ext cx="8429684" cy="6001643"/>
          </a:xfrm>
          <a:prstGeom prst="rect">
            <a:avLst/>
          </a:prstGeom>
        </p:spPr>
        <p:txBody>
          <a:bodyPr wrap="square">
            <a:spAutoFit/>
          </a:bodyPr>
          <a:lstStyle/>
          <a:p>
            <a:pPr marL="742950" indent="-742950" algn="just" eaLnBrk="0" hangingPunct="0">
              <a:tabLst>
                <a:tab pos="5943600" algn="r"/>
              </a:tabLst>
              <a:defRPr/>
            </a:pPr>
            <a:r>
              <a:rPr lang="es-ES" sz="3200" i="1" dirty="0" smtClean="0">
                <a:latin typeface="Constantia" pitchFamily="18" charset="0"/>
              </a:rPr>
              <a:t>Comulgamos en el cuerpo y en la sangre que el nos da, y también en el hermano, si lo amamos de verdad.</a:t>
            </a:r>
          </a:p>
          <a:p>
            <a:pPr marL="742950" indent="-742950" algn="just" eaLnBrk="0" hangingPunct="0">
              <a:tabLst>
                <a:tab pos="5943600" algn="r"/>
              </a:tabLst>
              <a:defRPr/>
            </a:pPr>
            <a:endParaRPr lang="es-ES" sz="3200" i="1" dirty="0" smtClean="0">
              <a:latin typeface="Constantia" pitchFamily="18" charset="0"/>
            </a:endParaRPr>
          </a:p>
          <a:p>
            <a:pPr marL="742950" indent="-742950" algn="just" eaLnBrk="0" hangingPunct="0">
              <a:tabLst>
                <a:tab pos="5943600" algn="r"/>
              </a:tabLst>
              <a:defRPr/>
            </a:pPr>
            <a:r>
              <a:rPr lang="es-ES" sz="3200" i="1" dirty="0" smtClean="0">
                <a:latin typeface="Constantia" pitchFamily="18" charset="0"/>
              </a:rPr>
              <a:t>Este pan que da la vida y este cáliz de salud, nos reúne la a los hermanos en el nombre de Jesús. Anunciamos su memoria, celebramos su pasión, el misterio de su muerte y de su resurrección. </a:t>
            </a:r>
          </a:p>
          <a:p>
            <a:pPr marL="742950" indent="-742950" algn="just" eaLnBrk="0" hangingPunct="0">
              <a:tabLst>
                <a:tab pos="5943600" algn="r"/>
              </a:tabLst>
              <a:defRPr/>
            </a:pPr>
            <a:endParaRPr lang="es-ES" sz="3200" b="1" i="1" dirty="0" smtClean="0">
              <a:latin typeface="Constantia" pitchFamily="18" charset="0"/>
            </a:endParaRPr>
          </a:p>
          <a:p>
            <a:pPr marL="742950" indent="-742950" algn="just" eaLnBrk="0" hangingPunct="0">
              <a:tabLst>
                <a:tab pos="5943600" algn="r"/>
              </a:tabLst>
              <a:defRPr/>
            </a:pPr>
            <a:r>
              <a:rPr lang="es-ES" sz="3200" b="1" i="1" dirty="0" smtClean="0">
                <a:latin typeface="Constantia" pitchFamily="18" charset="0"/>
              </a:rPr>
              <a:t>Donde hay caridad y amor, Allí está el Señor,  Allí está el Señor.</a:t>
            </a:r>
            <a:endParaRPr lang="es-ES" sz="3200" i="1" dirty="0" smtClean="0">
              <a:latin typeface="Constantia"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D:\Mis Documentos\Mis imágenes\IMAGENES\af459bc53cbd35d7c02b732f0c3e2a2c_0_576x576_jesus-y-angeles.jpg"/>
          <p:cNvPicPr>
            <a:picLocks noChangeAspect="1" noChangeArrowheads="1"/>
          </p:cNvPicPr>
          <p:nvPr/>
        </p:nvPicPr>
        <p:blipFill>
          <a:blip r:embed="rId3"/>
          <a:srcRect/>
          <a:stretch>
            <a:fillRect/>
          </a:stretch>
        </p:blipFill>
        <p:spPr bwMode="auto">
          <a:xfrm>
            <a:off x="0" y="0"/>
            <a:ext cx="9144000" cy="6858000"/>
          </a:xfrm>
          <a:prstGeom prst="rect">
            <a:avLst/>
          </a:prstGeom>
          <a:noFill/>
        </p:spPr>
      </p:pic>
      <p:sp>
        <p:nvSpPr>
          <p:cNvPr id="23554" name="Rectangle 1"/>
          <p:cNvSpPr>
            <a:spLocks noChangeArrowheads="1"/>
          </p:cNvSpPr>
          <p:nvPr/>
        </p:nvSpPr>
        <p:spPr bwMode="auto">
          <a:xfrm>
            <a:off x="71406" y="782957"/>
            <a:ext cx="8929750" cy="5301391"/>
          </a:xfrm>
          <a:prstGeom prst="rect">
            <a:avLst/>
          </a:prstGeom>
          <a:noFill/>
          <a:ln w="9525">
            <a:noFill/>
            <a:miter lim="800000"/>
            <a:headEnd/>
            <a:tailEnd/>
          </a:ln>
        </p:spPr>
        <p:txBody>
          <a:bodyPr wrap="square" tIns="152352" bIns="38088" anchor="ctr">
            <a:spAutoFit/>
          </a:bodyPr>
          <a:lstStyle/>
          <a:p>
            <a:pPr algn="ctr" eaLnBrk="0" hangingPunct="0"/>
            <a:r>
              <a:rPr lang="es-ES" sz="4400" b="1" i="1" dirty="0">
                <a:solidFill>
                  <a:srgbClr val="00206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GRUPOS PARROQUIALES</a:t>
            </a:r>
            <a:r>
              <a:rPr lang="es-ES" sz="4400" i="1" dirty="0">
                <a:solidFill>
                  <a:srgbClr val="00206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p>
          <a:p>
            <a:pPr algn="just" eaLnBrk="0" hangingPunct="0"/>
            <a:endParaRPr lang="es-ES" sz="4000" i="1" dirty="0">
              <a:effectLst>
                <a:outerShdw blurRad="38100" dist="38100" dir="2700000" algn="tl">
                  <a:srgbClr val="000000">
                    <a:alpha val="43137"/>
                  </a:srgbClr>
                </a:outerShdw>
              </a:effectLst>
              <a:latin typeface="Constantia" pitchFamily="18" charset="0"/>
              <a:ea typeface="Calibri" pitchFamily="34" charset="0"/>
              <a:cs typeface="Times New Roman" pitchFamily="18" charset="0"/>
            </a:endParaRPr>
          </a:p>
          <a:p>
            <a:pPr algn="ctr" eaLnBrk="0" hangingPunct="0"/>
            <a:r>
              <a:rPr lang="es-ES" sz="4000" b="1"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Alabanza</a:t>
            </a:r>
            <a:r>
              <a:rPr lang="es-ES" sz="4000" b="1" i="1" dirty="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r>
              <a:rPr lang="es-ES" sz="4000" i="1" dirty="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miércoles 7:30 p.m.</a:t>
            </a:r>
            <a:r>
              <a:rPr lang="es-ES" sz="4000" i="1" dirty="0">
                <a:solidFill>
                  <a:srgbClr val="3366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p>
          <a:p>
            <a:pPr algn="ctr" eaLnBrk="0" hangingPunct="0"/>
            <a:r>
              <a:rPr lang="es-ES" sz="4000" b="1" i="1" dirty="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 la gran misión: </a:t>
            </a:r>
            <a:r>
              <a:rPr lang="es-ES" sz="4000" i="1" dirty="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jueves </a:t>
            </a:r>
            <a:r>
              <a:rPr lang="es-ES" sz="4000"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6:00 </a:t>
            </a:r>
            <a:r>
              <a:rPr lang="es-ES" sz="4000" i="1" dirty="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p.m</a:t>
            </a:r>
            <a:r>
              <a:rPr lang="es-ES" sz="4000"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a:t>
            </a:r>
          </a:p>
          <a:p>
            <a:pPr algn="ctr" eaLnBrk="0" hangingPunct="0"/>
            <a:r>
              <a:rPr lang="es-ES" sz="4000" b="1"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Grupo juvenil: </a:t>
            </a:r>
            <a:r>
              <a:rPr lang="es-ES" sz="4000"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viernes 6:00 p.m.</a:t>
            </a:r>
          </a:p>
          <a:p>
            <a:pPr algn="just" eaLnBrk="0" hangingPunct="0"/>
            <a:endParaRPr lang="es-CO" sz="4000"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endParaRPr>
          </a:p>
          <a:p>
            <a:pPr algn="just" eaLnBrk="0" hangingPunct="0"/>
            <a:endParaRPr lang="es-ES" sz="4000" i="1" dirty="0" smtClean="0">
              <a:effectLst>
                <a:outerShdw blurRad="38100" dist="38100" dir="2700000" algn="tl">
                  <a:srgbClr val="000000">
                    <a:alpha val="43137"/>
                  </a:srgbClr>
                </a:outerShdw>
              </a:effectLst>
              <a:latin typeface="Constantia" pitchFamily="18" charset="0"/>
              <a:ea typeface="Calibri" pitchFamily="34" charset="0"/>
              <a:cs typeface="Times New Roman" pitchFamily="18" charset="0"/>
            </a:endParaRPr>
          </a:p>
          <a:p>
            <a:pPr algn="ctr" eaLnBrk="0" hangingPunct="0"/>
            <a:r>
              <a:rPr lang="es-ES" sz="4000" b="1" i="1" dirty="0" smtClean="0">
                <a:solidFill>
                  <a:srgbClr val="FF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	</a:t>
            </a:r>
            <a:r>
              <a:rPr lang="es-CO" sz="4800" b="1" i="1" dirty="0" smtClean="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rPr>
              <a:t>¡TE ESPERAMOS!</a:t>
            </a:r>
            <a:endParaRPr lang="es-ES" sz="4000" b="1" i="1" dirty="0">
              <a:solidFill>
                <a:srgbClr val="C00000"/>
              </a:solidFill>
              <a:effectLst>
                <a:outerShdw blurRad="38100" dist="38100" dir="2700000" algn="tl">
                  <a:srgbClr val="000000">
                    <a:alpha val="43137"/>
                  </a:srgbClr>
                </a:outerShdw>
              </a:effectLst>
              <a:latin typeface="Constantia" pitchFamily="18" charset="0"/>
              <a:ea typeface="Calibri" pitchFamily="34" charset="0"/>
              <a:cs typeface="Times New Roman" pitchFamily="18" charset="0"/>
            </a:endParaRPr>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1"/>
          <p:cNvSpPr>
            <a:spLocks noChangeArrowheads="1"/>
          </p:cNvSpPr>
          <p:nvPr/>
        </p:nvSpPr>
        <p:spPr bwMode="auto">
          <a:xfrm>
            <a:off x="2500298" y="571480"/>
            <a:ext cx="6286544" cy="5016758"/>
          </a:xfrm>
          <a:prstGeom prst="rect">
            <a:avLst/>
          </a:prstGeom>
          <a:noFill/>
          <a:ln w="9525">
            <a:noFill/>
            <a:miter lim="800000"/>
            <a:headEnd/>
            <a:tailEnd/>
          </a:ln>
          <a:effectLst/>
        </p:spPr>
        <p:txBody>
          <a:bodyPr wrap="square" anchor="ctr">
            <a:spAutoFit/>
          </a:bodyPr>
          <a:lstStyle/>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Hoy perdóname, hoy por siempre, sin mirar la mentira lo vacio de nuestras vidas, nuestra falta de amor y caridad.</a:t>
            </a:r>
          </a:p>
          <a:p>
            <a:pPr algn="ctr" eaLnBrk="0" hangingPunct="0">
              <a:tabLst>
                <a:tab pos="5943600" algn="r"/>
              </a:tabLst>
              <a:defRPr/>
            </a:pPr>
            <a:endParaRPr lang="es-ES" sz="3200" dirty="0" smtClean="0">
              <a:latin typeface="Constantia" pitchFamily="18" charset="0"/>
              <a:ea typeface="Times New Roman" pitchFamily="18" charset="0"/>
              <a:cs typeface="Times New Roman" pitchFamily="18" charset="0"/>
            </a:endParaRPr>
          </a:p>
          <a:p>
            <a:pPr algn="ctr" eaLnBrk="0" hangingPunct="0">
              <a:tabLst>
                <a:tab pos="5943600" algn="r"/>
              </a:tabLst>
              <a:defRPr/>
            </a:pPr>
            <a:r>
              <a:rPr lang="es-ES" sz="3200" dirty="0" smtClean="0">
                <a:latin typeface="Constantia" pitchFamily="18" charset="0"/>
                <a:ea typeface="Times New Roman" pitchFamily="18" charset="0"/>
                <a:cs typeface="Times New Roman" pitchFamily="18" charset="0"/>
              </a:rPr>
              <a:t>Hoy perdóname, hoy por siempre aun sabiendo que he caído, que de ti siempre había oído, hoy regreso arrepentido vuelvo a ti, vuelto a ti, vuelvo a ti.</a:t>
            </a:r>
          </a:p>
        </p:txBody>
      </p:sp>
      <p:pic>
        <p:nvPicPr>
          <p:cNvPr id="1026" name="Picture 2" descr="C:\Documents and Settings\Parroquia\Mis documentos\Mis imágenes\IMAGENES\Jesus%20Perdonando.jpg"/>
          <p:cNvPicPr>
            <a:picLocks noChangeAspect="1" noChangeArrowheads="1"/>
          </p:cNvPicPr>
          <p:nvPr/>
        </p:nvPicPr>
        <p:blipFill>
          <a:blip r:embed="rId2"/>
          <a:srcRect/>
          <a:stretch>
            <a:fillRect/>
          </a:stretch>
        </p:blipFill>
        <p:spPr bwMode="auto">
          <a:xfrm>
            <a:off x="285720" y="3571876"/>
            <a:ext cx="2214578" cy="2989208"/>
          </a:xfrm>
          <a:prstGeom prst="rect">
            <a:avLst/>
          </a:prstGeom>
          <a:ln>
            <a:noFill/>
          </a:ln>
          <a:effectLst>
            <a:softEdge rad="112500"/>
          </a:effectLst>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ChangeArrowheads="1"/>
          </p:cNvSpPr>
          <p:nvPr/>
        </p:nvSpPr>
        <p:spPr bwMode="auto">
          <a:xfrm>
            <a:off x="152400" y="228600"/>
            <a:ext cx="3429000" cy="708025"/>
          </a:xfrm>
          <a:prstGeom prst="rect">
            <a:avLst/>
          </a:prstGeom>
          <a:noFill/>
          <a:ln w="9525">
            <a:noFill/>
            <a:miter lim="800000"/>
            <a:headEnd/>
            <a:tailEnd/>
          </a:ln>
          <a:effectLst/>
        </p:spPr>
        <p:txBody>
          <a:bodyPr>
            <a:spAutoFit/>
          </a:bodyPr>
          <a:lstStyle/>
          <a:p>
            <a:pPr algn="ctr">
              <a:defRPr/>
            </a:pPr>
            <a:r>
              <a:rPr lang="es-ES" sz="2000" dirty="0">
                <a:solidFill>
                  <a:srgbClr val="336600"/>
                </a:solidFill>
                <a:effectLst>
                  <a:outerShdw blurRad="38100" dist="38100" dir="2700000" algn="tl">
                    <a:srgbClr val="C0C0C0"/>
                  </a:outerShdw>
                </a:effectLst>
                <a:latin typeface="Georgia" pitchFamily="18" charset="0"/>
                <a:cs typeface="Times New Roman" pitchFamily="18" charset="0"/>
              </a:rPr>
              <a:t/>
            </a:r>
            <a:br>
              <a:rPr lang="es-ES" sz="2000" dirty="0">
                <a:solidFill>
                  <a:srgbClr val="336600"/>
                </a:solidFill>
                <a:effectLst>
                  <a:outerShdw blurRad="38100" dist="38100" dir="2700000" algn="tl">
                    <a:srgbClr val="C0C0C0"/>
                  </a:outerShdw>
                </a:effectLst>
                <a:latin typeface="Georgia" pitchFamily="18" charset="0"/>
                <a:cs typeface="Times New Roman" pitchFamily="18" charset="0"/>
              </a:rPr>
            </a:br>
            <a:endParaRPr lang="es-ES" sz="2000" dirty="0">
              <a:solidFill>
                <a:srgbClr val="336600"/>
              </a:solidFill>
              <a:effectLst>
                <a:outerShdw blurRad="38100" dist="38100" dir="2700000" algn="tl">
                  <a:srgbClr val="C0C0C0"/>
                </a:outerShdw>
              </a:effectLst>
              <a:latin typeface="Georgia" pitchFamily="18" charset="0"/>
              <a:cs typeface="Times New Roman" pitchFamily="18" charset="0"/>
            </a:endParaRPr>
          </a:p>
        </p:txBody>
      </p:sp>
      <p:sp>
        <p:nvSpPr>
          <p:cNvPr id="6147" name="3 Rectángulo"/>
          <p:cNvSpPr>
            <a:spLocks noChangeArrowheads="1"/>
          </p:cNvSpPr>
          <p:nvPr/>
        </p:nvSpPr>
        <p:spPr bwMode="auto">
          <a:xfrm>
            <a:off x="642910" y="1428736"/>
            <a:ext cx="7715304" cy="3693319"/>
          </a:xfrm>
          <a:prstGeom prst="rect">
            <a:avLst/>
          </a:prstGeom>
          <a:noFill/>
          <a:ln w="9525">
            <a:noFill/>
            <a:miter lim="800000"/>
            <a:headEnd/>
            <a:tailEnd/>
          </a:ln>
        </p:spPr>
        <p:txBody>
          <a:bodyPr wrap="square">
            <a:spAutoFit/>
          </a:bodyPr>
          <a:lstStyle/>
          <a:p>
            <a:pPr algn="ctr"/>
            <a:r>
              <a:rPr lang="es-ES" sz="6000" b="1" i="1" dirty="0" smtClean="0">
                <a:solidFill>
                  <a:srgbClr val="C00000"/>
                </a:solidFill>
                <a:effectLst>
                  <a:outerShdw blurRad="38100" dist="38100" dir="2700000" algn="tl">
                    <a:srgbClr val="000000">
                      <a:alpha val="43137"/>
                    </a:srgbClr>
                  </a:outerShdw>
                </a:effectLst>
                <a:latin typeface="Constantia" pitchFamily="18" charset="0"/>
              </a:rPr>
              <a:t>Lectura </a:t>
            </a:r>
            <a:r>
              <a:rPr lang="it-IT" sz="6000" b="1" i="1" dirty="0" smtClean="0">
                <a:solidFill>
                  <a:srgbClr val="C00000"/>
                </a:solidFill>
                <a:effectLst>
                  <a:outerShdw blurRad="38100" dist="38100" dir="2700000" algn="tl">
                    <a:srgbClr val="000000">
                      <a:alpha val="43137"/>
                    </a:srgbClr>
                  </a:outerShdw>
                </a:effectLst>
                <a:latin typeface="Constantia" pitchFamily="18" charset="0"/>
              </a:rPr>
              <a:t>Del libro del Éxodo (17, 3-7) </a:t>
            </a:r>
            <a:r>
              <a:rPr lang="es-ES" sz="6000" b="1" i="1" dirty="0" smtClean="0">
                <a:solidFill>
                  <a:srgbClr val="C00000"/>
                </a:solidFill>
                <a:latin typeface="Constantia" pitchFamily="18" charset="0"/>
              </a:rPr>
              <a:t/>
            </a:r>
            <a:br>
              <a:rPr lang="es-ES" sz="6000" b="1" i="1" dirty="0" smtClean="0">
                <a:solidFill>
                  <a:srgbClr val="C00000"/>
                </a:solidFill>
                <a:latin typeface="Constantia" pitchFamily="18" charset="0"/>
              </a:rPr>
            </a:br>
            <a:endParaRPr lang="es-ES" sz="6000" b="1" i="1" dirty="0" smtClean="0">
              <a:solidFill>
                <a:srgbClr val="C00000"/>
              </a:solidFill>
              <a:latin typeface="Constantia" pitchFamily="18" charset="0"/>
            </a:endParaRPr>
          </a:p>
          <a:p>
            <a:pPr algn="ctr"/>
            <a:r>
              <a:rPr lang="es-ES" sz="5400" i="1" dirty="0" smtClean="0">
                <a:latin typeface="Constantia" pitchFamily="18" charset="0"/>
              </a:rPr>
              <a:t>Danos agua de beber.</a:t>
            </a:r>
            <a:endParaRPr lang="es-ES" sz="5400" i="1" dirty="0">
              <a:latin typeface="Constantia"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grpId="0" nodeType="afterEffect">
                                  <p:stCondLst>
                                    <p:cond delay="2000"/>
                                  </p:stCondLst>
                                  <p:childTnLst>
                                    <p:set>
                                      <p:cBhvr>
                                        <p:cTn id="6" dur="1" fill="hold">
                                          <p:stCondLst>
                                            <p:cond delay="0"/>
                                          </p:stCondLst>
                                        </p:cTn>
                                        <p:tgtEl>
                                          <p:spTgt spid="13314"/>
                                        </p:tgtEl>
                                        <p:attrNameLst>
                                          <p:attrName>style.visibility</p:attrName>
                                        </p:attrNameLst>
                                      </p:cBhvr>
                                      <p:to>
                                        <p:strVal val="visible"/>
                                      </p:to>
                                    </p:set>
                                    <p:anim calcmode="lin" valueType="num">
                                      <p:cBhvr>
                                        <p:cTn id="7" dur="500" fill="hold"/>
                                        <p:tgtEl>
                                          <p:spTgt spid="13314"/>
                                        </p:tgtEl>
                                        <p:attrNameLst>
                                          <p:attrName>ppt_w</p:attrName>
                                        </p:attrNameLst>
                                      </p:cBhvr>
                                      <p:tavLst>
                                        <p:tav tm="0">
                                          <p:val>
                                            <p:fltVal val="0"/>
                                          </p:val>
                                        </p:tav>
                                        <p:tav tm="100000">
                                          <p:val>
                                            <p:strVal val="#ppt_w"/>
                                          </p:val>
                                        </p:tav>
                                      </p:tavLst>
                                    </p:anim>
                                    <p:anim calcmode="lin" valueType="num">
                                      <p:cBhvr>
                                        <p:cTn id="8" dur="500" fill="hold"/>
                                        <p:tgtEl>
                                          <p:spTgt spid="13314"/>
                                        </p:tgtEl>
                                        <p:attrNameLst>
                                          <p:attrName>ppt_h</p:attrName>
                                        </p:attrNameLst>
                                      </p:cBhvr>
                                      <p:tavLst>
                                        <p:tav tm="0">
                                          <p:val>
                                            <p:fltVal val="0"/>
                                          </p:val>
                                        </p:tav>
                                        <p:tav tm="100000">
                                          <p:val>
                                            <p:strVal val="#ppt_h"/>
                                          </p:val>
                                        </p:tav>
                                      </p:tavLst>
                                    </p:anim>
                                    <p:anim calcmode="lin" valueType="num">
                                      <p:cBhvr>
                                        <p:cTn id="9" dur="500" fill="hold"/>
                                        <p:tgtEl>
                                          <p:spTgt spid="13314"/>
                                        </p:tgtEl>
                                        <p:attrNameLst>
                                          <p:attrName>ppt_x</p:attrName>
                                        </p:attrNameLst>
                                      </p:cBhvr>
                                      <p:tavLst>
                                        <p:tav tm="0">
                                          <p:val>
                                            <p:fltVal val="0.5"/>
                                          </p:val>
                                        </p:tav>
                                        <p:tav tm="100000">
                                          <p:val>
                                            <p:strVal val="#ppt_x"/>
                                          </p:val>
                                        </p:tav>
                                      </p:tavLst>
                                    </p:anim>
                                    <p:anim calcmode="lin" valueType="num">
                                      <p:cBhvr>
                                        <p:cTn id="10" dur="500" fill="hold"/>
                                        <p:tgtEl>
                                          <p:spTgt spid="13314"/>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4" grpId="0" autoUpdateAnimBg="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1 CuadroTexto"/>
          <p:cNvSpPr txBox="1">
            <a:spLocks noChangeArrowheads="1"/>
          </p:cNvSpPr>
          <p:nvPr/>
        </p:nvSpPr>
        <p:spPr bwMode="auto">
          <a:xfrm>
            <a:off x="642910" y="714356"/>
            <a:ext cx="7715304" cy="5262979"/>
          </a:xfrm>
          <a:prstGeom prst="rect">
            <a:avLst/>
          </a:prstGeom>
          <a:noFill/>
          <a:ln w="9525">
            <a:noFill/>
            <a:miter lim="800000"/>
            <a:headEnd/>
            <a:tailEnd/>
          </a:ln>
        </p:spPr>
        <p:txBody>
          <a:bodyPr wrap="square">
            <a:spAutoFit/>
          </a:bodyPr>
          <a:lstStyle/>
          <a:p>
            <a:pPr algn="ctr"/>
            <a:r>
              <a:rPr lang="es-CO" sz="4800" b="1" i="1" dirty="0" smtClean="0">
                <a:solidFill>
                  <a:srgbClr val="C00000"/>
                </a:solidFill>
                <a:effectLst>
                  <a:outerShdw blurRad="38100" dist="38100" dir="2700000" algn="tl">
                    <a:srgbClr val="000000">
                      <a:alpha val="43137"/>
                    </a:srgbClr>
                  </a:outerShdw>
                </a:effectLst>
                <a:latin typeface="Constantia" pitchFamily="18" charset="0"/>
              </a:rPr>
              <a:t>Al Salmo respondemos todos:</a:t>
            </a:r>
          </a:p>
          <a:p>
            <a:pPr algn="ctr"/>
            <a:endParaRPr lang="es-CO" sz="4800" i="1" dirty="0" smtClean="0">
              <a:solidFill>
                <a:srgbClr val="C00000"/>
              </a:solidFill>
              <a:latin typeface="Constantia" pitchFamily="18" charset="0"/>
            </a:endParaRPr>
          </a:p>
          <a:p>
            <a:pPr algn="ctr"/>
            <a:r>
              <a:rPr lang="es-ES" sz="4800" i="1" dirty="0" smtClean="0">
                <a:latin typeface="Constantia" pitchFamily="18" charset="0"/>
              </a:rPr>
              <a:t>Ojalá escuchéis hoy la voz del Señor: </a:t>
            </a:r>
          </a:p>
          <a:p>
            <a:pPr algn="ctr"/>
            <a:r>
              <a:rPr lang="es-ES" sz="4800" i="1" dirty="0" smtClean="0">
                <a:latin typeface="Constantia" pitchFamily="18" charset="0"/>
              </a:rPr>
              <a:t>&lt;No endurezcáis vuestro corazón.&gt;</a:t>
            </a:r>
            <a:endParaRPr lang="es-CO" sz="4800" i="1" dirty="0">
              <a:latin typeface="Constantia" pitchFamily="18" charset="0"/>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285720" y="642918"/>
            <a:ext cx="8501122" cy="5632311"/>
          </a:xfrm>
          <a:prstGeom prst="rect">
            <a:avLst/>
          </a:prstGeom>
          <a:noFill/>
          <a:ln w="9525">
            <a:noFill/>
            <a:miter lim="800000"/>
            <a:headEnd/>
            <a:tailEnd/>
          </a:ln>
        </p:spPr>
        <p:txBody>
          <a:bodyPr wrap="square">
            <a:spAutoFit/>
          </a:bodyPr>
          <a:lstStyle/>
          <a:p>
            <a:pPr algn="ctr"/>
            <a:r>
              <a:rPr lang="es-CO" sz="4800" b="1" i="1" dirty="0" smtClean="0">
                <a:solidFill>
                  <a:srgbClr val="C00000"/>
                </a:solidFill>
                <a:effectLst>
                  <a:outerShdw blurRad="38100" dist="38100" dir="2700000" algn="tl">
                    <a:srgbClr val="000000">
                      <a:alpha val="43137"/>
                    </a:srgbClr>
                  </a:outerShdw>
                </a:effectLst>
                <a:latin typeface="Constantia" pitchFamily="18" charset="0"/>
              </a:rPr>
              <a:t>Lectura </a:t>
            </a:r>
            <a:r>
              <a:rPr lang="es-ES" sz="4800" b="1" i="1" dirty="0" smtClean="0">
                <a:solidFill>
                  <a:srgbClr val="C00000"/>
                </a:solidFill>
                <a:effectLst>
                  <a:outerShdw blurRad="38100" dist="38100" dir="2700000" algn="tl">
                    <a:srgbClr val="000000">
                      <a:alpha val="43137"/>
                    </a:srgbClr>
                  </a:outerShdw>
                </a:effectLst>
                <a:latin typeface="Constantia" pitchFamily="18" charset="0"/>
              </a:rPr>
              <a:t> De la Carta del apóstol san Pablo a los Romanos (5, 1-2. 5-8)</a:t>
            </a:r>
          </a:p>
          <a:p>
            <a:pPr algn="ctr"/>
            <a:r>
              <a:rPr lang="es-ES" sz="5400" i="1" dirty="0" smtClean="0">
                <a:latin typeface="Constantia" pitchFamily="18" charset="0"/>
              </a:rPr>
              <a:t/>
            </a:r>
            <a:br>
              <a:rPr lang="es-ES" sz="5400" i="1" dirty="0" smtClean="0">
                <a:latin typeface="Constantia" pitchFamily="18" charset="0"/>
              </a:rPr>
            </a:br>
            <a:r>
              <a:rPr lang="es-ES" sz="5400" i="1" dirty="0" smtClean="0">
                <a:latin typeface="Constantia" pitchFamily="18" charset="0"/>
              </a:rPr>
              <a:t>El amor ha sido derramado en nosotros en el Espíritu que se nos ha dado.</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1"/>
          <p:cNvSpPr>
            <a:spLocks noChangeArrowheads="1"/>
          </p:cNvSpPr>
          <p:nvPr/>
        </p:nvSpPr>
        <p:spPr bwMode="auto">
          <a:xfrm>
            <a:off x="500034" y="714356"/>
            <a:ext cx="8358214" cy="1446550"/>
          </a:xfrm>
          <a:prstGeom prst="rect">
            <a:avLst/>
          </a:prstGeom>
          <a:noFill/>
          <a:ln w="9525">
            <a:noFill/>
            <a:miter lim="800000"/>
            <a:headEnd/>
            <a:tailEnd/>
          </a:ln>
        </p:spPr>
        <p:txBody>
          <a:bodyPr wrap="square" anchor="ctr">
            <a:spAutoFit/>
          </a:bodyPr>
          <a:lstStyle/>
          <a:p>
            <a:pPr algn="ctr" eaLnBrk="0" hangingPunct="0">
              <a:tabLst>
                <a:tab pos="5943600" algn="r"/>
              </a:tabLst>
              <a:defRPr/>
            </a:pPr>
            <a:r>
              <a:rPr lang="es-CO" sz="4400" b="1" dirty="0" smtClean="0">
                <a:latin typeface="Constantia" pitchFamily="18" charset="0"/>
                <a:cs typeface="Times New Roman" pitchFamily="18" charset="0"/>
              </a:rPr>
              <a:t>En Dios pongo mi esperanza y confío en tu palabra.</a:t>
            </a:r>
            <a:endParaRPr lang="es-ES" sz="4400" b="1" dirty="0" smtClean="0">
              <a:latin typeface="Constantia" pitchFamily="18" charset="0"/>
              <a:cs typeface="Times New Roman" pitchFamily="18" charset="0"/>
            </a:endParaRPr>
          </a:p>
        </p:txBody>
      </p:sp>
      <p:pic>
        <p:nvPicPr>
          <p:cNvPr id="2050" name="Picture 2" descr="C:\Documents and Settings\Parroquia\Mis documentos\Mis imágenes\PENTECOSTES\espiritusobrebiblia.jpg"/>
          <p:cNvPicPr>
            <a:picLocks noChangeAspect="1" noChangeArrowheads="1"/>
          </p:cNvPicPr>
          <p:nvPr/>
        </p:nvPicPr>
        <p:blipFill>
          <a:blip r:embed="rId2"/>
          <a:srcRect/>
          <a:stretch>
            <a:fillRect/>
          </a:stretch>
        </p:blipFill>
        <p:spPr bwMode="auto">
          <a:xfrm>
            <a:off x="3000364" y="2285992"/>
            <a:ext cx="3143272" cy="3457303"/>
          </a:xfrm>
          <a:prstGeom prst="rect">
            <a:avLst/>
          </a:prstGeom>
          <a:ln>
            <a:noFill/>
          </a:ln>
          <a:effectLst>
            <a:softEdge rad="112500"/>
          </a:effectLst>
        </p:spPr>
      </p:pic>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ChangeArrowheads="1"/>
          </p:cNvSpPr>
          <p:nvPr/>
        </p:nvSpPr>
        <p:spPr bwMode="auto">
          <a:xfrm>
            <a:off x="428596" y="714356"/>
            <a:ext cx="8215370" cy="5570756"/>
          </a:xfrm>
          <a:prstGeom prst="rect">
            <a:avLst/>
          </a:prstGeom>
          <a:noFill/>
          <a:ln w="9525">
            <a:noFill/>
            <a:miter lim="800000"/>
            <a:headEnd/>
            <a:tailEnd/>
          </a:ln>
        </p:spPr>
        <p:txBody>
          <a:bodyPr wrap="square">
            <a:spAutoFit/>
          </a:bodyPr>
          <a:lstStyle/>
          <a:p>
            <a:pPr algn="ctr"/>
            <a:r>
              <a:rPr lang="es-ES" sz="4400" b="1" i="1" dirty="0" smtClean="0">
                <a:solidFill>
                  <a:srgbClr val="C00000"/>
                </a:solidFill>
                <a:effectLst>
                  <a:outerShdw blurRad="38100" dist="38100" dir="2700000" algn="tl">
                    <a:srgbClr val="000000">
                      <a:alpha val="43137"/>
                    </a:srgbClr>
                  </a:outerShdw>
                </a:effectLst>
                <a:latin typeface="Constantia" pitchFamily="18" charset="0"/>
              </a:rPr>
              <a:t>Lectura del Santo  Evangelio de nuestro Señor  Jesucristo según san Juan (4, 5-42)</a:t>
            </a:r>
          </a:p>
          <a:p>
            <a:pPr algn="ctr"/>
            <a:endParaRPr lang="es-ES" sz="4400" b="1" i="1" dirty="0" smtClean="0">
              <a:solidFill>
                <a:schemeClr val="accent3">
                  <a:lumMod val="50000"/>
                </a:schemeClr>
              </a:solidFill>
              <a:effectLst>
                <a:outerShdw blurRad="38100" dist="38100" dir="2700000" algn="tl">
                  <a:srgbClr val="000000">
                    <a:alpha val="43137"/>
                  </a:srgbClr>
                </a:outerShdw>
              </a:effectLst>
              <a:latin typeface="Constantia" pitchFamily="18" charset="0"/>
            </a:endParaRPr>
          </a:p>
          <a:p>
            <a:pPr algn="ctr"/>
            <a:r>
              <a:rPr lang="es-ES" sz="6000" i="1" dirty="0" smtClean="0">
                <a:latin typeface="Constantia" pitchFamily="18" charset="0"/>
              </a:rPr>
              <a:t>Un surtidor de agua que salta hasta la vida eterna.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afterEffect">
                                  <p:stCondLst>
                                    <p:cond delay="1000"/>
                                  </p:stCondLst>
                                  <p:childTnLst>
                                    <p:set>
                                      <p:cBhvr>
                                        <p:cTn id="6" dur="1" fill="hold">
                                          <p:stCondLst>
                                            <p:cond delay="0"/>
                                          </p:stCondLst>
                                        </p:cTn>
                                        <p:tgtEl>
                                          <p:spTgt spid="14338"/>
                                        </p:tgtEl>
                                        <p:attrNameLst>
                                          <p:attrName>style.visibility</p:attrName>
                                        </p:attrNameLst>
                                      </p:cBhvr>
                                      <p:to>
                                        <p:strVal val="visible"/>
                                      </p:to>
                                    </p:set>
                                    <p:animEffect transition="in" filter="checkerboard(across)">
                                      <p:cBhvr>
                                        <p:cTn id="7" dur="500"/>
                                        <p:tgtEl>
                                          <p:spTgt spid="143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autoUpdateAnimBg="0"/>
    </p:bld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pic>
        <p:nvPicPr>
          <p:cNvPr id="9218" name="Picture 2" descr="49"/>
          <p:cNvPicPr>
            <a:picLocks noChangeAspect="1" noChangeArrowheads="1"/>
          </p:cNvPicPr>
          <p:nvPr/>
        </p:nvPicPr>
        <p:blipFill>
          <a:blip r:embed="rId2"/>
          <a:srcRect l="57883"/>
          <a:stretch>
            <a:fillRect/>
          </a:stretch>
        </p:blipFill>
        <p:spPr bwMode="auto">
          <a:xfrm>
            <a:off x="5292725" y="404813"/>
            <a:ext cx="3851275" cy="6045200"/>
          </a:xfrm>
          <a:prstGeom prst="rect">
            <a:avLst/>
          </a:prstGeom>
          <a:noFill/>
          <a:ln w="9525">
            <a:noFill/>
            <a:miter lim="800000"/>
            <a:headEnd/>
            <a:tailEnd/>
          </a:ln>
        </p:spPr>
      </p:pic>
      <p:pic>
        <p:nvPicPr>
          <p:cNvPr id="9219" name="Picture 3" descr="49"/>
          <p:cNvPicPr>
            <a:picLocks noChangeAspect="1" noChangeArrowheads="1"/>
          </p:cNvPicPr>
          <p:nvPr/>
        </p:nvPicPr>
        <p:blipFill>
          <a:blip r:embed="rId2"/>
          <a:srcRect l="400" r="59843"/>
          <a:stretch>
            <a:fillRect/>
          </a:stretch>
        </p:blipFill>
        <p:spPr bwMode="auto">
          <a:xfrm>
            <a:off x="0" y="404813"/>
            <a:ext cx="3635375" cy="6045200"/>
          </a:xfrm>
          <a:prstGeom prst="rect">
            <a:avLst/>
          </a:prstGeom>
          <a:noFill/>
          <a:ln w="9525">
            <a:noFill/>
            <a:miter lim="800000"/>
            <a:headEnd/>
            <a:tailEnd/>
          </a:ln>
        </p:spPr>
      </p:pic>
      <p:grpSp>
        <p:nvGrpSpPr>
          <p:cNvPr id="2" name="Group 4"/>
          <p:cNvGrpSpPr>
            <a:grpSpLocks/>
          </p:cNvGrpSpPr>
          <p:nvPr/>
        </p:nvGrpSpPr>
        <p:grpSpPr bwMode="auto">
          <a:xfrm>
            <a:off x="3563938" y="406400"/>
            <a:ext cx="1966912" cy="6045200"/>
            <a:chOff x="2245" y="256"/>
            <a:chExt cx="1239" cy="3808"/>
          </a:xfrm>
        </p:grpSpPr>
        <p:pic>
          <p:nvPicPr>
            <p:cNvPr id="5130" name="Picture 5" descr="49"/>
            <p:cNvPicPr>
              <a:picLocks noChangeAspect="1" noChangeArrowheads="1"/>
            </p:cNvPicPr>
            <p:nvPr/>
          </p:nvPicPr>
          <p:blipFill>
            <a:blip r:embed="rId2"/>
            <a:srcRect l="38976" r="42117"/>
            <a:stretch>
              <a:fillRect/>
            </a:stretch>
          </p:blipFill>
          <p:spPr bwMode="auto">
            <a:xfrm>
              <a:off x="2245" y="256"/>
              <a:ext cx="1089" cy="3808"/>
            </a:xfrm>
            <a:prstGeom prst="rect">
              <a:avLst/>
            </a:prstGeom>
            <a:noFill/>
            <a:ln w="9525">
              <a:noFill/>
              <a:miter lim="800000"/>
              <a:headEnd/>
              <a:tailEnd/>
            </a:ln>
          </p:spPr>
        </p:pic>
        <p:pic>
          <p:nvPicPr>
            <p:cNvPr id="5131" name="Picture 6" descr="fountsm.gif (2254 bytes)"/>
            <p:cNvPicPr>
              <a:picLocks noChangeAspect="1" noChangeArrowheads="1" noCrop="1"/>
            </p:cNvPicPr>
            <p:nvPr/>
          </p:nvPicPr>
          <p:blipFill>
            <a:blip r:embed="rId3"/>
            <a:srcRect/>
            <a:stretch>
              <a:fillRect/>
            </a:stretch>
          </p:blipFill>
          <p:spPr bwMode="auto">
            <a:xfrm>
              <a:off x="2427" y="2237"/>
              <a:ext cx="1057" cy="1057"/>
            </a:xfrm>
            <a:prstGeom prst="rect">
              <a:avLst/>
            </a:prstGeom>
            <a:noFill/>
            <a:ln w="9525">
              <a:noFill/>
              <a:miter lim="800000"/>
              <a:headEnd/>
              <a:tailEnd/>
            </a:ln>
          </p:spPr>
        </p:pic>
      </p:grpSp>
      <p:sp>
        <p:nvSpPr>
          <p:cNvPr id="9223" name="Text Box 7"/>
          <p:cNvSpPr txBox="1">
            <a:spLocks noChangeArrowheads="1"/>
          </p:cNvSpPr>
          <p:nvPr/>
        </p:nvSpPr>
        <p:spPr bwMode="auto">
          <a:xfrm>
            <a:off x="0" y="0"/>
            <a:ext cx="9144000" cy="366713"/>
          </a:xfrm>
          <a:prstGeom prst="rect">
            <a:avLst/>
          </a:prstGeom>
          <a:noFill/>
          <a:ln w="9525">
            <a:noFill/>
            <a:miter lim="800000"/>
            <a:headEnd/>
            <a:tailEnd/>
          </a:ln>
        </p:spPr>
        <p:txBody>
          <a:bodyPr>
            <a:spAutoFit/>
          </a:bodyPr>
          <a:lstStyle/>
          <a:p>
            <a:pPr algn="ctr">
              <a:spcBef>
                <a:spcPct val="50000"/>
              </a:spcBef>
            </a:pPr>
            <a:r>
              <a:rPr lang="es-CO" b="1"/>
              <a:t>JESÚS, CANSADO DEL CAMINO, SE ACERCÓ AL POZO DE SICAR. TENIA SED</a:t>
            </a:r>
            <a:endParaRPr lang="es-ES" b="1"/>
          </a:p>
        </p:txBody>
      </p:sp>
      <p:sp>
        <p:nvSpPr>
          <p:cNvPr id="9224" name="Text Box 8"/>
          <p:cNvSpPr txBox="1">
            <a:spLocks noChangeArrowheads="1"/>
          </p:cNvSpPr>
          <p:nvPr/>
        </p:nvSpPr>
        <p:spPr bwMode="auto">
          <a:xfrm>
            <a:off x="0" y="6453188"/>
            <a:ext cx="9144000" cy="366712"/>
          </a:xfrm>
          <a:prstGeom prst="rect">
            <a:avLst/>
          </a:prstGeom>
          <a:noFill/>
          <a:ln w="9525">
            <a:noFill/>
            <a:miter lim="800000"/>
            <a:headEnd/>
            <a:tailEnd/>
          </a:ln>
        </p:spPr>
        <p:txBody>
          <a:bodyPr>
            <a:spAutoFit/>
          </a:bodyPr>
          <a:lstStyle/>
          <a:p>
            <a:pPr algn="ctr">
              <a:spcBef>
                <a:spcPct val="50000"/>
              </a:spcBef>
            </a:pPr>
            <a:r>
              <a:rPr lang="es-CO" b="1"/>
              <a:t>SE ACERCÓ TAMBIÉN UNA MUJER QUE IBA A BUSCAR AGUA.</a:t>
            </a:r>
            <a:endParaRPr lang="es-ES" b="1"/>
          </a:p>
        </p:txBody>
      </p:sp>
      <p:sp>
        <p:nvSpPr>
          <p:cNvPr id="9225" name="AutoShape 9"/>
          <p:cNvSpPr>
            <a:spLocks noChangeArrowheads="1"/>
          </p:cNvSpPr>
          <p:nvPr/>
        </p:nvSpPr>
        <p:spPr bwMode="auto">
          <a:xfrm>
            <a:off x="3708400" y="0"/>
            <a:ext cx="4679950" cy="836613"/>
          </a:xfrm>
          <a:prstGeom prst="wedgeRoundRectCallout">
            <a:avLst>
              <a:gd name="adj1" fmla="val -69981"/>
              <a:gd name="adj2" fmla="val 36907"/>
              <a:gd name="adj3" fmla="val 16667"/>
            </a:avLst>
          </a:prstGeom>
          <a:solidFill>
            <a:srgbClr val="CCFFFF"/>
          </a:solidFill>
          <a:ln w="9525">
            <a:solidFill>
              <a:schemeClr val="tx1"/>
            </a:solidFill>
            <a:miter lim="800000"/>
            <a:headEnd/>
            <a:tailEnd/>
          </a:ln>
        </p:spPr>
        <p:txBody>
          <a:bodyPr/>
          <a:lstStyle/>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r>
              <a:rPr lang="es-CO" sz="2400">
                <a:latin typeface="Comic Sans MS" pitchFamily="66" charset="0"/>
              </a:rPr>
              <a:t>MUJER, DAME DE BEBER</a:t>
            </a:r>
            <a:endParaRPr lang="es-ES" sz="2400">
              <a:latin typeface="Comic Sans MS" pitchFamily="66" charset="0"/>
            </a:endParaRPr>
          </a:p>
        </p:txBody>
      </p:sp>
      <p:sp>
        <p:nvSpPr>
          <p:cNvPr id="9226" name="AutoShape 10"/>
          <p:cNvSpPr>
            <a:spLocks noChangeArrowheads="1"/>
          </p:cNvSpPr>
          <p:nvPr/>
        </p:nvSpPr>
        <p:spPr bwMode="auto">
          <a:xfrm>
            <a:off x="3132138" y="1052513"/>
            <a:ext cx="2663825" cy="2881312"/>
          </a:xfrm>
          <a:prstGeom prst="wedgeRoundRectCallout">
            <a:avLst>
              <a:gd name="adj1" fmla="val 70204"/>
              <a:gd name="adj2" fmla="val -7079"/>
              <a:gd name="adj3" fmla="val 16667"/>
            </a:avLst>
          </a:prstGeom>
          <a:solidFill>
            <a:srgbClr val="CCFFFF"/>
          </a:solidFill>
          <a:ln w="9525">
            <a:solidFill>
              <a:schemeClr val="tx1"/>
            </a:solidFill>
            <a:miter lim="800000"/>
            <a:headEnd/>
            <a:tailEnd/>
          </a:ln>
        </p:spPr>
        <p:txBody>
          <a:bodyPr/>
          <a:lstStyle/>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endParaRPr lang="es-CO" sz="100">
              <a:latin typeface="Comic Sans MS" pitchFamily="66" charset="0"/>
            </a:endParaRPr>
          </a:p>
          <a:p>
            <a:pPr algn="ctr"/>
            <a:r>
              <a:rPr lang="es-CO" sz="2400">
                <a:latin typeface="Comic Sans MS" pitchFamily="66" charset="0"/>
              </a:rPr>
              <a:t>CÓMO ES QUE TÚ, UN JUDÍO, ME PIDES DE BEBER A MI UNA SAMARITANA</a:t>
            </a:r>
            <a:endParaRPr lang="es-ES" sz="2400">
              <a:latin typeface="Comic Sans MS" pitchFamily="66" charset="0"/>
            </a:endParaRPr>
          </a:p>
        </p:txBody>
      </p:sp>
      <p:sp>
        <p:nvSpPr>
          <p:cNvPr id="4105" name="12 CuadroTexto"/>
          <p:cNvSpPr txBox="1">
            <a:spLocks noChangeArrowheads="1"/>
          </p:cNvSpPr>
          <p:nvPr/>
        </p:nvSpPr>
        <p:spPr bwMode="auto">
          <a:xfrm>
            <a:off x="6500813" y="5214938"/>
            <a:ext cx="2071687" cy="584200"/>
          </a:xfrm>
          <a:prstGeom prst="rect">
            <a:avLst/>
          </a:prstGeom>
          <a:noFill/>
          <a:ln w="9525">
            <a:noFill/>
            <a:miter lim="800000"/>
            <a:headEnd/>
            <a:tailEnd/>
          </a:ln>
        </p:spPr>
        <p:txBody>
          <a:bodyPr>
            <a:spAutoFit/>
          </a:bodyPr>
          <a:lstStyle/>
          <a:p>
            <a:pPr algn="ctr"/>
            <a:r>
              <a:rPr lang="es-CO" sz="3200">
                <a:solidFill>
                  <a:srgbClr val="FF0000"/>
                </a:solidFill>
              </a:rPr>
              <a:t>Lectura</a:t>
            </a:r>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5" presetClass="exit" presetSubtype="0" fill="hold" grpId="0" nodeType="clickEffect">
                                  <p:stCondLst>
                                    <p:cond delay="0"/>
                                  </p:stCondLst>
                                  <p:childTnLst>
                                    <p:anim calcmode="lin" valueType="num">
                                      <p:cBhvr>
                                        <p:cTn id="6" dur="1000"/>
                                        <p:tgtEl>
                                          <p:spTgt spid="4105"/>
                                        </p:tgtEl>
                                        <p:attrNameLst>
                                          <p:attrName>ppt_w</p:attrName>
                                        </p:attrNameLst>
                                      </p:cBhvr>
                                      <p:tavLst>
                                        <p:tav tm="0">
                                          <p:val>
                                            <p:strVal val="ppt_w"/>
                                          </p:val>
                                        </p:tav>
                                        <p:tav tm="100000">
                                          <p:val>
                                            <p:fltVal val="0"/>
                                          </p:val>
                                        </p:tav>
                                      </p:tavLst>
                                    </p:anim>
                                    <p:anim calcmode="lin" valueType="num">
                                      <p:cBhvr>
                                        <p:cTn id="7" dur="1000"/>
                                        <p:tgtEl>
                                          <p:spTgt spid="4105"/>
                                        </p:tgtEl>
                                        <p:attrNameLst>
                                          <p:attrName>ppt_h</p:attrName>
                                        </p:attrNameLst>
                                      </p:cBhvr>
                                      <p:tavLst>
                                        <p:tav tm="0">
                                          <p:val>
                                            <p:strVal val="ppt_h"/>
                                          </p:val>
                                        </p:tav>
                                        <p:tav tm="100000">
                                          <p:val>
                                            <p:fltVal val="0"/>
                                          </p:val>
                                        </p:tav>
                                      </p:tavLst>
                                    </p:anim>
                                    <p:anim calcmode="lin" valueType="num">
                                      <p:cBhvr>
                                        <p:cTn id="8" dur="1000"/>
                                        <p:tgtEl>
                                          <p:spTgt spid="4105"/>
                                        </p:tgtEl>
                                        <p:attrNameLst>
                                          <p:attrName>ppt_x</p:attrName>
                                        </p:attrNameLst>
                                      </p:cBhvr>
                                      <p:tavLst>
                                        <p:tav tm="0">
                                          <p:val>
                                            <p:strVal val="ppt_x"/>
                                          </p:val>
                                        </p:tav>
                                        <p:tav tm="5000">
                                          <p:val>
                                            <p:strVal val="ppt_x+-0.0500*(ppt_x*0.9511+(1-ppt_y)*0.3090)"/>
                                          </p:val>
                                        </p:tav>
                                        <p:tav tm="10000">
                                          <p:val>
                                            <p:strVal val="ppt_x+-0.1000*(ppt_x*0.8090+(1-ppt_y)*0.5878)"/>
                                          </p:val>
                                        </p:tav>
                                        <p:tav tm="15000">
                                          <p:val>
                                            <p:strVal val="ppt_x+-0.1500*(ppt_x*0.5878+(1-ppt_y)*0.8090)"/>
                                          </p:val>
                                        </p:tav>
                                        <p:tav tm="20000">
                                          <p:val>
                                            <p:strVal val="ppt_x+-0.2000*(ppt_x*0.3090+(1-ppt_y)*0.9511)"/>
                                          </p:val>
                                        </p:tav>
                                        <p:tav tm="25000">
                                          <p:val>
                                            <p:strVal val="ppt_x+-0.2500*(ppt_x*-0.0000+(1-ppt_y)*1.0000)"/>
                                          </p:val>
                                        </p:tav>
                                        <p:tav tm="30000">
                                          <p:val>
                                            <p:strVal val="ppt_x+-0.3000*(ppt_x*-0.3090+(1-ppt_y)*0.9511)"/>
                                          </p:val>
                                        </p:tav>
                                        <p:tav tm="35000">
                                          <p:val>
                                            <p:strVal val="ppt_x+-0.3500*(ppt_x*-0.5878+(1-ppt_y)*0.8090)"/>
                                          </p:val>
                                        </p:tav>
                                        <p:tav tm="40000">
                                          <p:val>
                                            <p:strVal val="ppt_x+-0.4000*(ppt_x*-0.8090+(1-ppt_y)*0.5878)"/>
                                          </p:val>
                                        </p:tav>
                                        <p:tav tm="45000">
                                          <p:val>
                                            <p:strVal val="ppt_x+-0.4500*(ppt_x*-0.9511+(1-ppt_y)*0.3090)"/>
                                          </p:val>
                                        </p:tav>
                                        <p:tav tm="50000">
                                          <p:val>
                                            <p:strVal val="ppt_x+-0.5000*(ppt_x*-1.0000+(1-ppt_y)*-0.0000)"/>
                                          </p:val>
                                        </p:tav>
                                        <p:tav tm="55000">
                                          <p:val>
                                            <p:strVal val="ppt_x+-0.5500*(ppt_x*-0.9511+(1-ppt_y)*-0.3090)"/>
                                          </p:val>
                                        </p:tav>
                                        <p:tav tm="60000">
                                          <p:val>
                                            <p:strVal val="ppt_x+-0.6000*(ppt_x*-0.8090+(1-ppt_y)*-0.5878)"/>
                                          </p:val>
                                        </p:tav>
                                        <p:tav tm="65000">
                                          <p:val>
                                            <p:strVal val="ppt_x+-0.6500*(ppt_x*-0.5878+(1-ppt_y)*-0.8090)"/>
                                          </p:val>
                                        </p:tav>
                                        <p:tav tm="70000">
                                          <p:val>
                                            <p:strVal val="ppt_x+-0.7000*(ppt_x*-0.3090+(1-ppt_y)*-0.9511)"/>
                                          </p:val>
                                        </p:tav>
                                        <p:tav tm="75000">
                                          <p:val>
                                            <p:strVal val="ppt_x+-0.7500*(ppt_x*0.0000+(1-ppt_y)*-1.0000)"/>
                                          </p:val>
                                        </p:tav>
                                        <p:tav tm="80000">
                                          <p:val>
                                            <p:strVal val="ppt_x+-0.8000*(ppt_x*0.3090+(1-ppt_y)*-0.9511)"/>
                                          </p:val>
                                        </p:tav>
                                        <p:tav tm="85000">
                                          <p:val>
                                            <p:strVal val="ppt_x+-0.8500*(ppt_x*0.5878+(1-ppt_y)*-0.8090)"/>
                                          </p:val>
                                        </p:tav>
                                        <p:tav tm="90000">
                                          <p:val>
                                            <p:strVal val="ppt_x+-0.9000*(ppt_x*0.8090+(1-ppt_y)*-0.5878)"/>
                                          </p:val>
                                        </p:tav>
                                        <p:tav tm="95000">
                                          <p:val>
                                            <p:strVal val="ppt_x+-0.9500*(ppt_x*0.9511+(1-ppt_y)*-0.3090)"/>
                                          </p:val>
                                        </p:tav>
                                        <p:tav tm="100000">
                                          <p:val>
                                            <p:strVal val="ppt_x+-1.0000*(ppt_x*1.0000+(1-ppt_y)*0.0000)"/>
                                          </p:val>
                                        </p:tav>
                                      </p:tavLst>
                                    </p:anim>
                                    <p:anim calcmode="lin" valueType="num">
                                      <p:cBhvr>
                                        <p:cTn id="9" dur="1000"/>
                                        <p:tgtEl>
                                          <p:spTgt spid="4105"/>
                                        </p:tgtEl>
                                        <p:attrNameLst>
                                          <p:attrName>ppt_y</p:attrName>
                                        </p:attrNameLst>
                                      </p:cBhvr>
                                      <p:tavLst>
                                        <p:tav tm="0">
                                          <p:val>
                                            <p:strVal val="ppt_y"/>
                                          </p:val>
                                        </p:tav>
                                        <p:tav tm="5000">
                                          <p:val>
                                            <p:strVal val="ppt_y+-0.0500*(ppt_x*0.3090-(1-ppt_y)*0.9511)"/>
                                          </p:val>
                                        </p:tav>
                                        <p:tav tm="10000">
                                          <p:val>
                                            <p:strVal val="ppt_y+-0.1000*(ppt_x*0.5878-(1-ppt_y)*0.8090)"/>
                                          </p:val>
                                        </p:tav>
                                        <p:tav tm="15000">
                                          <p:val>
                                            <p:strVal val="ppt_y+-0.1500*(ppt_x*0.8090-(1-ppt_y)*0.5878)"/>
                                          </p:val>
                                        </p:tav>
                                        <p:tav tm="20000">
                                          <p:val>
                                            <p:strVal val="ppt_y+-0.2000*(ppt_x*0.9511-(1-ppt_y)*0.3090)"/>
                                          </p:val>
                                        </p:tav>
                                        <p:tav tm="25000">
                                          <p:val>
                                            <p:strVal val="ppt_y+-0.2500*(ppt_x*1.0000-(1-ppt_y)*-0.0000)"/>
                                          </p:val>
                                        </p:tav>
                                        <p:tav tm="30000">
                                          <p:val>
                                            <p:strVal val="ppt_y+-0.3000*(ppt_x*0.9511-(1-ppt_y)*-0.3090)"/>
                                          </p:val>
                                        </p:tav>
                                        <p:tav tm="35000">
                                          <p:val>
                                            <p:strVal val="ppt_y+-0.3500*(ppt_x*0.8090-(1-ppt_y)*-0.5878)"/>
                                          </p:val>
                                        </p:tav>
                                        <p:tav tm="40000">
                                          <p:val>
                                            <p:strVal val="ppt_y+-0.4000*(ppt_x*0.5878-(1-ppt_y)*-0.8090)"/>
                                          </p:val>
                                        </p:tav>
                                        <p:tav tm="45000">
                                          <p:val>
                                            <p:strVal val="ppt_y+-0.4500*(ppt_x*0.3090-(1-ppt_y)*-0.9511)"/>
                                          </p:val>
                                        </p:tav>
                                        <p:tav tm="50000">
                                          <p:val>
                                            <p:strVal val="ppt_y+-0.5000*(ppt_x*-0.0000-(1-ppt_y)*-1.0000)"/>
                                          </p:val>
                                        </p:tav>
                                        <p:tav tm="55000">
                                          <p:val>
                                            <p:strVal val="ppt_y+-0.5500*(ppt_x*-0.3090-(1-ppt_y)*-0.9511)"/>
                                          </p:val>
                                        </p:tav>
                                        <p:tav tm="60000">
                                          <p:val>
                                            <p:strVal val="ppt_y+-0.6000*(ppt_x*-0.5878-(1-ppt_y)*-0.8090)"/>
                                          </p:val>
                                        </p:tav>
                                        <p:tav tm="65000">
                                          <p:val>
                                            <p:strVal val="ppt_y+-0.6500*(ppt_x*-0.8090-(1-ppt_y)*-0.5878)"/>
                                          </p:val>
                                        </p:tav>
                                        <p:tav tm="70000">
                                          <p:val>
                                            <p:strVal val="ppt_y+-0.7000*(ppt_x*-0.9511-(1-ppt_y)*-0.3090)"/>
                                          </p:val>
                                        </p:tav>
                                        <p:tav tm="75000">
                                          <p:val>
                                            <p:strVal val="ppt_y+-0.7500*(ppt_x*-1.0000-(1-ppt_y)*0.0000)"/>
                                          </p:val>
                                        </p:tav>
                                        <p:tav tm="80000">
                                          <p:val>
                                            <p:strVal val="ppt_y+-0.8000*(ppt_x*-0.9511-(1-ppt_y)*0.3090)"/>
                                          </p:val>
                                        </p:tav>
                                        <p:tav tm="85000">
                                          <p:val>
                                            <p:strVal val="ppt_y+-0.8500*(ppt_x*-0.8090-(1-ppt_y)*0.5878)"/>
                                          </p:val>
                                        </p:tav>
                                        <p:tav tm="90000">
                                          <p:val>
                                            <p:strVal val="ppt_y+-0.9000*(ppt_x*-0.5878-(1-ppt_y)*0.8090)"/>
                                          </p:val>
                                        </p:tav>
                                        <p:tav tm="95000">
                                          <p:val>
                                            <p:strVal val="ppt_y+-0.9500*(ppt_x*-0.3090-(1-ppt_y)*0.9511)"/>
                                          </p:val>
                                        </p:tav>
                                        <p:tav tm="100000">
                                          <p:val>
                                            <p:strVal val="ppt_y+-1.0000*(ppt_x*0.0000-(1-ppt_y)*1.0000)"/>
                                          </p:val>
                                        </p:tav>
                                      </p:tavLst>
                                    </p:anim>
                                    <p:set>
                                      <p:cBhvr>
                                        <p:cTn id="10" dur="1" fill="hold">
                                          <p:stCondLst>
                                            <p:cond delay="999"/>
                                          </p:stCondLst>
                                        </p:cTn>
                                        <p:tgtEl>
                                          <p:spTgt spid="4105"/>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27" presetClass="entr" presetSubtype="0" fill="hold" grpId="0" nodeType="clickEffect">
                                  <p:stCondLst>
                                    <p:cond delay="0"/>
                                  </p:stCondLst>
                                  <p:iterate type="lt">
                                    <p:tmPct val="50000"/>
                                  </p:iterate>
                                  <p:childTnLst>
                                    <p:set>
                                      <p:cBhvr>
                                        <p:cTn id="14" dur="1" fill="hold">
                                          <p:stCondLst>
                                            <p:cond delay="0"/>
                                          </p:stCondLst>
                                        </p:cTn>
                                        <p:tgtEl>
                                          <p:spTgt spid="9223"/>
                                        </p:tgtEl>
                                        <p:attrNameLst>
                                          <p:attrName>style.visibility</p:attrName>
                                        </p:attrNameLst>
                                      </p:cBhvr>
                                      <p:to>
                                        <p:strVal val="visible"/>
                                      </p:to>
                                    </p:set>
                                    <p:anim calcmode="discrete" valueType="clr">
                                      <p:cBhvr override="childStyle">
                                        <p:cTn id="15" dur="80"/>
                                        <p:tgtEl>
                                          <p:spTgt spid="9223"/>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9223"/>
                                        </p:tgtEl>
                                        <p:attrNameLst>
                                          <p:attrName>fillcolor</p:attrName>
                                        </p:attrNameLst>
                                      </p:cBhvr>
                                      <p:tavLst>
                                        <p:tav tm="0">
                                          <p:val>
                                            <p:clrVal>
                                              <a:schemeClr val="accent2"/>
                                            </p:clrVal>
                                          </p:val>
                                        </p:tav>
                                        <p:tav tm="50000">
                                          <p:val>
                                            <p:clrVal>
                                              <a:schemeClr val="hlink"/>
                                            </p:clrVal>
                                          </p:val>
                                        </p:tav>
                                      </p:tavLst>
                                    </p:anim>
                                    <p:set>
                                      <p:cBhvr>
                                        <p:cTn id="17" dur="80"/>
                                        <p:tgtEl>
                                          <p:spTgt spid="9223"/>
                                        </p:tgtEl>
                                        <p:attrNameLst>
                                          <p:attrName>fill.type</p:attrName>
                                        </p:attrNameLst>
                                      </p:cBhvr>
                                      <p:to>
                                        <p:strVal val="solid"/>
                                      </p:to>
                                    </p:set>
                                  </p:childTnLst>
                                </p:cTn>
                              </p:par>
                            </p:childTnLst>
                          </p:cTn>
                        </p:par>
                      </p:childTnLst>
                    </p:cTn>
                  </p:par>
                  <p:par>
                    <p:cTn id="18" fill="hold">
                      <p:stCondLst>
                        <p:cond delay="indefinite"/>
                      </p:stCondLst>
                      <p:childTnLst>
                        <p:par>
                          <p:cTn id="19" fill="hold">
                            <p:stCondLst>
                              <p:cond delay="0"/>
                            </p:stCondLst>
                            <p:childTnLst>
                              <p:par>
                                <p:cTn id="20" presetID="7" presetClass="entr" presetSubtype="8" fill="hold" nodeType="clickEffect">
                                  <p:stCondLst>
                                    <p:cond delay="0"/>
                                  </p:stCondLst>
                                  <p:childTnLst>
                                    <p:set>
                                      <p:cBhvr>
                                        <p:cTn id="21" dur="1" fill="hold">
                                          <p:stCondLst>
                                            <p:cond delay="0"/>
                                          </p:stCondLst>
                                        </p:cTn>
                                        <p:tgtEl>
                                          <p:spTgt spid="9219"/>
                                        </p:tgtEl>
                                        <p:attrNameLst>
                                          <p:attrName>style.visibility</p:attrName>
                                        </p:attrNameLst>
                                      </p:cBhvr>
                                      <p:to>
                                        <p:strVal val="visible"/>
                                      </p:to>
                                    </p:set>
                                    <p:anim calcmode="lin" valueType="num">
                                      <p:cBhvr additive="base">
                                        <p:cTn id="22" dur="2000" fill="hold"/>
                                        <p:tgtEl>
                                          <p:spTgt spid="9219"/>
                                        </p:tgtEl>
                                        <p:attrNameLst>
                                          <p:attrName>ppt_x</p:attrName>
                                        </p:attrNameLst>
                                      </p:cBhvr>
                                      <p:tavLst>
                                        <p:tav tm="0">
                                          <p:val>
                                            <p:strVal val="0-#ppt_w/2"/>
                                          </p:val>
                                        </p:tav>
                                        <p:tav tm="100000">
                                          <p:val>
                                            <p:strVal val="#ppt_x"/>
                                          </p:val>
                                        </p:tav>
                                      </p:tavLst>
                                    </p:anim>
                                    <p:anim calcmode="lin" valueType="num">
                                      <p:cBhvr additive="base">
                                        <p:cTn id="23" dur="2000" fill="hold"/>
                                        <p:tgtEl>
                                          <p:spTgt spid="9219"/>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9" presetClass="entr" presetSubtype="0" fill="hold" nodeType="clickEffect">
                                  <p:stCondLst>
                                    <p:cond delay="0"/>
                                  </p:stCondLst>
                                  <p:childTnLst>
                                    <p:set>
                                      <p:cBhvr>
                                        <p:cTn id="27" dur="1" fill="hold">
                                          <p:stCondLst>
                                            <p:cond delay="0"/>
                                          </p:stCondLst>
                                        </p:cTn>
                                        <p:tgtEl>
                                          <p:spTgt spid="2"/>
                                        </p:tgtEl>
                                        <p:attrNameLst>
                                          <p:attrName>style.visibility</p:attrName>
                                        </p:attrNameLst>
                                      </p:cBhvr>
                                      <p:to>
                                        <p:strVal val="visible"/>
                                      </p:to>
                                    </p:set>
                                    <p:animEffect transition="in" filter="dissolve">
                                      <p:cBhvr>
                                        <p:cTn id="28" dur="2000"/>
                                        <p:tgtEl>
                                          <p:spTgt spid="2"/>
                                        </p:tgtEl>
                                      </p:cBhvr>
                                    </p:animEffect>
                                  </p:childTnLst>
                                </p:cTn>
                              </p:par>
                            </p:childTnLst>
                          </p:cTn>
                        </p:par>
                      </p:childTnLst>
                    </p:cTn>
                  </p:par>
                  <p:par>
                    <p:cTn id="29" fill="hold">
                      <p:stCondLst>
                        <p:cond delay="indefinite"/>
                      </p:stCondLst>
                      <p:childTnLst>
                        <p:par>
                          <p:cTn id="30" fill="hold">
                            <p:stCondLst>
                              <p:cond delay="0"/>
                            </p:stCondLst>
                            <p:childTnLst>
                              <p:par>
                                <p:cTn id="31" presetID="27" presetClass="entr" presetSubtype="0" fill="hold" grpId="0" nodeType="clickEffect">
                                  <p:stCondLst>
                                    <p:cond delay="0"/>
                                  </p:stCondLst>
                                  <p:iterate type="lt">
                                    <p:tmPct val="50000"/>
                                  </p:iterate>
                                  <p:childTnLst>
                                    <p:set>
                                      <p:cBhvr>
                                        <p:cTn id="32" dur="1" fill="hold">
                                          <p:stCondLst>
                                            <p:cond delay="0"/>
                                          </p:stCondLst>
                                        </p:cTn>
                                        <p:tgtEl>
                                          <p:spTgt spid="9224"/>
                                        </p:tgtEl>
                                        <p:attrNameLst>
                                          <p:attrName>style.visibility</p:attrName>
                                        </p:attrNameLst>
                                      </p:cBhvr>
                                      <p:to>
                                        <p:strVal val="visible"/>
                                      </p:to>
                                    </p:set>
                                    <p:anim calcmode="discrete" valueType="clr">
                                      <p:cBhvr override="childStyle">
                                        <p:cTn id="33" dur="80"/>
                                        <p:tgtEl>
                                          <p:spTgt spid="9224"/>
                                        </p:tgtEl>
                                        <p:attrNameLst>
                                          <p:attrName>style.color</p:attrName>
                                        </p:attrNameLst>
                                      </p:cBhvr>
                                      <p:tavLst>
                                        <p:tav tm="0">
                                          <p:val>
                                            <p:clrVal>
                                              <a:schemeClr val="accent2"/>
                                            </p:clrVal>
                                          </p:val>
                                        </p:tav>
                                        <p:tav tm="50000">
                                          <p:val>
                                            <p:clrVal>
                                              <a:schemeClr val="hlink"/>
                                            </p:clrVal>
                                          </p:val>
                                        </p:tav>
                                      </p:tavLst>
                                    </p:anim>
                                    <p:anim calcmode="discrete" valueType="clr">
                                      <p:cBhvr>
                                        <p:cTn id="34" dur="80"/>
                                        <p:tgtEl>
                                          <p:spTgt spid="9224"/>
                                        </p:tgtEl>
                                        <p:attrNameLst>
                                          <p:attrName>fillcolor</p:attrName>
                                        </p:attrNameLst>
                                      </p:cBhvr>
                                      <p:tavLst>
                                        <p:tav tm="0">
                                          <p:val>
                                            <p:clrVal>
                                              <a:schemeClr val="accent2"/>
                                            </p:clrVal>
                                          </p:val>
                                        </p:tav>
                                        <p:tav tm="50000">
                                          <p:val>
                                            <p:clrVal>
                                              <a:schemeClr val="hlink"/>
                                            </p:clrVal>
                                          </p:val>
                                        </p:tav>
                                      </p:tavLst>
                                    </p:anim>
                                    <p:set>
                                      <p:cBhvr>
                                        <p:cTn id="35" dur="80"/>
                                        <p:tgtEl>
                                          <p:spTgt spid="9224"/>
                                        </p:tgtEl>
                                        <p:attrNameLst>
                                          <p:attrName>fill.type</p:attrName>
                                        </p:attrNameLst>
                                      </p:cBhvr>
                                      <p:to>
                                        <p:strVal val="solid"/>
                                      </p:to>
                                    </p:set>
                                  </p:childTnLst>
                                </p:cTn>
                              </p:par>
                            </p:childTnLst>
                          </p:cTn>
                        </p:par>
                      </p:childTnLst>
                    </p:cTn>
                  </p:par>
                  <p:par>
                    <p:cTn id="36" fill="hold">
                      <p:stCondLst>
                        <p:cond delay="indefinite"/>
                      </p:stCondLst>
                      <p:childTnLst>
                        <p:par>
                          <p:cTn id="37" fill="hold">
                            <p:stCondLst>
                              <p:cond delay="0"/>
                            </p:stCondLst>
                            <p:childTnLst>
                              <p:par>
                                <p:cTn id="38" presetID="7" presetClass="entr" presetSubtype="2" fill="hold" nodeType="clickEffect">
                                  <p:stCondLst>
                                    <p:cond delay="0"/>
                                  </p:stCondLst>
                                  <p:childTnLst>
                                    <p:set>
                                      <p:cBhvr>
                                        <p:cTn id="39" dur="1" fill="hold">
                                          <p:stCondLst>
                                            <p:cond delay="0"/>
                                          </p:stCondLst>
                                        </p:cTn>
                                        <p:tgtEl>
                                          <p:spTgt spid="9218"/>
                                        </p:tgtEl>
                                        <p:attrNameLst>
                                          <p:attrName>style.visibility</p:attrName>
                                        </p:attrNameLst>
                                      </p:cBhvr>
                                      <p:to>
                                        <p:strVal val="visible"/>
                                      </p:to>
                                    </p:set>
                                    <p:anim calcmode="lin" valueType="num">
                                      <p:cBhvr additive="base">
                                        <p:cTn id="40" dur="2000" fill="hold"/>
                                        <p:tgtEl>
                                          <p:spTgt spid="9218"/>
                                        </p:tgtEl>
                                        <p:attrNameLst>
                                          <p:attrName>ppt_x</p:attrName>
                                        </p:attrNameLst>
                                      </p:cBhvr>
                                      <p:tavLst>
                                        <p:tav tm="0">
                                          <p:val>
                                            <p:strVal val="1+#ppt_w/2"/>
                                          </p:val>
                                        </p:tav>
                                        <p:tav tm="100000">
                                          <p:val>
                                            <p:strVal val="#ppt_x"/>
                                          </p:val>
                                        </p:tav>
                                      </p:tavLst>
                                    </p:anim>
                                    <p:anim calcmode="lin" valueType="num">
                                      <p:cBhvr additive="base">
                                        <p:cTn id="41" dur="2000" fill="hold"/>
                                        <p:tgtEl>
                                          <p:spTgt spid="9218"/>
                                        </p:tgtEl>
                                        <p:attrNameLst>
                                          <p:attrName>ppt_y</p:attrName>
                                        </p:attrNameLst>
                                      </p:cBhvr>
                                      <p:tavLst>
                                        <p:tav tm="0">
                                          <p:val>
                                            <p:strVal val="#ppt_y"/>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10" presetClass="exit" presetSubtype="0" fill="hold" grpId="1" nodeType="clickEffect">
                                  <p:stCondLst>
                                    <p:cond delay="0"/>
                                  </p:stCondLst>
                                  <p:iterate type="lt">
                                    <p:tmPct val="0"/>
                                  </p:iterate>
                                  <p:childTnLst>
                                    <p:animEffect transition="out" filter="fade">
                                      <p:cBhvr>
                                        <p:cTn id="45" dur="2000"/>
                                        <p:tgtEl>
                                          <p:spTgt spid="9223"/>
                                        </p:tgtEl>
                                      </p:cBhvr>
                                    </p:animEffect>
                                    <p:set>
                                      <p:cBhvr>
                                        <p:cTn id="46" dur="1" fill="hold">
                                          <p:stCondLst>
                                            <p:cond delay="1999"/>
                                          </p:stCondLst>
                                        </p:cTn>
                                        <p:tgtEl>
                                          <p:spTgt spid="9223"/>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0" presetClass="exit" presetSubtype="0" fill="hold" grpId="1" nodeType="clickEffect">
                                  <p:stCondLst>
                                    <p:cond delay="0"/>
                                  </p:stCondLst>
                                  <p:iterate type="lt">
                                    <p:tmPct val="0"/>
                                  </p:iterate>
                                  <p:childTnLst>
                                    <p:animEffect transition="out" filter="fade">
                                      <p:cBhvr>
                                        <p:cTn id="50" dur="2000"/>
                                        <p:tgtEl>
                                          <p:spTgt spid="9224"/>
                                        </p:tgtEl>
                                      </p:cBhvr>
                                    </p:animEffect>
                                    <p:set>
                                      <p:cBhvr>
                                        <p:cTn id="51" dur="1" fill="hold">
                                          <p:stCondLst>
                                            <p:cond delay="1999"/>
                                          </p:stCondLst>
                                        </p:cTn>
                                        <p:tgtEl>
                                          <p:spTgt spid="9224"/>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7" presetClass="entr" presetSubtype="0" fill="hold" grpId="0" nodeType="clickEffect">
                                  <p:stCondLst>
                                    <p:cond delay="0"/>
                                  </p:stCondLst>
                                  <p:iterate type="lt">
                                    <p:tmPct val="50000"/>
                                  </p:iterate>
                                  <p:childTnLst>
                                    <p:set>
                                      <p:cBhvr>
                                        <p:cTn id="55" dur="1" fill="hold">
                                          <p:stCondLst>
                                            <p:cond delay="0"/>
                                          </p:stCondLst>
                                        </p:cTn>
                                        <p:tgtEl>
                                          <p:spTgt spid="9225"/>
                                        </p:tgtEl>
                                        <p:attrNameLst>
                                          <p:attrName>style.visibility</p:attrName>
                                        </p:attrNameLst>
                                      </p:cBhvr>
                                      <p:to>
                                        <p:strVal val="visible"/>
                                      </p:to>
                                    </p:set>
                                    <p:anim calcmode="discrete" valueType="clr">
                                      <p:cBhvr override="childStyle">
                                        <p:cTn id="56" dur="80"/>
                                        <p:tgtEl>
                                          <p:spTgt spid="9225"/>
                                        </p:tgtEl>
                                        <p:attrNameLst>
                                          <p:attrName>style.color</p:attrName>
                                        </p:attrNameLst>
                                      </p:cBhvr>
                                      <p:tavLst>
                                        <p:tav tm="0">
                                          <p:val>
                                            <p:clrVal>
                                              <a:schemeClr val="accent2"/>
                                            </p:clrVal>
                                          </p:val>
                                        </p:tav>
                                        <p:tav tm="50000">
                                          <p:val>
                                            <p:clrVal>
                                              <a:schemeClr val="hlink"/>
                                            </p:clrVal>
                                          </p:val>
                                        </p:tav>
                                      </p:tavLst>
                                    </p:anim>
                                    <p:anim calcmode="discrete" valueType="clr">
                                      <p:cBhvr>
                                        <p:cTn id="57" dur="80"/>
                                        <p:tgtEl>
                                          <p:spTgt spid="9225"/>
                                        </p:tgtEl>
                                        <p:attrNameLst>
                                          <p:attrName>fillcolor</p:attrName>
                                        </p:attrNameLst>
                                      </p:cBhvr>
                                      <p:tavLst>
                                        <p:tav tm="0">
                                          <p:val>
                                            <p:clrVal>
                                              <a:schemeClr val="accent2"/>
                                            </p:clrVal>
                                          </p:val>
                                        </p:tav>
                                        <p:tav tm="50000">
                                          <p:val>
                                            <p:clrVal>
                                              <a:schemeClr val="hlink"/>
                                            </p:clrVal>
                                          </p:val>
                                        </p:tav>
                                      </p:tavLst>
                                    </p:anim>
                                    <p:set>
                                      <p:cBhvr>
                                        <p:cTn id="58" dur="80"/>
                                        <p:tgtEl>
                                          <p:spTgt spid="9225"/>
                                        </p:tgtEl>
                                        <p:attrNameLst>
                                          <p:attrName>fill.type</p:attrName>
                                        </p:attrNameLst>
                                      </p:cBhvr>
                                      <p:to>
                                        <p:strVal val="solid"/>
                                      </p:to>
                                    </p:set>
                                  </p:childTnLst>
                                </p:cTn>
                              </p:par>
                            </p:childTnLst>
                          </p:cTn>
                        </p:par>
                      </p:childTnLst>
                    </p:cTn>
                  </p:par>
                  <p:par>
                    <p:cTn id="59" fill="hold">
                      <p:stCondLst>
                        <p:cond delay="indefinite"/>
                      </p:stCondLst>
                      <p:childTnLst>
                        <p:par>
                          <p:cTn id="60" fill="hold">
                            <p:stCondLst>
                              <p:cond delay="0"/>
                            </p:stCondLst>
                            <p:childTnLst>
                              <p:par>
                                <p:cTn id="61" presetID="27" presetClass="entr" presetSubtype="0" fill="hold" grpId="0" nodeType="clickEffect">
                                  <p:stCondLst>
                                    <p:cond delay="0"/>
                                  </p:stCondLst>
                                  <p:iterate type="lt">
                                    <p:tmPct val="50000"/>
                                  </p:iterate>
                                  <p:childTnLst>
                                    <p:set>
                                      <p:cBhvr>
                                        <p:cTn id="62" dur="1" fill="hold">
                                          <p:stCondLst>
                                            <p:cond delay="0"/>
                                          </p:stCondLst>
                                        </p:cTn>
                                        <p:tgtEl>
                                          <p:spTgt spid="9226"/>
                                        </p:tgtEl>
                                        <p:attrNameLst>
                                          <p:attrName>style.visibility</p:attrName>
                                        </p:attrNameLst>
                                      </p:cBhvr>
                                      <p:to>
                                        <p:strVal val="visible"/>
                                      </p:to>
                                    </p:set>
                                    <p:anim calcmode="discrete" valueType="clr">
                                      <p:cBhvr override="childStyle">
                                        <p:cTn id="63" dur="80"/>
                                        <p:tgtEl>
                                          <p:spTgt spid="9226"/>
                                        </p:tgtEl>
                                        <p:attrNameLst>
                                          <p:attrName>style.color</p:attrName>
                                        </p:attrNameLst>
                                      </p:cBhvr>
                                      <p:tavLst>
                                        <p:tav tm="0">
                                          <p:val>
                                            <p:clrVal>
                                              <a:schemeClr val="accent2"/>
                                            </p:clrVal>
                                          </p:val>
                                        </p:tav>
                                        <p:tav tm="50000">
                                          <p:val>
                                            <p:clrVal>
                                              <a:schemeClr val="hlink"/>
                                            </p:clrVal>
                                          </p:val>
                                        </p:tav>
                                      </p:tavLst>
                                    </p:anim>
                                    <p:anim calcmode="discrete" valueType="clr">
                                      <p:cBhvr>
                                        <p:cTn id="64" dur="80"/>
                                        <p:tgtEl>
                                          <p:spTgt spid="9226"/>
                                        </p:tgtEl>
                                        <p:attrNameLst>
                                          <p:attrName>fillcolor</p:attrName>
                                        </p:attrNameLst>
                                      </p:cBhvr>
                                      <p:tavLst>
                                        <p:tav tm="0">
                                          <p:val>
                                            <p:clrVal>
                                              <a:schemeClr val="accent2"/>
                                            </p:clrVal>
                                          </p:val>
                                        </p:tav>
                                        <p:tav tm="50000">
                                          <p:val>
                                            <p:clrVal>
                                              <a:schemeClr val="hlink"/>
                                            </p:clrVal>
                                          </p:val>
                                        </p:tav>
                                      </p:tavLst>
                                    </p:anim>
                                    <p:set>
                                      <p:cBhvr>
                                        <p:cTn id="65" dur="80"/>
                                        <p:tgtEl>
                                          <p:spTgt spid="9226"/>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23" grpId="0"/>
      <p:bldP spid="9223" grpId="1"/>
      <p:bldP spid="9224" grpId="0"/>
      <p:bldP spid="9224" grpId="1"/>
      <p:bldP spid="9225" grpId="0" animBg="1"/>
      <p:bldP spid="9226" grpId="0" animBg="1"/>
      <p:bldP spid="4105" grpId="0"/>
    </p:bldLst>
  </p:timing>
</p:sld>
</file>

<file path=ppt/theme/theme1.xml><?xml version="1.0" encoding="utf-8"?>
<a:theme xmlns:a="http://schemas.openxmlformats.org/drawingml/2006/main" name="Tema de Office">
  <a:themeElements>
    <a:clrScheme name="Civil">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3814</TotalTime>
  <Words>960</Words>
  <Application>Microsoft Office PowerPoint</Application>
  <PresentationFormat>Presentación en pantalla (4:3)</PresentationFormat>
  <Paragraphs>116</Paragraphs>
  <Slides>24</Slides>
  <Notes>7</Notes>
  <HiddenSlides>0</HiddenSlides>
  <MMClips>0</MMClips>
  <ScaleCrop>false</ScaleCrop>
  <HeadingPairs>
    <vt:vector size="4" baseType="variant">
      <vt:variant>
        <vt:lpstr>Tema</vt:lpstr>
      </vt:variant>
      <vt:variant>
        <vt:i4>1</vt:i4>
      </vt:variant>
      <vt:variant>
        <vt:lpstr>Títulos de diapositiva</vt:lpstr>
      </vt:variant>
      <vt:variant>
        <vt:i4>24</vt:i4>
      </vt:variant>
    </vt:vector>
  </HeadingPairs>
  <TitlesOfParts>
    <vt:vector size="25"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Esta es nuestra fe.  Esta es la fe de la Iglesia, que nos gloriamos de profesar en Cristo Jesús, nuestro Señor. </vt:lpstr>
      <vt:lpstr>Diapositiva 17</vt:lpstr>
      <vt:lpstr>Diapositiva 18</vt:lpstr>
      <vt:lpstr>Diapositiva 19</vt:lpstr>
      <vt:lpstr>Diapositiva 20</vt:lpstr>
      <vt:lpstr>Diapositiva 21</vt:lpstr>
      <vt:lpstr>Diapositiva 22</vt:lpstr>
      <vt:lpstr>Diapositiva 23</vt:lpstr>
      <vt:lpstr>Diapositiva 24</vt:lpstr>
    </vt:vector>
  </TitlesOfParts>
  <Company>Nuestra señora de la salud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Parroquia</dc:creator>
  <cp:lastModifiedBy>Padre_wilson</cp:lastModifiedBy>
  <cp:revision>430</cp:revision>
  <dcterms:created xsi:type="dcterms:W3CDTF">2010-03-24T14:53:39Z</dcterms:created>
  <dcterms:modified xsi:type="dcterms:W3CDTF">2011-03-26T09:17:21Z</dcterms:modified>
</cp:coreProperties>
</file>