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96" r:id="rId2"/>
    <p:sldId id="258" r:id="rId3"/>
    <p:sldId id="260" r:id="rId4"/>
    <p:sldId id="261" r:id="rId5"/>
    <p:sldId id="262" r:id="rId6"/>
    <p:sldId id="264" r:id="rId7"/>
    <p:sldId id="265" r:id="rId8"/>
    <p:sldId id="266" r:id="rId9"/>
    <p:sldId id="303" r:id="rId10"/>
    <p:sldId id="304" r:id="rId11"/>
    <p:sldId id="305" r:id="rId12"/>
    <p:sldId id="306" r:id="rId13"/>
    <p:sldId id="297" r:id="rId14"/>
    <p:sldId id="271" r:id="rId15"/>
    <p:sldId id="272" r:id="rId16"/>
    <p:sldId id="285" r:id="rId17"/>
    <p:sldId id="274" r:id="rId18"/>
    <p:sldId id="295" r:id="rId19"/>
    <p:sldId id="275" r:id="rId20"/>
    <p:sldId id="301" r:id="rId21"/>
    <p:sldId id="302" r:id="rId22"/>
    <p:sldId id="298"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01/04/2011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8</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16</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17</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01/04/2011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01/04/2011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7715272" y="214290"/>
            <a:ext cx="1086248" cy="1643050"/>
          </a:xfrm>
          <a:prstGeom prst="rect">
            <a:avLst/>
          </a:prstGeom>
          <a:ln>
            <a:noFill/>
          </a:ln>
          <a:effectLst>
            <a:softEdge rad="112500"/>
          </a:effectLst>
        </p:spPr>
      </p:pic>
      <p:sp>
        <p:nvSpPr>
          <p:cNvPr id="6" name="5 CuadroTexto"/>
          <p:cNvSpPr txBox="1"/>
          <p:nvPr/>
        </p:nvSpPr>
        <p:spPr>
          <a:xfrm>
            <a:off x="214282" y="357166"/>
            <a:ext cx="7390356" cy="1200329"/>
          </a:xfrm>
          <a:prstGeom prst="rect">
            <a:avLst/>
          </a:prstGeom>
          <a:noFill/>
        </p:spPr>
        <p:txBody>
          <a:bodyPr wrap="none" rtlCol="0">
            <a:spAutoFit/>
          </a:bodyPr>
          <a:lstStyle/>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4429124" y="1785926"/>
            <a:ext cx="42862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400" b="1" i="1" dirty="0" smtClean="0">
                <a:latin typeface="Constantia" pitchFamily="18" charset="0"/>
              </a:rPr>
              <a:t>Yo soy la luz del mundo dice el Señor; el que me sigue tendrá la luz de la vida.</a:t>
            </a:r>
          </a:p>
        </p:txBody>
      </p:sp>
      <p:pic>
        <p:nvPicPr>
          <p:cNvPr id="8" name="Picture 2" descr="C:\Documents and Settings\Parroquia\Escritorio\año del credo 2011\logo original.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14348" y="1571612"/>
            <a:ext cx="3632158" cy="50006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4.bp.blogspot.com/-INKxsLPuisA/TZU0CdrbKBI/AAAAAAAAWrQ/Qk2N6yd9ejA/s1600/vela%2Bman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CuadroTexto"/>
          <p:cNvSpPr txBox="1"/>
          <p:nvPr/>
        </p:nvSpPr>
        <p:spPr>
          <a:xfrm>
            <a:off x="285720" y="214290"/>
            <a:ext cx="7715304" cy="1446550"/>
          </a:xfrm>
          <a:prstGeom prst="rect">
            <a:avLst/>
          </a:prstGeom>
          <a:noFill/>
        </p:spPr>
        <p:txBody>
          <a:bodyPr wrap="square" rtlCol="0">
            <a:spAutoFit/>
          </a:bodyPr>
          <a:lstStyle/>
          <a:p>
            <a:r>
              <a:rPr lang="es-CO" sz="4400" b="1" dirty="0" smtClean="0">
                <a:solidFill>
                  <a:schemeClr val="bg1"/>
                </a:solidFill>
                <a:effectLst>
                  <a:outerShdw blurRad="38100" dist="38100" dir="2700000" algn="tl">
                    <a:srgbClr val="000000">
                      <a:alpha val="43137"/>
                    </a:srgbClr>
                  </a:outerShdw>
                </a:effectLst>
              </a:rPr>
              <a:t>2. Jesús me sana (ilumina: me salva, me da la fe)</a:t>
            </a:r>
            <a:endParaRPr lang="es-CO" sz="4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1.bp.blogspot.com/-jyylGSCPMQ8/TZUCFrSjrfI/AAAAAAAAWpg/u4-jYg-R3gg/s1600/la_luz_del_mundo.jpg"/>
          <p:cNvPicPr>
            <a:picLocks noChangeAspect="1" noChangeArrowheads="1"/>
          </p:cNvPicPr>
          <p:nvPr/>
        </p:nvPicPr>
        <p:blipFill>
          <a:blip r:embed="rId2"/>
          <a:srcRect/>
          <a:stretch>
            <a:fillRect/>
          </a:stretch>
        </p:blipFill>
        <p:spPr bwMode="auto">
          <a:xfrm>
            <a:off x="-71469" y="0"/>
            <a:ext cx="9215469" cy="6858000"/>
          </a:xfrm>
          <a:prstGeom prst="rect">
            <a:avLst/>
          </a:prstGeom>
          <a:noFill/>
        </p:spPr>
      </p:pic>
      <p:sp>
        <p:nvSpPr>
          <p:cNvPr id="3" name="2 CuadroTexto"/>
          <p:cNvSpPr txBox="1"/>
          <p:nvPr/>
        </p:nvSpPr>
        <p:spPr>
          <a:xfrm>
            <a:off x="214282" y="214290"/>
            <a:ext cx="8215370" cy="6555641"/>
          </a:xfrm>
          <a:prstGeom prst="rect">
            <a:avLst/>
          </a:prstGeom>
          <a:noFill/>
        </p:spPr>
        <p:txBody>
          <a:bodyPr wrap="square" rtlCol="0">
            <a:spAutoFit/>
          </a:bodyPr>
          <a:lstStyle/>
          <a:p>
            <a:r>
              <a:rPr lang="es-CO" sz="3200" b="1" dirty="0" smtClean="0">
                <a:solidFill>
                  <a:schemeClr val="bg1"/>
                </a:solidFill>
                <a:effectLst>
                  <a:outerShdw blurRad="38100" dist="38100" dir="2700000" algn="tl">
                    <a:srgbClr val="000000">
                      <a:alpha val="43137"/>
                    </a:srgbClr>
                  </a:outerShdw>
                </a:effectLst>
              </a:rPr>
              <a:t>3. Creo Señor… ¿crees en Jesús?</a:t>
            </a: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pPr algn="just"/>
            <a:r>
              <a:rPr lang="es-CO" sz="4400" b="1" dirty="0" smtClean="0">
                <a:solidFill>
                  <a:schemeClr val="bg1"/>
                </a:solidFill>
                <a:effectLst>
                  <a:outerShdw blurRad="38100" dist="38100" dir="2700000" algn="tl">
                    <a:srgbClr val="000000">
                      <a:alpha val="43137"/>
                    </a:srgbClr>
                  </a:outerShdw>
                </a:effectLst>
              </a:rPr>
              <a:t>La meta de la fe es el reconocimiento de que el hombre llamado Jesús es el Señor</a:t>
            </a:r>
            <a:endParaRPr lang="es-CO" sz="4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
            <a:ext cx="9144000" cy="6001643"/>
          </a:xfrm>
          <a:prstGeom prst="rect">
            <a:avLst/>
          </a:prstGeom>
        </p:spPr>
        <p:txBody>
          <a:bodyPr wrap="square">
            <a:spAutoFit/>
          </a:bodyPr>
          <a:lstStyle/>
          <a:p>
            <a:pPr algn="ctr"/>
            <a:r>
              <a:rPr lang="es-CO" sz="3200" dirty="0" smtClean="0"/>
              <a:t>Meditemos… </a:t>
            </a:r>
          </a:p>
          <a:p>
            <a:r>
              <a:rPr lang="es-CO" sz="3200" dirty="0" smtClean="0"/>
              <a:t>Recordemos: Jesús libera </a:t>
            </a:r>
            <a:r>
              <a:rPr lang="es-CO" sz="3200" dirty="0" smtClean="0"/>
              <a:t>al ciego de su ceguera. </a:t>
            </a:r>
            <a:endParaRPr lang="es-CO" sz="3200" dirty="0" smtClean="0"/>
          </a:p>
          <a:p>
            <a:pPr marL="514350" indent="-514350">
              <a:buAutoNum type="arabicPeriod"/>
            </a:pPr>
            <a:r>
              <a:rPr lang="es-CO" sz="3200" dirty="0" smtClean="0"/>
              <a:t>¿Vamos </a:t>
            </a:r>
            <a:r>
              <a:rPr lang="es-CO" sz="3200" dirty="0" smtClean="0"/>
              <a:t>por la vida descubriendo las cegueras a nuestro alrededor y nos ponemos en acción, o miramos a otro lado, o sencillamente nos quedamos en un ‘</a:t>
            </a:r>
            <a:r>
              <a:rPr lang="es-CO" sz="3200" dirty="0" smtClean="0"/>
              <a:t>pobrecito’?</a:t>
            </a:r>
          </a:p>
          <a:p>
            <a:pPr marL="514350" indent="-514350">
              <a:buAutoNum type="arabicPeriod"/>
            </a:pPr>
            <a:r>
              <a:rPr lang="es-CO" sz="3200" dirty="0" smtClean="0"/>
              <a:t>También </a:t>
            </a:r>
            <a:r>
              <a:rPr lang="es-CO" sz="3200" dirty="0" smtClean="0"/>
              <a:t>nosotros hemos estado ciegos…¿reconocemos a Jesús como quien nos ha sanado de nuestras cegueras… y eso nos ha llevado a reconocerlo como Señor</a:t>
            </a:r>
            <a:r>
              <a:rPr lang="es-CO" sz="3200" dirty="0" smtClean="0"/>
              <a:t>?</a:t>
            </a:r>
          </a:p>
          <a:p>
            <a:pPr marL="514350" indent="-514350">
              <a:buAutoNum type="arabicPeriod"/>
            </a:pPr>
            <a:r>
              <a:rPr lang="es-CO" sz="3200" dirty="0" smtClean="0"/>
              <a:t>¿Le creemos a Jesús y que implica creer en Jesús?</a:t>
            </a:r>
          </a:p>
          <a:p>
            <a:pPr marL="514350" indent="-514350">
              <a:buAutoNum type="arabicPeriod"/>
            </a:pPr>
            <a:r>
              <a:rPr lang="es-CO" sz="3200" dirty="0" smtClean="0"/>
              <a:t>Un compromiso de fe para esta semana es…  </a:t>
            </a:r>
            <a:endParaRPr lang="es-CO"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arroquia\Escritorio\año del credo 2011\CREDO_2.jpg"/>
          <p:cNvPicPr>
            <a:picLocks noChangeAspect="1" noChangeArrowheads="1"/>
          </p:cNvPicPr>
          <p:nvPr/>
        </p:nvPicPr>
        <p:blipFill>
          <a:blip r:embed="rId2" cstate="print"/>
          <a:srcRect/>
          <a:stretch>
            <a:fillRect/>
          </a:stretch>
        </p:blipFill>
        <p:spPr bwMode="auto">
          <a:xfrm>
            <a:off x="2143108" y="0"/>
            <a:ext cx="4643470" cy="69076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00206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Aumenta, Señor, nuestra fe.</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314" y="428604"/>
            <a:ext cx="8643966" cy="5016758"/>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3600" dirty="0" smtClean="0">
                <a:latin typeface="Constantia" pitchFamily="18" charset="0"/>
                <a:cs typeface="Times New Roman" pitchFamily="18" charset="0"/>
              </a:rPr>
              <a:t>Te ofrecemos nuestra vida consagrada para servir, te entregamos nuestra fe en tu mesa que es amor, ese vino que hoy consagras con el pan de la verdad, ese cuerpo y esa sangre para nuestra salvación.</a:t>
            </a:r>
          </a:p>
          <a:p>
            <a:pPr algn="ctr" eaLnBrk="0" hangingPunct="0">
              <a:tabLst>
                <a:tab pos="5943600" algn="r"/>
              </a:tabLst>
              <a:defRPr/>
            </a:pPr>
            <a:r>
              <a:rPr lang="es-ES" sz="3200" dirty="0" smtClean="0">
                <a:latin typeface="Constantia" pitchFamily="18" charset="0"/>
                <a:cs typeface="Times New Roman" pitchFamily="18" charset="0"/>
              </a:rPr>
              <a:t> </a:t>
            </a:r>
          </a:p>
          <a:p>
            <a:pPr marL="742950" indent="-742950" algn="ctr" eaLnBrk="0" hangingPunct="0">
              <a:tabLst>
                <a:tab pos="5943600" algn="r"/>
              </a:tabLst>
              <a:defRPr/>
            </a:pPr>
            <a:endParaRPr lang="es-ES" sz="3200" b="1" dirty="0" smtClean="0">
              <a:latin typeface="Constantia" pitchFamily="18" charset="0"/>
            </a:endParaRPr>
          </a:p>
        </p:txBody>
      </p:sp>
      <p:pic>
        <p:nvPicPr>
          <p:cNvPr id="3074" name="Picture 2" descr="C:\Documents and Settings\Parroquia\Mis documentos\Mis imágenes\IMAGENES\imagesCA32BQGT.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68" y="3760622"/>
            <a:ext cx="2156639" cy="288308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7158" y="550864"/>
            <a:ext cx="8358246" cy="587853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28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2800" dirty="0" smtClean="0">
                <a:latin typeface="Constantia" pitchFamily="18" charset="0"/>
                <a:cs typeface="Times New Roman" pitchFamily="18" charset="0"/>
              </a:rPr>
              <a:t>Santo es Dios porque me enseña la verdad, que es amar sin esperar ningún favor, entregando por entero el corazón, enterrando orgullo, miedo, frustraciones, celos, santo es Dios porque es la luz universal, que ilumina todo lo que es fuerza capaz de cambiar tristeza por felicidad, santo es Dios por su justicia y su bondad. </a:t>
            </a:r>
          </a:p>
          <a:p>
            <a:pPr algn="ctr" eaLnBrk="0" hangingPunct="0">
              <a:tabLst>
                <a:tab pos="5943600" algn="r"/>
              </a:tabLst>
            </a:pPr>
            <a:r>
              <a:rPr lang="es-ES" sz="2800" dirty="0" smtClean="0">
                <a:latin typeface="Constantia" pitchFamily="18" charset="0"/>
                <a:cs typeface="Times New Roman" pitchFamily="18" charset="0"/>
              </a:rPr>
              <a:t>Hosanna cantare cuando en mi alma sienta a Dios, hosanna cantare cuando lo encuentre y escuche su voz, hosanna cantare cuando en mis obras sienta que hay amor, hosanna cantare, hosanna cantare.  </a:t>
            </a:r>
          </a:p>
        </p:txBody>
      </p:sp>
      <p:pic>
        <p:nvPicPr>
          <p:cNvPr id="5122" name="Picture 2" descr="C:\Documents and Settings\Parroquia\Mis documentos\Mis imágenes\IMAGENES\el_angel_guardian.jpg"/>
          <p:cNvPicPr>
            <a:picLocks noChangeAspect="1" noChangeArrowheads="1"/>
          </p:cNvPicPr>
          <p:nvPr/>
        </p:nvPicPr>
        <p:blipFill>
          <a:blip r:embed="rId3"/>
          <a:srcRect/>
          <a:stretch>
            <a:fillRect/>
          </a:stretch>
        </p:blipFill>
        <p:spPr bwMode="auto">
          <a:xfrm>
            <a:off x="285720" y="0"/>
            <a:ext cx="1218543" cy="171451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IMAGENES\cordero.jpg"/>
          <p:cNvPicPr>
            <a:picLocks noChangeAspect="1" noChangeArrowheads="1"/>
          </p:cNvPicPr>
          <p:nvPr/>
        </p:nvPicPr>
        <p:blipFill>
          <a:blip r:embed="rId3">
            <a:lum bright="70000" contrast="-70000"/>
          </a:blip>
          <a:srcRect/>
          <a:stretch>
            <a:fillRect/>
          </a:stretch>
        </p:blipFill>
        <p:spPr bwMode="auto">
          <a:xfrm>
            <a:off x="0" y="0"/>
            <a:ext cx="9144000" cy="6858000"/>
          </a:xfrm>
          <a:prstGeom prst="rect">
            <a:avLst/>
          </a:prstGeom>
          <a:noFill/>
        </p:spPr>
      </p:pic>
      <p:sp>
        <p:nvSpPr>
          <p:cNvPr id="4" name="Rectangle 1"/>
          <p:cNvSpPr>
            <a:spLocks noChangeArrowheads="1"/>
          </p:cNvSpPr>
          <p:nvPr/>
        </p:nvSpPr>
        <p:spPr bwMode="auto">
          <a:xfrm>
            <a:off x="357158" y="785794"/>
            <a:ext cx="8286808" cy="378565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Oh cordero que quitas el pecado</a:t>
            </a:r>
          </a:p>
          <a:p>
            <a:pPr algn="ctr" eaLnBrk="0" hangingPunct="0">
              <a:tabLst>
                <a:tab pos="5943600" algn="r"/>
              </a:tabLst>
            </a:pPr>
            <a:r>
              <a:rPr lang="es-ES" sz="4000" dirty="0" smtClean="0">
                <a:latin typeface="Constantia" pitchFamily="18" charset="0"/>
                <a:cs typeface="Times New Roman" pitchFamily="18" charset="0"/>
              </a:rPr>
              <a:t>Ten piedad de mí, ten piedad de mí.</a:t>
            </a:r>
          </a:p>
          <a:p>
            <a:pPr algn="ctr" eaLnBrk="0" hangingPunct="0">
              <a:tabLst>
                <a:tab pos="5943600" algn="r"/>
              </a:tabLst>
            </a:pPr>
            <a:r>
              <a:rPr lang="es-ES" sz="4000" dirty="0" smtClean="0">
                <a:latin typeface="Constantia" pitchFamily="18" charset="0"/>
                <a:cs typeface="Times New Roman" pitchFamily="18" charset="0"/>
              </a:rPr>
              <a:t>Oh cordero que quitas el pecado </a:t>
            </a:r>
          </a:p>
          <a:p>
            <a:pPr algn="ctr" eaLnBrk="0" hangingPunct="0">
              <a:tabLst>
                <a:tab pos="5943600" algn="r"/>
              </a:tabLst>
            </a:pPr>
            <a:r>
              <a:rPr lang="es-ES" sz="4000" dirty="0" smtClean="0">
                <a:latin typeface="Constantia" pitchFamily="18" charset="0"/>
                <a:cs typeface="Times New Roman" pitchFamily="18" charset="0"/>
              </a:rPr>
              <a:t>Danos la paz, danos la paz.</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IMAGENES\Jesús+Cor...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0411" y="0"/>
            <a:ext cx="9184822" cy="6858000"/>
          </a:xfrm>
          <a:prstGeom prst="rect">
            <a:avLst/>
          </a:prstGeom>
          <a:noFill/>
        </p:spPr>
      </p:pic>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002060"/>
                </a:solidFill>
                <a:effectLst>
                  <a:outerShdw blurRad="38100" dist="38100" dir="2700000" algn="tl">
                    <a:srgbClr val="000000">
                      <a:alpha val="43137"/>
                    </a:srgbClr>
                  </a:outerShdw>
                </a:effectLst>
                <a:latin typeface="Constantia" pitchFamily="18" charset="0"/>
              </a:rPr>
              <a:t>DAME UN NUEVO CORAZÓN</a:t>
            </a:r>
          </a:p>
          <a:p>
            <a:pPr marL="742950" indent="-742950" algn="just">
              <a:spcBef>
                <a:spcPct val="20000"/>
              </a:spcBef>
              <a:defRPr/>
            </a:pPr>
            <a:endParaRPr lang="es-CO" sz="3200" b="1" i="1" dirty="0" smtClean="0">
              <a:latin typeface="Constantia" pitchFamily="18" charset="0"/>
            </a:endParaRPr>
          </a:p>
          <a:p>
            <a:pPr marL="742950" indent="-742950" algn="just">
              <a:spcBef>
                <a:spcPct val="20000"/>
              </a:spcBef>
              <a:defRPr/>
            </a:pPr>
            <a:r>
              <a:rPr lang="es-ES" sz="3200" b="1" i="1" dirty="0" smtClean="0">
                <a:latin typeface="Constantia" pitchFamily="18" charset="0"/>
              </a:rPr>
              <a:t>Dame un nuevo corazón Señor, un corazón para adorarte, un corazón para servirte, dame un nuevo corazón Señor.</a:t>
            </a:r>
          </a:p>
          <a:p>
            <a:pPr marL="742950" indent="-742950" algn="just">
              <a:spcBef>
                <a:spcPct val="20000"/>
              </a:spcBef>
              <a:defRPr/>
            </a:pPr>
            <a:r>
              <a:rPr lang="es-ES" sz="3200" b="1" i="1" dirty="0" smtClean="0">
                <a:latin typeface="Constantia" pitchFamily="18" charset="0"/>
              </a:rPr>
              <a:t>/Limpio como el cristal, dulce como la miel, un corazón que sea como el tuyo Señor/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142844" y="214334"/>
            <a:ext cx="8858280" cy="6286500"/>
          </a:xfrm>
        </p:spPr>
        <p:txBody>
          <a:bodyPr>
            <a:noAutofit/>
          </a:bodyPr>
          <a:lstStyle/>
          <a:p>
            <a:pPr>
              <a:buFontTx/>
              <a:buNone/>
            </a:pPr>
            <a:r>
              <a:rPr lang="es-CO" sz="2800" b="1" dirty="0" smtClean="0">
                <a:latin typeface="Constantia" pitchFamily="18" charset="0"/>
              </a:rPr>
              <a:t>CANTO DE COMUNIÓN</a:t>
            </a:r>
            <a:endParaRPr lang="es-ES" sz="2800" dirty="0" smtClean="0">
              <a:latin typeface="Constantia" pitchFamily="18" charset="0"/>
            </a:endParaRPr>
          </a:p>
          <a:p>
            <a:pPr algn="ctr">
              <a:buFontTx/>
              <a:buNone/>
            </a:pPr>
            <a:r>
              <a:rPr lang="es-CO" b="1" dirty="0" smtClean="0">
                <a:solidFill>
                  <a:srgbClr val="002060"/>
                </a:solidFill>
                <a:effectLst>
                  <a:outerShdw blurRad="38100" dist="38100" dir="2700000" algn="tl">
                    <a:srgbClr val="000000">
                      <a:alpha val="43137"/>
                    </a:srgbClr>
                  </a:outerShdw>
                </a:effectLst>
                <a:latin typeface="Constantia" pitchFamily="18" charset="0"/>
              </a:rPr>
              <a:t>ANGELES DE DIOS</a:t>
            </a:r>
          </a:p>
          <a:p>
            <a:pPr algn="ctr">
              <a:buFontTx/>
              <a:buNone/>
            </a:pPr>
            <a:endParaRPr lang="es-ES" sz="2800" b="1" dirty="0" smtClean="0">
              <a:solidFill>
                <a:schemeClr val="accent6">
                  <a:lumMod val="50000"/>
                </a:schemeClr>
              </a:solidFill>
              <a:effectLst>
                <a:outerShdw blurRad="38100" dist="38100" dir="2700000" algn="tl">
                  <a:srgbClr val="000000">
                    <a:alpha val="43137"/>
                  </a:srgbClr>
                </a:outerShdw>
              </a:effectLst>
              <a:latin typeface="Constantia" pitchFamily="18" charset="0"/>
            </a:endParaRPr>
          </a:p>
          <a:p>
            <a:pPr algn="just">
              <a:buFontTx/>
              <a:buNone/>
            </a:pPr>
            <a:r>
              <a:rPr lang="es-CO" sz="2800" dirty="0" smtClean="0">
                <a:latin typeface="Constantia" pitchFamily="18" charset="0"/>
              </a:rPr>
              <a:t> Si tu sientes cerca un barrullo y no sabes que es, es un ángel llegando aunque no lo ves para acercar nuestras oraciones a Dios, sin mas abre el corazón y comienza  a cantar, que no hay gozo mas grande que el amor celestial y los ángeles ya vienen a celebrar.</a:t>
            </a:r>
          </a:p>
          <a:p>
            <a:pPr algn="just">
              <a:buFontTx/>
              <a:buNone/>
            </a:pPr>
            <a:r>
              <a:rPr lang="es-CO" sz="2800" dirty="0" smtClean="0">
                <a:latin typeface="Constantia" pitchFamily="18" charset="0"/>
              </a:rPr>
              <a:t>Si vuelan los ángeles en el lugar, en medio de todos y sobre el altar, trayendo las manos llenas de bendiciones, no se si el cielo bajo que fue lo que paso, yo se que esta lleno de ángeles si, y que el mismo Dios está aquí.  </a:t>
            </a:r>
            <a:endParaRPr lang="es-ES" sz="2400" dirty="0" smtClean="0">
              <a:latin typeface="Constantia" pitchFamily="18" charset="0"/>
            </a:endParaRPr>
          </a:p>
        </p:txBody>
      </p:sp>
      <p:pic>
        <p:nvPicPr>
          <p:cNvPr id="4098" name="Picture 2" descr="D:\Mis Documentos\Mis imágenes\YY8ZM.jpg"/>
          <p:cNvPicPr>
            <a:picLocks noChangeAspect="1" noChangeArrowheads="1"/>
          </p:cNvPicPr>
          <p:nvPr/>
        </p:nvPicPr>
        <p:blipFill>
          <a:blip r:embed="rId3">
            <a:clrChange>
              <a:clrFrom>
                <a:srgbClr val="FCFEFB"/>
              </a:clrFrom>
              <a:clrTo>
                <a:srgbClr val="FCFEFB">
                  <a:alpha val="0"/>
                </a:srgbClr>
              </a:clrTo>
            </a:clrChange>
          </a:blip>
          <a:srcRect/>
          <a:stretch>
            <a:fillRect/>
          </a:stretch>
        </p:blipFill>
        <p:spPr bwMode="auto">
          <a:xfrm flipH="1">
            <a:off x="6429388" y="214290"/>
            <a:ext cx="2138769" cy="172094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500034" y="285728"/>
            <a:ext cx="8229600" cy="5000660"/>
          </a:xfrm>
        </p:spPr>
        <p:txBody>
          <a:bodyPr>
            <a:normAutofit/>
          </a:bodyPr>
          <a:lstStyle/>
          <a:p>
            <a:pPr algn="just">
              <a:buFontTx/>
              <a:buNone/>
            </a:pPr>
            <a:r>
              <a:rPr lang="es-CO" sz="2800" dirty="0" smtClean="0">
                <a:latin typeface="Constantia" pitchFamily="18" charset="0"/>
              </a:rPr>
              <a:t>S</a:t>
            </a:r>
            <a:r>
              <a:rPr lang="es-CO" sz="2800" kern="0" dirty="0" smtClean="0">
                <a:latin typeface="Constantia" pitchFamily="18" charset="0"/>
              </a:rPr>
              <a:t>i los ángeles vuelan la iglesia se alegra todos cantan y lloran las almas se elevan, se asusta el infierno se aleja el mal, siente un ruido de alas los ángeles vuelan, confía hermano que ha llegado la hora, la hora de Dios y el te quiere encontrar. </a:t>
            </a:r>
          </a:p>
          <a:p>
            <a:pPr algn="just">
              <a:buFontTx/>
              <a:buNone/>
            </a:pPr>
            <a:endParaRPr lang="es-CO" sz="2800" kern="0" dirty="0" smtClean="0">
              <a:latin typeface="Constantia" pitchFamily="18" charset="0"/>
            </a:endParaRPr>
          </a:p>
          <a:p>
            <a:pPr algn="just">
              <a:buFontTx/>
              <a:buNone/>
            </a:pPr>
            <a:r>
              <a:rPr lang="es-CO" sz="2800" dirty="0" smtClean="0">
                <a:latin typeface="Constantia" pitchFamily="18" charset="0"/>
              </a:rPr>
              <a:t>Si vuelan los ángeles en el lugar en medio de todos y sobre el altar trayendo las manos llenas de bendiciones no se si el cielo bajo que fue lo que paso, yo se que esta lleno de ángeles si, y que el mismo Dios está aquí.  </a:t>
            </a:r>
            <a:endParaRPr lang="es-ES" sz="2400" dirty="0" smtClean="0">
              <a:latin typeface="Constantia" pitchFamily="18" charset="0"/>
            </a:endParaRPr>
          </a:p>
        </p:txBody>
      </p:sp>
      <p:pic>
        <p:nvPicPr>
          <p:cNvPr id="5122" name="Picture 2" descr="D:\Mis Documentos\Mis imágenes\angelitos%20(4)_iiiii.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90518" y="4786322"/>
            <a:ext cx="1367696" cy="192880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jesus-101.jp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304800" y="-228600"/>
            <a:ext cx="9753600" cy="7315200"/>
          </a:xfrm>
          <a:prstGeom prst="rect">
            <a:avLst/>
          </a:prstGeom>
          <a:noFill/>
        </p:spPr>
      </p:pic>
      <p:sp>
        <p:nvSpPr>
          <p:cNvPr id="23554" name="Rectangle 1"/>
          <p:cNvSpPr>
            <a:spLocks noChangeArrowheads="1"/>
          </p:cNvSpPr>
          <p:nvPr/>
        </p:nvSpPr>
        <p:spPr bwMode="auto">
          <a:xfrm>
            <a:off x="71406" y="782957"/>
            <a:ext cx="8929750" cy="5301391"/>
          </a:xfrm>
          <a:prstGeom prst="rect">
            <a:avLst/>
          </a:prstGeom>
          <a:noFill/>
          <a:ln w="9525">
            <a:noFill/>
            <a:miter lim="800000"/>
            <a:headEnd/>
            <a:tailEnd/>
          </a:ln>
        </p:spPr>
        <p:txBody>
          <a:bodyPr wrap="square" tIns="152352" bIns="38088" anchor="ctr">
            <a:spAutoFit/>
          </a:bodyPr>
          <a:lstStyle/>
          <a:p>
            <a:pPr algn="ctr" eaLnBrk="0" hangingPunct="0"/>
            <a:r>
              <a:rPr lang="es-ES" sz="44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400"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Alabanza</a:t>
            </a:r>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miércoles 7:30 p.m.</a:t>
            </a:r>
            <a:r>
              <a:rPr lang="es-ES" sz="4000" i="1" dirty="0">
                <a:solidFill>
                  <a:srgbClr val="3366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ctr" eaLnBrk="0" hangingPunct="0"/>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la gran misión: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jueves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6:00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p.m</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juvenil: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viernes 6:00 p.m.</a:t>
            </a:r>
          </a:p>
          <a:p>
            <a:pPr algn="just" eaLnBrk="0" hangingPunct="0"/>
            <a:endParaRPr lang="es-CO"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just" eaLnBrk="0" hangingPunct="0"/>
            <a:endPar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4800" b="1" i="1" dirty="0" smtClean="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arroquia\Mis documentos\Mis imágenes\IMAGENES\20090707031705-mi-jesus.jpg"/>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571604" y="214290"/>
            <a:ext cx="5715040" cy="6254514"/>
          </a:xfrm>
          <a:prstGeom prst="rect">
            <a:avLst/>
          </a:prstGeom>
          <a:ln>
            <a:noFill/>
          </a:ln>
          <a:effectLst>
            <a:softEdge rad="112500"/>
          </a:effectLst>
        </p:spPr>
      </p:pic>
      <p:sp>
        <p:nvSpPr>
          <p:cNvPr id="4" name="Rectangle 1"/>
          <p:cNvSpPr>
            <a:spLocks noChangeArrowheads="1"/>
          </p:cNvSpPr>
          <p:nvPr/>
        </p:nvSpPr>
        <p:spPr bwMode="auto">
          <a:xfrm>
            <a:off x="214282" y="285728"/>
            <a:ext cx="8643998" cy="6247864"/>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Por el mundo y por la paz, </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señor ten piedad.</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Por el sol y las estrellas,</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señor ten piedad.</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Por los hombres y los niños,</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 padre ten piedad.</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Por aquellos que no aman, </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padre ten piedad.</a:t>
            </a:r>
          </a:p>
          <a:p>
            <a:pPr algn="ctr" eaLnBrk="0" hangingPunct="0">
              <a:tabLst>
                <a:tab pos="5943600" algn="r"/>
              </a:tabLst>
              <a:defRPr/>
            </a:pPr>
            <a:r>
              <a:rPr lang="es-ES" sz="4000" b="1" dirty="0" smtClean="0">
                <a:latin typeface="Constantia" pitchFamily="18" charset="0"/>
                <a:ea typeface="Times New Roman" pitchFamily="18" charset="0"/>
                <a:cs typeface="Times New Roman" pitchFamily="18" charset="0"/>
              </a:rPr>
              <a:t>/Señor piedad, piedad de nosotros piedad/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422389"/>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002060"/>
                </a:solidFill>
                <a:effectLst>
                  <a:outerShdw blurRad="38100" dist="38100" dir="2700000" algn="tl">
                    <a:srgbClr val="000000">
                      <a:alpha val="43137"/>
                    </a:srgbClr>
                  </a:outerShdw>
                </a:effectLst>
                <a:latin typeface="Constantia" pitchFamily="18" charset="0"/>
              </a:rPr>
              <a:t>Lectura Del libro de Samuel (16, 1b. 6-7)</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b="1" i="1" dirty="0" smtClean="0">
                <a:latin typeface="Constantia" pitchFamily="18" charset="0"/>
              </a:rPr>
              <a:t>David es ungido rey de Israel.</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4524315"/>
          </a:xfrm>
          <a:prstGeom prst="rect">
            <a:avLst/>
          </a:prstGeom>
          <a:noFill/>
          <a:ln w="9525">
            <a:noFill/>
            <a:miter lim="800000"/>
            <a:headEnd/>
            <a:tailEnd/>
          </a:ln>
        </p:spPr>
        <p:txBody>
          <a:bodyPr wrap="square">
            <a:spAutoFit/>
          </a:bodyPr>
          <a:lstStyle/>
          <a:p>
            <a:pPr algn="ctr"/>
            <a:r>
              <a:rPr lang="es-CO" sz="5400" b="1"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EL Señor es mi pastor, nada me falta.</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642918"/>
            <a:ext cx="8501122" cy="5632311"/>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002060"/>
                </a:solidFill>
                <a:effectLst>
                  <a:outerShdw blurRad="38100" dist="38100" dir="2700000" algn="tl">
                    <a:srgbClr val="000000">
                      <a:alpha val="43137"/>
                    </a:srgbClr>
                  </a:outerShdw>
                </a:effectLst>
                <a:latin typeface="Constantia" pitchFamily="18" charset="0"/>
              </a:rPr>
              <a:t> De la Carta del apóstol San Pablo a los Efesios (5, 8-14)</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Levántate de entre los muertos, y Cristo será tu luz.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642910" y="428604"/>
            <a:ext cx="7786710" cy="2123658"/>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400" b="1" dirty="0" smtClean="0">
                <a:latin typeface="Constantia" pitchFamily="18" charset="0"/>
                <a:cs typeface="Times New Roman" pitchFamily="18" charset="0"/>
              </a:rPr>
              <a:t>Eres mi pastor Oh! Señor, nada me faltará si me llevas tú.</a:t>
            </a:r>
          </a:p>
        </p:txBody>
      </p:sp>
      <p:pic>
        <p:nvPicPr>
          <p:cNvPr id="2" name="Picture 2" descr="C:\Documents and Settings\Parroquia\Mis documentos\Mis imágenes\PENTECOSTES\untitled2.bmp"/>
          <p:cNvPicPr>
            <a:picLocks noChangeAspect="1" noChangeArrowheads="1"/>
          </p:cNvPicPr>
          <p:nvPr/>
        </p:nvPicPr>
        <p:blipFill>
          <a:blip r:embed="rId2"/>
          <a:srcRect/>
          <a:stretch>
            <a:fillRect/>
          </a:stretch>
        </p:blipFill>
        <p:spPr bwMode="auto">
          <a:xfrm>
            <a:off x="3071802" y="2571744"/>
            <a:ext cx="2843763" cy="35718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00034" y="571480"/>
            <a:ext cx="8215370" cy="4647426"/>
          </a:xfrm>
          <a:prstGeom prst="rect">
            <a:avLst/>
          </a:prstGeom>
          <a:noFill/>
          <a:ln w="9525">
            <a:noFill/>
            <a:miter lim="800000"/>
            <a:headEnd/>
            <a:tailEnd/>
          </a:ln>
        </p:spPr>
        <p:txBody>
          <a:bodyPr wrap="square">
            <a:spAutoFit/>
          </a:bodyPr>
          <a:lstStyle/>
          <a:p>
            <a:pPr algn="ctr"/>
            <a:r>
              <a:rPr lang="es-ES" sz="4400" b="1" i="1" dirty="0" smtClean="0">
                <a:solidFill>
                  <a:srgbClr val="002060"/>
                </a:solidFill>
                <a:effectLst>
                  <a:outerShdw blurRad="38100" dist="38100" dir="2700000" algn="tl">
                    <a:srgbClr val="000000">
                      <a:alpha val="43137"/>
                    </a:srgbClr>
                  </a:outerShdw>
                </a:effectLst>
                <a:latin typeface="Constantia" pitchFamily="18" charset="0"/>
              </a:rPr>
              <a:t>Lectura del Santo Evangelio de nuestro Señor Jesucristo según san Juan  (9, 1-41)</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Fue, se lavó, y volvió con vista.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jsHPJqHrduo/TZPDI2xi6dI/AAAAAAAAWog/7RShuhBw-lk/s1600/ojos%2Btapados.jpg"/>
          <p:cNvPicPr>
            <a:picLocks noChangeAspect="1" noChangeArrowheads="1"/>
          </p:cNvPicPr>
          <p:nvPr/>
        </p:nvPicPr>
        <p:blipFill>
          <a:blip r:embed="rId2"/>
          <a:srcRect/>
          <a:stretch>
            <a:fillRect/>
          </a:stretch>
        </p:blipFill>
        <p:spPr bwMode="auto">
          <a:xfrm>
            <a:off x="-23864" y="0"/>
            <a:ext cx="9167864" cy="6858000"/>
          </a:xfrm>
          <a:prstGeom prst="rect">
            <a:avLst/>
          </a:prstGeom>
          <a:noFill/>
        </p:spPr>
      </p:pic>
      <p:sp>
        <p:nvSpPr>
          <p:cNvPr id="3" name="2 CuadroTexto"/>
          <p:cNvSpPr txBox="1"/>
          <p:nvPr/>
        </p:nvSpPr>
        <p:spPr>
          <a:xfrm>
            <a:off x="0" y="0"/>
            <a:ext cx="9144000" cy="1323439"/>
          </a:xfrm>
          <a:prstGeom prst="rect">
            <a:avLst/>
          </a:prstGeom>
          <a:noFill/>
        </p:spPr>
        <p:txBody>
          <a:bodyPr wrap="square" rtlCol="0">
            <a:spAutoFit/>
          </a:bodyPr>
          <a:lstStyle/>
          <a:p>
            <a:pPr marL="742950" indent="-742950">
              <a:buAutoNum type="arabicPeriod"/>
            </a:pPr>
            <a:r>
              <a:rPr lang="es-CO" sz="4000" b="1" dirty="0" smtClean="0">
                <a:solidFill>
                  <a:schemeClr val="bg1"/>
                </a:solidFill>
                <a:effectLst>
                  <a:outerShdw blurRad="38100" dist="38100" dir="2700000" algn="tl">
                    <a:srgbClr val="000000">
                      <a:alpha val="43137"/>
                    </a:srgbClr>
                  </a:outerShdw>
                </a:effectLst>
              </a:rPr>
              <a:t>Ciego de nacimiento y mis cegueras: </a:t>
            </a:r>
          </a:p>
          <a:p>
            <a:pPr marL="742950" indent="-742950"/>
            <a:r>
              <a:rPr lang="es-CO" sz="4000" b="1" dirty="0" smtClean="0">
                <a:solidFill>
                  <a:schemeClr val="bg1"/>
                </a:solidFill>
                <a:effectLst>
                  <a:outerShdw blurRad="38100" dist="38100" dir="2700000" algn="tl">
                    <a:srgbClr val="000000">
                      <a:alpha val="43137"/>
                    </a:srgbClr>
                  </a:outerShdw>
                </a:effectLst>
              </a:rPr>
              <a:t>- injusticias, pecado, orgullo…  </a:t>
            </a:r>
            <a:endParaRPr lang="es-CO" sz="4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Tema de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3537</TotalTime>
  <Words>781</Words>
  <Application>Microsoft Office PowerPoint</Application>
  <PresentationFormat>Presentación en pantalla (4:3)</PresentationFormat>
  <Paragraphs>91</Paragraphs>
  <Slides>22</Slides>
  <Notes>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Esta es nuestra fe.  Esta es la fe de la Iglesia, que nos gloriamos de profesar en Cristo Jesús, nuestro Señor. </vt:lpstr>
      <vt:lpstr>Diapositiva 15</vt:lpstr>
      <vt:lpstr>Diapositiva 16</vt:lpstr>
      <vt:lpstr>Diapositiva 17</vt:lpstr>
      <vt:lpstr>Diapositiva 18</vt:lpstr>
      <vt:lpstr>Diapositiva 19</vt:lpstr>
      <vt:lpstr>Diapositiva 20</vt:lpstr>
      <vt:lpstr>Diapositiva 21</vt:lpstr>
      <vt:lpstr>Diapositiva 22</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Padre_wilson</cp:lastModifiedBy>
  <cp:revision>405</cp:revision>
  <dcterms:created xsi:type="dcterms:W3CDTF">2010-03-24T14:53:39Z</dcterms:created>
  <dcterms:modified xsi:type="dcterms:W3CDTF">2011-04-01T09:03:54Z</dcterms:modified>
</cp:coreProperties>
</file>