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7" r:id="rId2"/>
    <p:sldId id="258" r:id="rId3"/>
    <p:sldId id="260" r:id="rId4"/>
    <p:sldId id="261" r:id="rId5"/>
    <p:sldId id="262" r:id="rId6"/>
    <p:sldId id="264" r:id="rId7"/>
    <p:sldId id="265" r:id="rId8"/>
    <p:sldId id="266" r:id="rId9"/>
    <p:sldId id="304" r:id="rId10"/>
    <p:sldId id="305" r:id="rId11"/>
    <p:sldId id="306" r:id="rId12"/>
    <p:sldId id="307" r:id="rId13"/>
    <p:sldId id="309" r:id="rId14"/>
    <p:sldId id="312" r:id="rId15"/>
    <p:sldId id="313" r:id="rId16"/>
    <p:sldId id="308" r:id="rId17"/>
    <p:sldId id="302" r:id="rId18"/>
    <p:sldId id="271" r:id="rId19"/>
    <p:sldId id="272" r:id="rId20"/>
    <p:sldId id="285" r:id="rId21"/>
    <p:sldId id="274" r:id="rId22"/>
    <p:sldId id="296" r:id="rId23"/>
    <p:sldId id="275" r:id="rId24"/>
    <p:sldId id="299" r:id="rId25"/>
    <p:sldId id="300" r:id="rId26"/>
    <p:sldId id="301" r:id="rId27"/>
    <p:sldId id="298" r:id="rId28"/>
    <p:sldId id="311"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2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11/04/2011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8</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23</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25</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26</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27</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11/04/2011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11/04/2011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cstate="print"/>
          <a:srcRect/>
          <a:stretch>
            <a:fillRect/>
          </a:stretch>
        </p:blipFill>
        <p:spPr bwMode="auto">
          <a:xfrm>
            <a:off x="5357818" y="1500174"/>
            <a:ext cx="3286148" cy="4970603"/>
          </a:xfrm>
          <a:prstGeom prst="rect">
            <a:avLst/>
          </a:prstGeom>
          <a:ln>
            <a:noFill/>
          </a:ln>
          <a:effectLst>
            <a:softEdge rad="112500"/>
          </a:effectLst>
        </p:spPr>
      </p:pic>
      <p:sp>
        <p:nvSpPr>
          <p:cNvPr id="6" name="5 CuadroTexto"/>
          <p:cNvSpPr txBox="1"/>
          <p:nvPr/>
        </p:nvSpPr>
        <p:spPr>
          <a:xfrm>
            <a:off x="1357290" y="357166"/>
            <a:ext cx="7429552" cy="1200329"/>
          </a:xfrm>
          <a:prstGeom prst="rect">
            <a:avLst/>
          </a:prstGeom>
          <a:noFill/>
        </p:spPr>
        <p:txBody>
          <a:bodyPr wrap="squar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142876" y="1928802"/>
            <a:ext cx="521494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400" b="1" i="1" dirty="0" smtClean="0">
                <a:latin typeface="Constantia" pitchFamily="18" charset="0"/>
              </a:rPr>
              <a:t>Yo soy la resurrección  y la vida dice el Señor; el que cree en mí no morirá para siempre.</a:t>
            </a:r>
          </a:p>
        </p:txBody>
      </p:sp>
      <p:pic>
        <p:nvPicPr>
          <p:cNvPr id="8" name="Picture 2" descr="C:\Documents and Settings\Parroquia\Escritorio\año del credo 2011\logo original.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2844" y="60076"/>
            <a:ext cx="1357322" cy="18687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tsemani"/>
          <p:cNvPicPr>
            <a:picLocks noChangeAspect="1" noChangeArrowheads="1"/>
          </p:cNvPicPr>
          <p:nvPr/>
        </p:nvPicPr>
        <p:blipFill>
          <a:blip r:embed="rId2" cstate="print"/>
          <a:srcRect t="16132" b="27591"/>
          <a:stretch>
            <a:fillRect/>
          </a:stretch>
        </p:blipFill>
        <p:spPr bwMode="auto">
          <a:xfrm>
            <a:off x="0" y="-73025"/>
            <a:ext cx="9144000" cy="7056438"/>
          </a:xfrm>
          <a:prstGeom prst="rect">
            <a:avLst/>
          </a:prstGeom>
          <a:noFill/>
          <a:ln w="9525">
            <a:noFill/>
            <a:miter lim="800000"/>
            <a:headEnd/>
            <a:tailEnd/>
          </a:ln>
        </p:spPr>
      </p:pic>
      <p:sp>
        <p:nvSpPr>
          <p:cNvPr id="8195" name="Text Box 3"/>
          <p:cNvSpPr txBox="1">
            <a:spLocks noChangeArrowheads="1"/>
          </p:cNvSpPr>
          <p:nvPr/>
        </p:nvSpPr>
        <p:spPr bwMode="auto">
          <a:xfrm>
            <a:off x="1042988" y="0"/>
            <a:ext cx="7058025" cy="822325"/>
          </a:xfrm>
          <a:prstGeom prst="rect">
            <a:avLst/>
          </a:prstGeom>
          <a:noFill/>
          <a:ln w="9525">
            <a:noFill/>
            <a:miter lim="800000"/>
            <a:headEnd/>
            <a:tailEnd/>
          </a:ln>
        </p:spPr>
        <p:txBody>
          <a:bodyPr>
            <a:spAutoFit/>
          </a:bodyPr>
          <a:lstStyle/>
          <a:p>
            <a:pPr algn="ctr">
              <a:spcBef>
                <a:spcPct val="50000"/>
              </a:spcBef>
            </a:pPr>
            <a:r>
              <a:rPr lang="es-CO" sz="2400" b="1" dirty="0">
                <a:solidFill>
                  <a:srgbClr val="FFFFCC"/>
                </a:solidFill>
              </a:rPr>
              <a:t>UN DÍA LAS DOS HERMANAS MANDARON A DECIRLE A JESÚS</a:t>
            </a:r>
            <a:endParaRPr lang="es-ES" sz="2400" b="1" dirty="0">
              <a:solidFill>
                <a:srgbClr val="FFFFCC"/>
              </a:solidFill>
            </a:endParaRPr>
          </a:p>
        </p:txBody>
      </p:sp>
      <p:sp>
        <p:nvSpPr>
          <p:cNvPr id="8196" name="AutoShape 4"/>
          <p:cNvSpPr>
            <a:spLocks noChangeArrowheads="1"/>
          </p:cNvSpPr>
          <p:nvPr/>
        </p:nvSpPr>
        <p:spPr bwMode="auto">
          <a:xfrm>
            <a:off x="395288" y="1557338"/>
            <a:ext cx="3671887" cy="863600"/>
          </a:xfrm>
          <a:prstGeom prst="wedgeRoundRectCallout">
            <a:avLst>
              <a:gd name="adj1" fmla="val -75940"/>
              <a:gd name="adj2" fmla="val 141546"/>
              <a:gd name="adj3" fmla="val 16667"/>
            </a:avLst>
          </a:prstGeom>
          <a:solidFill>
            <a:srgbClr val="CCECFF"/>
          </a:solidFill>
          <a:ln w="9525">
            <a:solidFill>
              <a:schemeClr val="tx1"/>
            </a:solidFill>
            <a:miter lim="800000"/>
            <a:headEnd/>
            <a:tailEnd/>
          </a:ln>
        </p:spPr>
        <p:txBody>
          <a:bodyPr/>
          <a:lstStyle/>
          <a:p>
            <a:pPr algn="ctr"/>
            <a:r>
              <a:rPr lang="es-CO" dirty="0"/>
              <a:t>SEÑOR, TU AMIGO, EL QUE AMAS ESTÁ ENFERMO</a:t>
            </a:r>
            <a:endParaRPr lang="es-ES" dirty="0"/>
          </a:p>
        </p:txBody>
      </p:sp>
      <p:sp>
        <p:nvSpPr>
          <p:cNvPr id="8197" name="Text Box 5"/>
          <p:cNvSpPr txBox="1">
            <a:spLocks noChangeArrowheads="1"/>
          </p:cNvSpPr>
          <p:nvPr/>
        </p:nvSpPr>
        <p:spPr bwMode="auto">
          <a:xfrm>
            <a:off x="4356100" y="896938"/>
            <a:ext cx="4319588" cy="1465262"/>
          </a:xfrm>
          <a:prstGeom prst="rect">
            <a:avLst/>
          </a:prstGeom>
          <a:solidFill>
            <a:schemeClr val="bg1"/>
          </a:solidFill>
          <a:ln w="9525">
            <a:noFill/>
            <a:miter lim="800000"/>
            <a:headEnd/>
            <a:tailEnd/>
          </a:ln>
        </p:spPr>
        <p:txBody>
          <a:bodyPr>
            <a:spAutoFit/>
          </a:bodyPr>
          <a:lstStyle/>
          <a:p>
            <a:pPr algn="ctr">
              <a:spcBef>
                <a:spcPct val="50000"/>
              </a:spcBef>
            </a:pPr>
            <a:r>
              <a:rPr lang="es-CO" b="1" dirty="0"/>
              <a:t>JESÚS NO FUE INMEDIATAMENTE A BETANIA SINO QUE PERMANECIÓ DOS DÍAS MÁS EN DONDE ESTABA Y  DESPUÉS DIJO A SUS DISCÍPULOS</a:t>
            </a:r>
            <a:endParaRPr lang="es-ES" b="1" dirty="0"/>
          </a:p>
        </p:txBody>
      </p:sp>
      <p:sp>
        <p:nvSpPr>
          <p:cNvPr id="8198" name="AutoShape 6"/>
          <p:cNvSpPr>
            <a:spLocks noChangeArrowheads="1"/>
          </p:cNvSpPr>
          <p:nvPr/>
        </p:nvSpPr>
        <p:spPr bwMode="auto">
          <a:xfrm>
            <a:off x="5076825" y="2852738"/>
            <a:ext cx="3671888" cy="1223962"/>
          </a:xfrm>
          <a:prstGeom prst="wedgeRoundRectCallout">
            <a:avLst>
              <a:gd name="adj1" fmla="val 73088"/>
              <a:gd name="adj2" fmla="val 90986"/>
              <a:gd name="adj3" fmla="val 16667"/>
            </a:avLst>
          </a:prstGeom>
          <a:solidFill>
            <a:srgbClr val="FFEEDD"/>
          </a:solidFill>
          <a:ln w="9525">
            <a:solidFill>
              <a:schemeClr val="tx1"/>
            </a:solidFill>
            <a:miter lim="800000"/>
            <a:headEnd/>
            <a:tailEnd/>
          </a:ln>
        </p:spPr>
        <p:txBody>
          <a:bodyPr/>
          <a:lstStyle/>
          <a:p>
            <a:pPr algn="ctr"/>
            <a:r>
              <a:rPr lang="es-CO" dirty="0"/>
              <a:t>VAMOS A JUDEA,  NUESTRO AMIGO LÁZARO SE HA DORMIDO. VOY A DESPERTARLO</a:t>
            </a:r>
            <a:endParaRPr lang="es-ES" dirty="0"/>
          </a:p>
        </p:txBody>
      </p:sp>
      <p:sp>
        <p:nvSpPr>
          <p:cNvPr id="8199" name="AutoShape 7"/>
          <p:cNvSpPr>
            <a:spLocks noChangeArrowheads="1"/>
          </p:cNvSpPr>
          <p:nvPr/>
        </p:nvSpPr>
        <p:spPr bwMode="auto">
          <a:xfrm>
            <a:off x="468313" y="3429000"/>
            <a:ext cx="3671887" cy="863600"/>
          </a:xfrm>
          <a:prstGeom prst="wedgeRoundRectCallout">
            <a:avLst>
              <a:gd name="adj1" fmla="val -75940"/>
              <a:gd name="adj2" fmla="val 141546"/>
              <a:gd name="adj3" fmla="val 16667"/>
            </a:avLst>
          </a:prstGeom>
          <a:solidFill>
            <a:srgbClr val="F2FFE5"/>
          </a:solidFill>
          <a:ln w="9525">
            <a:solidFill>
              <a:schemeClr val="tx1"/>
            </a:solidFill>
            <a:miter lim="800000"/>
            <a:headEnd/>
            <a:tailEnd/>
          </a:ln>
        </p:spPr>
        <p:txBody>
          <a:bodyPr/>
          <a:lstStyle/>
          <a:p>
            <a:pPr algn="ctr"/>
            <a:r>
              <a:rPr lang="es-CO" dirty="0"/>
              <a:t>SEÑOR, SI DUERME ES QUE VA A SANAR</a:t>
            </a:r>
            <a:endParaRPr lang="es-ES" dirty="0"/>
          </a:p>
        </p:txBody>
      </p:sp>
      <p:sp>
        <p:nvSpPr>
          <p:cNvPr id="8200" name="AutoShape 8"/>
          <p:cNvSpPr>
            <a:spLocks noChangeArrowheads="1"/>
          </p:cNvSpPr>
          <p:nvPr/>
        </p:nvSpPr>
        <p:spPr bwMode="auto">
          <a:xfrm>
            <a:off x="5076825" y="4510088"/>
            <a:ext cx="3671888" cy="1223962"/>
          </a:xfrm>
          <a:prstGeom prst="wedgeRoundRectCallout">
            <a:avLst>
              <a:gd name="adj1" fmla="val 73736"/>
              <a:gd name="adj2" fmla="val 109014"/>
              <a:gd name="adj3" fmla="val 16667"/>
            </a:avLst>
          </a:prstGeom>
          <a:solidFill>
            <a:srgbClr val="F9E1FF"/>
          </a:solidFill>
          <a:ln w="9525">
            <a:solidFill>
              <a:schemeClr val="tx1"/>
            </a:solidFill>
            <a:miter lim="800000"/>
            <a:headEnd/>
            <a:tailEnd/>
          </a:ln>
        </p:spPr>
        <p:txBody>
          <a:bodyPr/>
          <a:lstStyle/>
          <a:p>
            <a:pPr algn="ctr"/>
            <a:r>
              <a:rPr lang="es-CO" dirty="0"/>
              <a:t>LÁZARO HA MUERTO Y ME ALEGRO POR USTEDES PARA QUE CREAN. VAMOS!</a:t>
            </a:r>
            <a:endParaRPr lang="es-ES" dirty="0"/>
          </a:p>
        </p:txBody>
      </p:sp>
      <p:sp>
        <p:nvSpPr>
          <p:cNvPr id="8201" name="AutoShape 9"/>
          <p:cNvSpPr>
            <a:spLocks noChangeArrowheads="1"/>
          </p:cNvSpPr>
          <p:nvPr/>
        </p:nvSpPr>
        <p:spPr bwMode="auto">
          <a:xfrm>
            <a:off x="611188" y="4868863"/>
            <a:ext cx="3671887" cy="863600"/>
          </a:xfrm>
          <a:prstGeom prst="wedgeRoundRectCallout">
            <a:avLst>
              <a:gd name="adj1" fmla="val -77884"/>
              <a:gd name="adj2" fmla="val 94671"/>
              <a:gd name="adj3" fmla="val 16667"/>
            </a:avLst>
          </a:prstGeom>
          <a:solidFill>
            <a:srgbClr val="FFE6CD"/>
          </a:solidFill>
          <a:ln w="9525">
            <a:solidFill>
              <a:schemeClr val="tx1"/>
            </a:solidFill>
            <a:miter lim="800000"/>
            <a:headEnd/>
            <a:tailEnd/>
          </a:ln>
        </p:spPr>
        <p:txBody>
          <a:bodyPr/>
          <a:lstStyle/>
          <a:p>
            <a:pPr algn="ctr"/>
            <a:endParaRPr lang="es-CO" sz="900" dirty="0"/>
          </a:p>
          <a:p>
            <a:pPr algn="ctr"/>
            <a:r>
              <a:rPr lang="es-CO" sz="2400" b="1" dirty="0"/>
              <a:t>VAMOS</a:t>
            </a:r>
            <a:endParaRPr lang="es-ES" sz="2400" b="1" dirty="0"/>
          </a:p>
        </p:txBody>
      </p:sp>
      <p:sp>
        <p:nvSpPr>
          <p:cNvPr id="8202" name="AutoShape 10"/>
          <p:cNvSpPr>
            <a:spLocks noChangeArrowheads="1"/>
          </p:cNvSpPr>
          <p:nvPr/>
        </p:nvSpPr>
        <p:spPr bwMode="auto">
          <a:xfrm>
            <a:off x="684213" y="5373688"/>
            <a:ext cx="3671887" cy="863600"/>
          </a:xfrm>
          <a:prstGeom prst="wedgeRoundRectCallout">
            <a:avLst>
              <a:gd name="adj1" fmla="val -77884"/>
              <a:gd name="adj2" fmla="val 94671"/>
              <a:gd name="adj3" fmla="val 16667"/>
            </a:avLst>
          </a:prstGeom>
          <a:solidFill>
            <a:srgbClr val="FFE6CD"/>
          </a:solidFill>
          <a:ln w="9525">
            <a:solidFill>
              <a:schemeClr val="tx1"/>
            </a:solidFill>
            <a:miter lim="800000"/>
            <a:headEnd/>
            <a:tailEnd/>
          </a:ln>
        </p:spPr>
        <p:txBody>
          <a:bodyPr/>
          <a:lstStyle/>
          <a:p>
            <a:pPr algn="ctr"/>
            <a:endParaRPr lang="es-CO" sz="900" dirty="0"/>
          </a:p>
          <a:p>
            <a:pPr algn="ctr"/>
            <a:r>
              <a:rPr lang="es-CO" sz="2400" b="1" dirty="0"/>
              <a:t>VAMOS</a:t>
            </a:r>
            <a:endParaRPr lang="es-ES" sz="2400" b="1" dirty="0"/>
          </a:p>
        </p:txBody>
      </p:sp>
      <p:sp>
        <p:nvSpPr>
          <p:cNvPr id="8203" name="AutoShape 11"/>
          <p:cNvSpPr>
            <a:spLocks noChangeArrowheads="1"/>
          </p:cNvSpPr>
          <p:nvPr/>
        </p:nvSpPr>
        <p:spPr bwMode="auto">
          <a:xfrm>
            <a:off x="1042988" y="6021388"/>
            <a:ext cx="3671887" cy="863600"/>
          </a:xfrm>
          <a:prstGeom prst="wedgeRoundRectCallout">
            <a:avLst>
              <a:gd name="adj1" fmla="val -93579"/>
              <a:gd name="adj2" fmla="val 14338"/>
              <a:gd name="adj3" fmla="val 16667"/>
            </a:avLst>
          </a:prstGeom>
          <a:solidFill>
            <a:srgbClr val="FFE6CD"/>
          </a:solidFill>
          <a:ln w="9525">
            <a:solidFill>
              <a:schemeClr val="tx1"/>
            </a:solidFill>
            <a:miter lim="800000"/>
            <a:headEnd/>
            <a:tailEnd/>
          </a:ln>
        </p:spPr>
        <p:txBody>
          <a:bodyPr/>
          <a:lstStyle/>
          <a:p>
            <a:pPr algn="ctr"/>
            <a:endParaRPr lang="es-CO" sz="900" dirty="0"/>
          </a:p>
          <a:p>
            <a:pPr algn="ctr"/>
            <a:r>
              <a:rPr lang="es-CO" sz="2400" b="1" dirty="0"/>
              <a:t>VAMOS</a:t>
            </a:r>
            <a:endParaRPr lang="es-ES" sz="2400" b="1" dirty="0"/>
          </a:p>
        </p:txBody>
      </p:sp>
      <p:sp>
        <p:nvSpPr>
          <p:cNvPr id="5132" name="13 Rectángulo"/>
          <p:cNvSpPr>
            <a:spLocks noChangeArrowheads="1"/>
          </p:cNvSpPr>
          <p:nvPr/>
        </p:nvSpPr>
        <p:spPr bwMode="auto">
          <a:xfrm>
            <a:off x="7215188" y="357188"/>
            <a:ext cx="1454150" cy="523875"/>
          </a:xfrm>
          <a:prstGeom prst="rect">
            <a:avLst/>
          </a:prstGeom>
          <a:noFill/>
          <a:ln w="9525">
            <a:noFill/>
            <a:miter lim="800000"/>
            <a:headEnd/>
            <a:tailEnd/>
          </a:ln>
        </p:spPr>
        <p:txBody>
          <a:bodyPr wrap="none">
            <a:spAutoFit/>
          </a:bodyPr>
          <a:lstStyle/>
          <a:p>
            <a:pPr algn="ctr"/>
            <a:r>
              <a:rPr lang="es-CO" sz="2800" dirty="0">
                <a:solidFill>
                  <a:srgbClr val="FFFF00"/>
                </a:solidFill>
                <a:latin typeface="Arabia" pitchFamily="34" charset="0"/>
              </a:rPr>
              <a:t>Lectura</a:t>
            </a:r>
          </a:p>
        </p:txBody>
      </p:sp>
    </p:spTree>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par>
                          <p:cTn id="8" fill="hold">
                            <p:stCondLst>
                              <p:cond delay="1500"/>
                            </p:stCondLst>
                            <p:childTnLst>
                              <p:par>
                                <p:cTn id="9" presetID="22" presetClass="entr" presetSubtype="8" fill="hold" grpId="0" nodeType="afterEffect">
                                  <p:stCondLst>
                                    <p:cond delay="1500"/>
                                  </p:stCondLst>
                                  <p:iterate type="wd">
                                    <p:tmPct val="10000"/>
                                  </p:iterate>
                                  <p:childTnLst>
                                    <p:set>
                                      <p:cBhvr>
                                        <p:cTn id="10" dur="1" fill="hold">
                                          <p:stCondLst>
                                            <p:cond delay="0"/>
                                          </p:stCondLst>
                                        </p:cTn>
                                        <p:tgtEl>
                                          <p:spTgt spid="8196"/>
                                        </p:tgtEl>
                                        <p:attrNameLst>
                                          <p:attrName>style.visibility</p:attrName>
                                        </p:attrNameLst>
                                      </p:cBhvr>
                                      <p:to>
                                        <p:strVal val="visible"/>
                                      </p:to>
                                    </p:set>
                                    <p:animEffect transition="in" filter="wipe(left)">
                                      <p:cBhvr>
                                        <p:cTn id="11" dur="2000"/>
                                        <p:tgtEl>
                                          <p:spTgt spid="8196"/>
                                        </p:tgtEl>
                                      </p:cBhvr>
                                    </p:animEffect>
                                  </p:childTnLst>
                                </p:cTn>
                              </p:par>
                            </p:childTnLst>
                          </p:cTn>
                        </p:par>
                        <p:par>
                          <p:cTn id="12" fill="hold">
                            <p:stCondLst>
                              <p:cond delay="6800"/>
                            </p:stCondLst>
                            <p:childTnLst>
                              <p:par>
                                <p:cTn id="13" presetID="9" presetClass="entr" presetSubtype="0" fill="hold" grpId="0" nodeType="afterEffect">
                                  <p:stCondLst>
                                    <p:cond delay="1000"/>
                                  </p:stCondLst>
                                  <p:childTnLst>
                                    <p:set>
                                      <p:cBhvr>
                                        <p:cTn id="14" dur="1" fill="hold">
                                          <p:stCondLst>
                                            <p:cond delay="0"/>
                                          </p:stCondLst>
                                        </p:cTn>
                                        <p:tgtEl>
                                          <p:spTgt spid="8197"/>
                                        </p:tgtEl>
                                        <p:attrNameLst>
                                          <p:attrName>style.visibility</p:attrName>
                                        </p:attrNameLst>
                                      </p:cBhvr>
                                      <p:to>
                                        <p:strVal val="visible"/>
                                      </p:to>
                                    </p:set>
                                    <p:animEffect transition="in" filter="dissolve">
                                      <p:cBhvr>
                                        <p:cTn id="15" dur="500"/>
                                        <p:tgtEl>
                                          <p:spTgt spid="8197"/>
                                        </p:tgtEl>
                                      </p:cBhvr>
                                    </p:animEffect>
                                  </p:childTnLst>
                                </p:cTn>
                              </p:par>
                            </p:childTnLst>
                          </p:cTn>
                        </p:par>
                        <p:par>
                          <p:cTn id="16" fill="hold">
                            <p:stCondLst>
                              <p:cond delay="8300"/>
                            </p:stCondLst>
                            <p:childTnLst>
                              <p:par>
                                <p:cTn id="17" presetID="22" presetClass="entr" presetSubtype="2" fill="hold" grpId="0" nodeType="afterEffect">
                                  <p:stCondLst>
                                    <p:cond delay="1500"/>
                                  </p:stCondLst>
                                  <p:iterate type="wd">
                                    <p:tmPct val="10000"/>
                                  </p:iterate>
                                  <p:childTnLst>
                                    <p:set>
                                      <p:cBhvr>
                                        <p:cTn id="18" dur="1" fill="hold">
                                          <p:stCondLst>
                                            <p:cond delay="0"/>
                                          </p:stCondLst>
                                        </p:cTn>
                                        <p:tgtEl>
                                          <p:spTgt spid="8198"/>
                                        </p:tgtEl>
                                        <p:attrNameLst>
                                          <p:attrName>style.visibility</p:attrName>
                                        </p:attrNameLst>
                                      </p:cBhvr>
                                      <p:to>
                                        <p:strVal val="visible"/>
                                      </p:to>
                                    </p:set>
                                    <p:animEffect transition="in" filter="wipe(right)">
                                      <p:cBhvr>
                                        <p:cTn id="19" dur="2000"/>
                                        <p:tgtEl>
                                          <p:spTgt spid="8198"/>
                                        </p:tgtEl>
                                      </p:cBhvr>
                                    </p:animEffect>
                                  </p:childTnLst>
                                </p:cTn>
                              </p:par>
                            </p:childTnLst>
                          </p:cTn>
                        </p:par>
                        <p:par>
                          <p:cTn id="20" fill="hold">
                            <p:stCondLst>
                              <p:cond delay="14400"/>
                            </p:stCondLst>
                            <p:childTnLst>
                              <p:par>
                                <p:cTn id="21" presetID="22" presetClass="entr" presetSubtype="8" fill="hold" grpId="0" nodeType="afterEffect">
                                  <p:stCondLst>
                                    <p:cond delay="1500"/>
                                  </p:stCondLst>
                                  <p:iterate type="wd">
                                    <p:tmPct val="10000"/>
                                  </p:iterate>
                                  <p:childTnLst>
                                    <p:set>
                                      <p:cBhvr>
                                        <p:cTn id="22" dur="1" fill="hold">
                                          <p:stCondLst>
                                            <p:cond delay="0"/>
                                          </p:stCondLst>
                                        </p:cTn>
                                        <p:tgtEl>
                                          <p:spTgt spid="8199"/>
                                        </p:tgtEl>
                                        <p:attrNameLst>
                                          <p:attrName>style.visibility</p:attrName>
                                        </p:attrNameLst>
                                      </p:cBhvr>
                                      <p:to>
                                        <p:strVal val="visible"/>
                                      </p:to>
                                    </p:set>
                                    <p:animEffect transition="in" filter="wipe(left)">
                                      <p:cBhvr>
                                        <p:cTn id="23" dur="2000"/>
                                        <p:tgtEl>
                                          <p:spTgt spid="8199"/>
                                        </p:tgtEl>
                                      </p:cBhvr>
                                    </p:animEffect>
                                  </p:childTnLst>
                                </p:cTn>
                              </p:par>
                            </p:childTnLst>
                          </p:cTn>
                        </p:par>
                        <p:par>
                          <p:cTn id="24" fill="hold">
                            <p:stCondLst>
                              <p:cond delay="19500"/>
                            </p:stCondLst>
                            <p:childTnLst>
                              <p:par>
                                <p:cTn id="25" presetID="22" presetClass="entr" presetSubtype="2" fill="hold" grpId="0" nodeType="afterEffect">
                                  <p:stCondLst>
                                    <p:cond delay="1500"/>
                                  </p:stCondLst>
                                  <p:iterate type="wd">
                                    <p:tmPct val="10000"/>
                                  </p:iterate>
                                  <p:childTnLst>
                                    <p:set>
                                      <p:cBhvr>
                                        <p:cTn id="26" dur="1" fill="hold">
                                          <p:stCondLst>
                                            <p:cond delay="0"/>
                                          </p:stCondLst>
                                        </p:cTn>
                                        <p:tgtEl>
                                          <p:spTgt spid="8200"/>
                                        </p:tgtEl>
                                        <p:attrNameLst>
                                          <p:attrName>style.visibility</p:attrName>
                                        </p:attrNameLst>
                                      </p:cBhvr>
                                      <p:to>
                                        <p:strVal val="visible"/>
                                      </p:to>
                                    </p:set>
                                    <p:animEffect transition="in" filter="wipe(right)">
                                      <p:cBhvr>
                                        <p:cTn id="27" dur="2000"/>
                                        <p:tgtEl>
                                          <p:spTgt spid="8200"/>
                                        </p:tgtEl>
                                      </p:cBhvr>
                                    </p:animEffect>
                                  </p:childTnLst>
                                </p:cTn>
                              </p:par>
                            </p:childTnLst>
                          </p:cTn>
                        </p:par>
                        <p:par>
                          <p:cTn id="28" fill="hold">
                            <p:stCondLst>
                              <p:cond delay="25600"/>
                            </p:stCondLst>
                            <p:childTnLst>
                              <p:par>
                                <p:cTn id="29" presetID="22" presetClass="entr" presetSubtype="8" fill="hold" grpId="0" nodeType="afterEffect">
                                  <p:stCondLst>
                                    <p:cond delay="0"/>
                                  </p:stCondLst>
                                  <p:childTnLst>
                                    <p:set>
                                      <p:cBhvr>
                                        <p:cTn id="30" dur="1" fill="hold">
                                          <p:stCondLst>
                                            <p:cond delay="0"/>
                                          </p:stCondLst>
                                        </p:cTn>
                                        <p:tgtEl>
                                          <p:spTgt spid="8201">
                                            <p:bg/>
                                          </p:spTgt>
                                        </p:tgtEl>
                                        <p:attrNameLst>
                                          <p:attrName>style.visibility</p:attrName>
                                        </p:attrNameLst>
                                      </p:cBhvr>
                                      <p:to>
                                        <p:strVal val="visible"/>
                                      </p:to>
                                    </p:set>
                                    <p:animEffect transition="in" filter="wipe(left)">
                                      <p:cBhvr>
                                        <p:cTn id="31" dur="500"/>
                                        <p:tgtEl>
                                          <p:spTgt spid="8201">
                                            <p:bg/>
                                          </p:spTgt>
                                        </p:tgtEl>
                                      </p:cBhvr>
                                    </p:animEffect>
                                  </p:childTnLst>
                                </p:cTn>
                              </p:par>
                            </p:childTnLst>
                          </p:cTn>
                        </p:par>
                        <p:par>
                          <p:cTn id="32" fill="hold">
                            <p:stCondLst>
                              <p:cond delay="26100"/>
                            </p:stCondLst>
                            <p:childTnLst>
                              <p:par>
                                <p:cTn id="33" presetID="22" presetClass="entr" presetSubtype="8" fill="hold" grpId="0" nodeType="afterEffect">
                                  <p:stCondLst>
                                    <p:cond delay="0"/>
                                  </p:stCondLst>
                                  <p:childTnLst>
                                    <p:set>
                                      <p:cBhvr>
                                        <p:cTn id="34" dur="1" fill="hold">
                                          <p:stCondLst>
                                            <p:cond delay="0"/>
                                          </p:stCondLst>
                                        </p:cTn>
                                        <p:tgtEl>
                                          <p:spTgt spid="8201">
                                            <p:txEl>
                                              <p:pRg st="1" end="1"/>
                                            </p:txEl>
                                          </p:spTgt>
                                        </p:tgtEl>
                                        <p:attrNameLst>
                                          <p:attrName>style.visibility</p:attrName>
                                        </p:attrNameLst>
                                      </p:cBhvr>
                                      <p:to>
                                        <p:strVal val="visible"/>
                                      </p:to>
                                    </p:set>
                                    <p:animEffect transition="in" filter="wipe(left)">
                                      <p:cBhvr>
                                        <p:cTn id="35" dur="500"/>
                                        <p:tgtEl>
                                          <p:spTgt spid="8201">
                                            <p:txEl>
                                              <p:pRg st="1" end="1"/>
                                            </p:txEl>
                                          </p:spTgt>
                                        </p:tgtEl>
                                      </p:cBhvr>
                                    </p:animEffect>
                                  </p:childTnLst>
                                </p:cTn>
                              </p:par>
                            </p:childTnLst>
                          </p:cTn>
                        </p:par>
                        <p:par>
                          <p:cTn id="36" fill="hold">
                            <p:stCondLst>
                              <p:cond delay="26600"/>
                            </p:stCondLst>
                            <p:childTnLst>
                              <p:par>
                                <p:cTn id="37" presetID="22" presetClass="entr" presetSubtype="8" fill="hold" grpId="0" nodeType="afterEffect">
                                  <p:stCondLst>
                                    <p:cond delay="0"/>
                                  </p:stCondLst>
                                  <p:childTnLst>
                                    <p:set>
                                      <p:cBhvr>
                                        <p:cTn id="38" dur="1" fill="hold">
                                          <p:stCondLst>
                                            <p:cond delay="0"/>
                                          </p:stCondLst>
                                        </p:cTn>
                                        <p:tgtEl>
                                          <p:spTgt spid="8202">
                                            <p:bg/>
                                          </p:spTgt>
                                        </p:tgtEl>
                                        <p:attrNameLst>
                                          <p:attrName>style.visibility</p:attrName>
                                        </p:attrNameLst>
                                      </p:cBhvr>
                                      <p:to>
                                        <p:strVal val="visible"/>
                                      </p:to>
                                    </p:set>
                                    <p:animEffect transition="in" filter="wipe(left)">
                                      <p:cBhvr>
                                        <p:cTn id="39" dur="500"/>
                                        <p:tgtEl>
                                          <p:spTgt spid="8202">
                                            <p:bg/>
                                          </p:spTgt>
                                        </p:tgtEl>
                                      </p:cBhvr>
                                    </p:animEffect>
                                  </p:childTnLst>
                                </p:cTn>
                              </p:par>
                            </p:childTnLst>
                          </p:cTn>
                        </p:par>
                        <p:par>
                          <p:cTn id="40" fill="hold">
                            <p:stCondLst>
                              <p:cond delay="27100"/>
                            </p:stCondLst>
                            <p:childTnLst>
                              <p:par>
                                <p:cTn id="41" presetID="22" presetClass="entr" presetSubtype="8" fill="hold" grpId="0" nodeType="afterEffect">
                                  <p:stCondLst>
                                    <p:cond delay="0"/>
                                  </p:stCondLst>
                                  <p:childTnLst>
                                    <p:set>
                                      <p:cBhvr>
                                        <p:cTn id="42" dur="1" fill="hold">
                                          <p:stCondLst>
                                            <p:cond delay="0"/>
                                          </p:stCondLst>
                                        </p:cTn>
                                        <p:tgtEl>
                                          <p:spTgt spid="8202">
                                            <p:txEl>
                                              <p:pRg st="1" end="1"/>
                                            </p:txEl>
                                          </p:spTgt>
                                        </p:tgtEl>
                                        <p:attrNameLst>
                                          <p:attrName>style.visibility</p:attrName>
                                        </p:attrNameLst>
                                      </p:cBhvr>
                                      <p:to>
                                        <p:strVal val="visible"/>
                                      </p:to>
                                    </p:set>
                                    <p:animEffect transition="in" filter="wipe(left)">
                                      <p:cBhvr>
                                        <p:cTn id="43" dur="500"/>
                                        <p:tgtEl>
                                          <p:spTgt spid="8202">
                                            <p:txEl>
                                              <p:pRg st="1" end="1"/>
                                            </p:txEl>
                                          </p:spTgt>
                                        </p:tgtEl>
                                      </p:cBhvr>
                                    </p:animEffect>
                                  </p:childTnLst>
                                </p:cTn>
                              </p:par>
                            </p:childTnLst>
                          </p:cTn>
                        </p:par>
                        <p:par>
                          <p:cTn id="44" fill="hold">
                            <p:stCondLst>
                              <p:cond delay="27600"/>
                            </p:stCondLst>
                            <p:childTnLst>
                              <p:par>
                                <p:cTn id="45" presetID="22" presetClass="entr" presetSubtype="8" fill="hold" grpId="0" nodeType="afterEffect">
                                  <p:stCondLst>
                                    <p:cond delay="0"/>
                                  </p:stCondLst>
                                  <p:childTnLst>
                                    <p:set>
                                      <p:cBhvr>
                                        <p:cTn id="46" dur="1" fill="hold">
                                          <p:stCondLst>
                                            <p:cond delay="0"/>
                                          </p:stCondLst>
                                        </p:cTn>
                                        <p:tgtEl>
                                          <p:spTgt spid="8203">
                                            <p:bg/>
                                          </p:spTgt>
                                        </p:tgtEl>
                                        <p:attrNameLst>
                                          <p:attrName>style.visibility</p:attrName>
                                        </p:attrNameLst>
                                      </p:cBhvr>
                                      <p:to>
                                        <p:strVal val="visible"/>
                                      </p:to>
                                    </p:set>
                                    <p:animEffect transition="in" filter="wipe(left)">
                                      <p:cBhvr>
                                        <p:cTn id="47" dur="500"/>
                                        <p:tgtEl>
                                          <p:spTgt spid="8203">
                                            <p:bg/>
                                          </p:spTgt>
                                        </p:tgtEl>
                                      </p:cBhvr>
                                    </p:animEffect>
                                  </p:childTnLst>
                                </p:cTn>
                              </p:par>
                            </p:childTnLst>
                          </p:cTn>
                        </p:par>
                        <p:par>
                          <p:cTn id="48" fill="hold">
                            <p:stCondLst>
                              <p:cond delay="28100"/>
                            </p:stCondLst>
                            <p:childTnLst>
                              <p:par>
                                <p:cTn id="49" presetID="22" presetClass="entr" presetSubtype="8" fill="hold" grpId="0" nodeType="afterEffect">
                                  <p:stCondLst>
                                    <p:cond delay="0"/>
                                  </p:stCondLst>
                                  <p:childTnLst>
                                    <p:set>
                                      <p:cBhvr>
                                        <p:cTn id="50" dur="1" fill="hold">
                                          <p:stCondLst>
                                            <p:cond delay="0"/>
                                          </p:stCondLst>
                                        </p:cTn>
                                        <p:tgtEl>
                                          <p:spTgt spid="8203">
                                            <p:txEl>
                                              <p:pRg st="1" end="1"/>
                                            </p:txEl>
                                          </p:spTgt>
                                        </p:tgtEl>
                                        <p:attrNameLst>
                                          <p:attrName>style.visibility</p:attrName>
                                        </p:attrNameLst>
                                      </p:cBhvr>
                                      <p:to>
                                        <p:strVal val="visible"/>
                                      </p:to>
                                    </p:set>
                                    <p:animEffect transition="in" filter="wipe(left)">
                                      <p:cBhvr>
                                        <p:cTn id="51" dur="500"/>
                                        <p:tgtEl>
                                          <p:spTgt spid="8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animBg="1"/>
      <p:bldP spid="8197" grpId="0" animBg="1"/>
      <p:bldP spid="8198" grpId="0" animBg="1"/>
      <p:bldP spid="8199" grpId="0" animBg="1"/>
      <p:bldP spid="8200" grpId="0" animBg="1"/>
      <p:bldP spid="8201" grpId="0" build="allAtOnce" animBg="1"/>
      <p:bldP spid="8202" grpId="0" build="allAtOnce" animBg="1"/>
      <p:bldP spid="8203"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val 4" descr="MARTAJPG"/>
          <p:cNvSpPr>
            <a:spLocks noChangeArrowheads="1"/>
          </p:cNvSpPr>
          <p:nvPr/>
        </p:nvSpPr>
        <p:spPr bwMode="auto">
          <a:xfrm>
            <a:off x="2700338" y="1412875"/>
            <a:ext cx="1511300" cy="2016125"/>
          </a:xfrm>
          <a:prstGeom prst="ellipse">
            <a:avLst/>
          </a:prstGeom>
          <a:blipFill dpi="0" rotWithShape="1">
            <a:blip r:embed="rId2" cstate="print"/>
            <a:srcRect/>
            <a:stretch>
              <a:fillRect/>
            </a:stretch>
          </a:blipFill>
          <a:ln w="9525">
            <a:noFill/>
            <a:round/>
            <a:headEnd/>
            <a:tailEnd/>
          </a:ln>
        </p:spPr>
        <p:txBody>
          <a:bodyPr wrap="none" anchor="ctr"/>
          <a:lstStyle/>
          <a:p>
            <a:endParaRPr lang="es-CO" dirty="0"/>
          </a:p>
        </p:txBody>
      </p:sp>
      <p:sp>
        <p:nvSpPr>
          <p:cNvPr id="7173" name="Oval 5" descr="mARÍAS"/>
          <p:cNvSpPr>
            <a:spLocks noChangeArrowheads="1"/>
          </p:cNvSpPr>
          <p:nvPr/>
        </p:nvSpPr>
        <p:spPr bwMode="auto">
          <a:xfrm>
            <a:off x="395288" y="2852738"/>
            <a:ext cx="1368425" cy="3241675"/>
          </a:xfrm>
          <a:prstGeom prst="ellipse">
            <a:avLst/>
          </a:prstGeom>
          <a:blipFill dpi="0" rotWithShape="1">
            <a:blip r:embed="rId3" cstate="print"/>
            <a:srcRect/>
            <a:stretch>
              <a:fillRect/>
            </a:stretch>
          </a:blipFill>
          <a:ln w="9525">
            <a:noFill/>
            <a:round/>
            <a:headEnd/>
            <a:tailEnd/>
          </a:ln>
        </p:spPr>
        <p:txBody>
          <a:bodyPr wrap="none" anchor="ctr"/>
          <a:lstStyle/>
          <a:p>
            <a:endParaRPr lang="es-CO" dirty="0"/>
          </a:p>
        </p:txBody>
      </p:sp>
      <p:sp>
        <p:nvSpPr>
          <p:cNvPr id="7174" name="Oval 6" descr="jESÚSjpg"/>
          <p:cNvSpPr>
            <a:spLocks noChangeArrowheads="1"/>
          </p:cNvSpPr>
          <p:nvPr/>
        </p:nvSpPr>
        <p:spPr bwMode="auto">
          <a:xfrm>
            <a:off x="4284663" y="1700213"/>
            <a:ext cx="2376487" cy="4465637"/>
          </a:xfrm>
          <a:prstGeom prst="ellipse">
            <a:avLst/>
          </a:prstGeom>
          <a:blipFill dpi="0" rotWithShape="1">
            <a:blip r:embed="rId4" cstate="print"/>
            <a:srcRect/>
            <a:stretch>
              <a:fillRect/>
            </a:stretch>
          </a:blipFill>
          <a:ln w="9525">
            <a:noFill/>
            <a:round/>
            <a:headEnd/>
            <a:tailEnd/>
          </a:ln>
        </p:spPr>
        <p:txBody>
          <a:bodyPr wrap="none" anchor="ctr"/>
          <a:lstStyle/>
          <a:p>
            <a:endParaRPr lang="es-CO" dirty="0"/>
          </a:p>
        </p:txBody>
      </p:sp>
      <p:sp>
        <p:nvSpPr>
          <p:cNvPr id="7175" name="Text Box 7"/>
          <p:cNvSpPr txBox="1">
            <a:spLocks noChangeArrowheads="1"/>
          </p:cNvSpPr>
          <p:nvPr/>
        </p:nvSpPr>
        <p:spPr bwMode="auto">
          <a:xfrm>
            <a:off x="2916238" y="404813"/>
            <a:ext cx="5688012" cy="641350"/>
          </a:xfrm>
          <a:prstGeom prst="rect">
            <a:avLst/>
          </a:prstGeom>
          <a:noFill/>
          <a:ln w="9525">
            <a:noFill/>
            <a:miter lim="800000"/>
            <a:headEnd/>
            <a:tailEnd/>
          </a:ln>
        </p:spPr>
        <p:txBody>
          <a:bodyPr>
            <a:spAutoFit/>
          </a:bodyPr>
          <a:lstStyle/>
          <a:p>
            <a:pPr>
              <a:spcBef>
                <a:spcPct val="50000"/>
              </a:spcBef>
            </a:pPr>
            <a:r>
              <a:rPr lang="es-CO" dirty="0"/>
              <a:t>CUANDO JESÚS LLEGÓ A CASA DE SUS AMIGOS, MARTA SALIÓ A RECIBIRLO Y LE DIJO</a:t>
            </a:r>
            <a:endParaRPr lang="es-ES" dirty="0"/>
          </a:p>
        </p:txBody>
      </p:sp>
      <p:sp>
        <p:nvSpPr>
          <p:cNvPr id="7176" name="AutoShape 8"/>
          <p:cNvSpPr>
            <a:spLocks noChangeArrowheads="1"/>
          </p:cNvSpPr>
          <p:nvPr/>
        </p:nvSpPr>
        <p:spPr bwMode="auto">
          <a:xfrm>
            <a:off x="250825" y="144463"/>
            <a:ext cx="2303463" cy="1989137"/>
          </a:xfrm>
          <a:prstGeom prst="wedgeRoundRectCallout">
            <a:avLst>
              <a:gd name="adj1" fmla="val 69093"/>
              <a:gd name="adj2" fmla="val 23343"/>
              <a:gd name="adj3" fmla="val 16667"/>
            </a:avLst>
          </a:prstGeom>
          <a:solidFill>
            <a:schemeClr val="accent1"/>
          </a:solidFill>
          <a:ln w="9525">
            <a:solidFill>
              <a:schemeClr val="tx1"/>
            </a:solidFill>
            <a:miter lim="800000"/>
            <a:headEnd/>
            <a:tailEnd/>
          </a:ln>
        </p:spPr>
        <p:txBody>
          <a:bodyPr/>
          <a:lstStyle/>
          <a:p>
            <a:pPr algn="ctr"/>
            <a:r>
              <a:rPr lang="es-CO" dirty="0"/>
              <a:t>SEÑOR, SI HUBIERAS ESTADO AQUÍ NO HUBIERA MUERTO MI HERMANO</a:t>
            </a:r>
            <a:endParaRPr lang="es-ES" dirty="0"/>
          </a:p>
        </p:txBody>
      </p:sp>
      <p:sp>
        <p:nvSpPr>
          <p:cNvPr id="7177" name="AutoShape 9"/>
          <p:cNvSpPr>
            <a:spLocks noChangeArrowheads="1"/>
          </p:cNvSpPr>
          <p:nvPr/>
        </p:nvSpPr>
        <p:spPr bwMode="auto">
          <a:xfrm>
            <a:off x="5508625" y="1125538"/>
            <a:ext cx="3168650" cy="863600"/>
          </a:xfrm>
          <a:prstGeom prst="wedgeRoundRectCallout">
            <a:avLst>
              <a:gd name="adj1" fmla="val -43037"/>
              <a:gd name="adj2" fmla="val 94301"/>
              <a:gd name="adj3" fmla="val 16667"/>
            </a:avLst>
          </a:prstGeom>
          <a:solidFill>
            <a:schemeClr val="accent1"/>
          </a:solidFill>
          <a:ln w="9525">
            <a:solidFill>
              <a:schemeClr val="tx1"/>
            </a:solidFill>
            <a:miter lim="800000"/>
            <a:headEnd/>
            <a:tailEnd/>
          </a:ln>
        </p:spPr>
        <p:txBody>
          <a:bodyPr/>
          <a:lstStyle/>
          <a:p>
            <a:pPr algn="ctr"/>
            <a:r>
              <a:rPr lang="es-CO" dirty="0"/>
              <a:t>TU HERMANO RESUCITARÁ</a:t>
            </a:r>
            <a:endParaRPr lang="es-ES" dirty="0"/>
          </a:p>
        </p:txBody>
      </p:sp>
      <p:sp>
        <p:nvSpPr>
          <p:cNvPr id="7178" name="AutoShape 10"/>
          <p:cNvSpPr>
            <a:spLocks noChangeArrowheads="1"/>
          </p:cNvSpPr>
          <p:nvPr/>
        </p:nvSpPr>
        <p:spPr bwMode="auto">
          <a:xfrm>
            <a:off x="0" y="692150"/>
            <a:ext cx="2303463" cy="1989138"/>
          </a:xfrm>
          <a:prstGeom prst="wedgeRoundRectCallout">
            <a:avLst>
              <a:gd name="adj1" fmla="val 72190"/>
              <a:gd name="adj2" fmla="val 23343"/>
              <a:gd name="adj3" fmla="val 16667"/>
            </a:avLst>
          </a:prstGeom>
          <a:solidFill>
            <a:schemeClr val="accent1"/>
          </a:solidFill>
          <a:ln w="9525">
            <a:solidFill>
              <a:schemeClr val="tx1"/>
            </a:solidFill>
            <a:miter lim="800000"/>
            <a:headEnd/>
            <a:tailEnd/>
          </a:ln>
        </p:spPr>
        <p:txBody>
          <a:bodyPr/>
          <a:lstStyle/>
          <a:p>
            <a:pPr algn="ctr"/>
            <a:endParaRPr lang="es-CO" sz="800" dirty="0"/>
          </a:p>
          <a:p>
            <a:pPr algn="ctr"/>
            <a:endParaRPr lang="es-CO" dirty="0"/>
          </a:p>
          <a:p>
            <a:pPr algn="ctr"/>
            <a:r>
              <a:rPr lang="es-CO" dirty="0"/>
              <a:t>SI! YO SE QUE RESUCITARÁ EN EL ÚLTIMO DÍA</a:t>
            </a:r>
            <a:endParaRPr lang="es-ES" dirty="0"/>
          </a:p>
        </p:txBody>
      </p:sp>
      <p:sp>
        <p:nvSpPr>
          <p:cNvPr id="7179" name="AutoShape 11"/>
          <p:cNvSpPr>
            <a:spLocks noChangeArrowheads="1"/>
          </p:cNvSpPr>
          <p:nvPr/>
        </p:nvSpPr>
        <p:spPr bwMode="auto">
          <a:xfrm>
            <a:off x="5724525" y="1341438"/>
            <a:ext cx="3168650" cy="1295400"/>
          </a:xfrm>
          <a:prstGeom prst="wedgeRoundRectCallout">
            <a:avLst>
              <a:gd name="adj1" fmla="val -49097"/>
              <a:gd name="adj2" fmla="val 59190"/>
              <a:gd name="adj3" fmla="val 16667"/>
            </a:avLst>
          </a:prstGeom>
          <a:solidFill>
            <a:schemeClr val="accent1"/>
          </a:solidFill>
          <a:ln w="9525">
            <a:solidFill>
              <a:schemeClr val="tx1"/>
            </a:solidFill>
            <a:miter lim="800000"/>
            <a:headEnd/>
            <a:tailEnd/>
          </a:ln>
        </p:spPr>
        <p:txBody>
          <a:bodyPr/>
          <a:lstStyle/>
          <a:p>
            <a:pPr algn="ctr"/>
            <a:r>
              <a:rPr lang="es-CO" sz="2000" b="1" dirty="0"/>
              <a:t>YO SOY LA RESU-RRECCIÓN Y LA VIDA</a:t>
            </a:r>
          </a:p>
          <a:p>
            <a:pPr algn="ctr"/>
            <a:r>
              <a:rPr lang="es-CO" sz="2000" b="1" dirty="0"/>
              <a:t>¿CREES ESTO?</a:t>
            </a:r>
            <a:endParaRPr lang="es-ES" sz="2000" b="1" dirty="0"/>
          </a:p>
        </p:txBody>
      </p:sp>
      <p:sp>
        <p:nvSpPr>
          <p:cNvPr id="7180" name="AutoShape 12"/>
          <p:cNvSpPr>
            <a:spLocks noChangeArrowheads="1"/>
          </p:cNvSpPr>
          <p:nvPr/>
        </p:nvSpPr>
        <p:spPr bwMode="auto">
          <a:xfrm>
            <a:off x="215900" y="908050"/>
            <a:ext cx="2303463" cy="1989138"/>
          </a:xfrm>
          <a:prstGeom prst="wedgeRoundRectCallout">
            <a:avLst>
              <a:gd name="adj1" fmla="val 72190"/>
              <a:gd name="adj2" fmla="val 23343"/>
              <a:gd name="adj3" fmla="val 16667"/>
            </a:avLst>
          </a:prstGeom>
          <a:solidFill>
            <a:schemeClr val="accent1"/>
          </a:solidFill>
          <a:ln w="9525">
            <a:solidFill>
              <a:schemeClr val="tx1"/>
            </a:solidFill>
            <a:miter lim="800000"/>
            <a:headEnd/>
            <a:tailEnd/>
          </a:ln>
        </p:spPr>
        <p:txBody>
          <a:bodyPr/>
          <a:lstStyle/>
          <a:p>
            <a:pPr algn="ctr"/>
            <a:endParaRPr lang="es-CO" sz="800" dirty="0"/>
          </a:p>
          <a:p>
            <a:pPr algn="ctr"/>
            <a:endParaRPr lang="es-CO" sz="800" dirty="0"/>
          </a:p>
          <a:p>
            <a:pPr algn="ctr"/>
            <a:endParaRPr lang="es-CO" sz="800" dirty="0"/>
          </a:p>
          <a:p>
            <a:pPr algn="ctr"/>
            <a:r>
              <a:rPr lang="es-CO" dirty="0"/>
              <a:t>SI SEÑOR YO CREO QUE TÚ ERES EL MESÍAS</a:t>
            </a:r>
          </a:p>
        </p:txBody>
      </p:sp>
      <p:sp>
        <p:nvSpPr>
          <p:cNvPr id="7181" name="Text Box 13"/>
          <p:cNvSpPr txBox="1">
            <a:spLocks noChangeArrowheads="1"/>
          </p:cNvSpPr>
          <p:nvPr/>
        </p:nvSpPr>
        <p:spPr bwMode="auto">
          <a:xfrm>
            <a:off x="6804025" y="2781300"/>
            <a:ext cx="2339975" cy="1465263"/>
          </a:xfrm>
          <a:prstGeom prst="rect">
            <a:avLst/>
          </a:prstGeom>
          <a:solidFill>
            <a:schemeClr val="bg1"/>
          </a:solidFill>
          <a:ln w="9525">
            <a:noFill/>
            <a:miter lim="800000"/>
            <a:headEnd/>
            <a:tailEnd/>
          </a:ln>
        </p:spPr>
        <p:txBody>
          <a:bodyPr>
            <a:spAutoFit/>
          </a:bodyPr>
          <a:lstStyle/>
          <a:p>
            <a:pPr algn="ctr">
              <a:spcBef>
                <a:spcPct val="50000"/>
              </a:spcBef>
            </a:pPr>
            <a:r>
              <a:rPr lang="es-CO" dirty="0"/>
              <a:t>DESPUÉS DE ESTO MARTHA FUE A LLAMAR A SU HERMANA MARÍA Y LE DIJO</a:t>
            </a:r>
            <a:endParaRPr lang="es-ES" dirty="0"/>
          </a:p>
        </p:txBody>
      </p:sp>
      <p:sp>
        <p:nvSpPr>
          <p:cNvPr id="7182" name="AutoShape 14"/>
          <p:cNvSpPr>
            <a:spLocks noChangeArrowheads="1"/>
          </p:cNvSpPr>
          <p:nvPr/>
        </p:nvSpPr>
        <p:spPr bwMode="auto">
          <a:xfrm>
            <a:off x="395288" y="3384550"/>
            <a:ext cx="2303462" cy="1989138"/>
          </a:xfrm>
          <a:prstGeom prst="wedgeRoundRectCallout">
            <a:avLst>
              <a:gd name="adj1" fmla="val -106926"/>
              <a:gd name="adj2" fmla="val 18713"/>
              <a:gd name="adj3" fmla="val 16667"/>
            </a:avLst>
          </a:prstGeom>
          <a:solidFill>
            <a:srgbClr val="FFF5EB"/>
          </a:solidFill>
          <a:ln w="9525">
            <a:solidFill>
              <a:schemeClr val="tx1"/>
            </a:solidFill>
            <a:miter lim="800000"/>
            <a:headEnd/>
            <a:tailEnd/>
          </a:ln>
        </p:spPr>
        <p:txBody>
          <a:bodyPr/>
          <a:lstStyle/>
          <a:p>
            <a:pPr algn="ctr"/>
            <a:endParaRPr lang="es-CO" sz="800" dirty="0"/>
          </a:p>
          <a:p>
            <a:pPr algn="ctr"/>
            <a:endParaRPr lang="es-CO" sz="800" dirty="0"/>
          </a:p>
          <a:p>
            <a:pPr algn="ctr"/>
            <a:endParaRPr lang="es-CO" sz="800" dirty="0"/>
          </a:p>
          <a:p>
            <a:pPr algn="ctr"/>
            <a:r>
              <a:rPr lang="es-CO" dirty="0"/>
              <a:t>EL MAESTRO ESTA FUERA Y TE LLAMA</a:t>
            </a:r>
          </a:p>
        </p:txBody>
      </p:sp>
      <p:sp>
        <p:nvSpPr>
          <p:cNvPr id="7183" name="Text Box 15"/>
          <p:cNvSpPr txBox="1">
            <a:spLocks noChangeArrowheads="1"/>
          </p:cNvSpPr>
          <p:nvPr/>
        </p:nvSpPr>
        <p:spPr bwMode="auto">
          <a:xfrm rot="10800000" flipV="1">
            <a:off x="0" y="6216650"/>
            <a:ext cx="3635375" cy="641350"/>
          </a:xfrm>
          <a:prstGeom prst="rect">
            <a:avLst/>
          </a:prstGeom>
          <a:noFill/>
          <a:ln w="9525">
            <a:noFill/>
            <a:miter lim="800000"/>
            <a:headEnd/>
            <a:tailEnd/>
          </a:ln>
        </p:spPr>
        <p:txBody>
          <a:bodyPr>
            <a:spAutoFit/>
          </a:bodyPr>
          <a:lstStyle/>
          <a:p>
            <a:pPr algn="ctr">
              <a:spcBef>
                <a:spcPct val="50000"/>
              </a:spcBef>
            </a:pPr>
            <a:r>
              <a:rPr lang="es-CO" dirty="0"/>
              <a:t>AL LLEGAR MARÍA DONDE JESÚS LE DIJO:</a:t>
            </a:r>
            <a:endParaRPr lang="es-ES" dirty="0"/>
          </a:p>
        </p:txBody>
      </p:sp>
      <p:sp>
        <p:nvSpPr>
          <p:cNvPr id="7184" name="AutoShape 16"/>
          <p:cNvSpPr>
            <a:spLocks noChangeArrowheads="1"/>
          </p:cNvSpPr>
          <p:nvPr/>
        </p:nvSpPr>
        <p:spPr bwMode="auto">
          <a:xfrm>
            <a:off x="2484438" y="4581525"/>
            <a:ext cx="2376487" cy="1989138"/>
          </a:xfrm>
          <a:prstGeom prst="wedgeRoundRectCallout">
            <a:avLst>
              <a:gd name="adj1" fmla="val -86606"/>
              <a:gd name="adj2" fmla="val -80009"/>
              <a:gd name="adj3" fmla="val 16667"/>
            </a:avLst>
          </a:prstGeom>
          <a:solidFill>
            <a:srgbClr val="FFF5EB"/>
          </a:solidFill>
          <a:ln w="9525">
            <a:solidFill>
              <a:schemeClr val="tx1"/>
            </a:solidFill>
            <a:miter lim="800000"/>
            <a:headEnd/>
            <a:tailEnd/>
          </a:ln>
        </p:spPr>
        <p:txBody>
          <a:bodyPr/>
          <a:lstStyle/>
          <a:p>
            <a:pPr algn="ctr"/>
            <a:r>
              <a:rPr lang="es-CO" dirty="0"/>
              <a:t>SEÑOR, SI HUBIERAS ESTADO AQUÍ NO HUBIERA MUERTO MI HERMANO</a:t>
            </a:r>
            <a:endParaRPr lang="es-ES" dirty="0"/>
          </a:p>
        </p:txBody>
      </p:sp>
      <p:sp>
        <p:nvSpPr>
          <p:cNvPr id="7185" name="Text Box 17"/>
          <p:cNvSpPr txBox="1">
            <a:spLocks noChangeArrowheads="1"/>
          </p:cNvSpPr>
          <p:nvPr/>
        </p:nvSpPr>
        <p:spPr bwMode="auto">
          <a:xfrm>
            <a:off x="6732588" y="5949950"/>
            <a:ext cx="2016125" cy="641350"/>
          </a:xfrm>
          <a:prstGeom prst="rect">
            <a:avLst/>
          </a:prstGeom>
          <a:noFill/>
          <a:ln w="9525">
            <a:noFill/>
            <a:miter lim="800000"/>
            <a:headEnd/>
            <a:tailEnd/>
          </a:ln>
        </p:spPr>
        <p:txBody>
          <a:bodyPr>
            <a:spAutoFit/>
          </a:bodyPr>
          <a:lstStyle/>
          <a:p>
            <a:pPr algn="ctr">
              <a:spcBef>
                <a:spcPct val="50000"/>
              </a:spcBef>
            </a:pPr>
            <a:r>
              <a:rPr lang="es-CO" dirty="0"/>
              <a:t>JESÚS PREGUNTÓ</a:t>
            </a:r>
            <a:endParaRPr lang="es-ES" dirty="0"/>
          </a:p>
        </p:txBody>
      </p:sp>
      <p:sp>
        <p:nvSpPr>
          <p:cNvPr id="7186" name="AutoShape 18"/>
          <p:cNvSpPr>
            <a:spLocks noChangeArrowheads="1"/>
          </p:cNvSpPr>
          <p:nvPr/>
        </p:nvSpPr>
        <p:spPr bwMode="auto">
          <a:xfrm>
            <a:off x="5651500" y="4724400"/>
            <a:ext cx="3168650" cy="863600"/>
          </a:xfrm>
          <a:prstGeom prst="wedgeRoundRectCallout">
            <a:avLst>
              <a:gd name="adj1" fmla="val -53708"/>
              <a:gd name="adj2" fmla="val -159190"/>
              <a:gd name="adj3" fmla="val 16667"/>
            </a:avLst>
          </a:prstGeom>
          <a:solidFill>
            <a:schemeClr val="accent1"/>
          </a:solidFill>
          <a:ln w="9525">
            <a:solidFill>
              <a:schemeClr val="tx1"/>
            </a:solidFill>
            <a:miter lim="800000"/>
            <a:headEnd/>
            <a:tailEnd/>
          </a:ln>
        </p:spPr>
        <p:txBody>
          <a:bodyPr/>
          <a:lstStyle/>
          <a:p>
            <a:pPr algn="ctr"/>
            <a:r>
              <a:rPr lang="es-CO" dirty="0"/>
              <a:t>¿DÓNDE LO HABÉIS PUESTO?</a:t>
            </a:r>
            <a:endParaRPr lang="es-ES" dirty="0"/>
          </a:p>
        </p:txBody>
      </p:sp>
      <p:sp>
        <p:nvSpPr>
          <p:cNvPr id="6161" name="18 Rectángulo"/>
          <p:cNvSpPr>
            <a:spLocks noChangeArrowheads="1"/>
          </p:cNvSpPr>
          <p:nvPr/>
        </p:nvSpPr>
        <p:spPr bwMode="auto">
          <a:xfrm>
            <a:off x="4929188" y="6215063"/>
            <a:ext cx="1454150" cy="523875"/>
          </a:xfrm>
          <a:prstGeom prst="rect">
            <a:avLst/>
          </a:prstGeom>
          <a:noFill/>
          <a:ln w="9525">
            <a:noFill/>
            <a:miter lim="800000"/>
            <a:headEnd/>
            <a:tailEnd/>
          </a:ln>
        </p:spPr>
        <p:txBody>
          <a:bodyPr wrap="none">
            <a:spAutoFit/>
          </a:bodyPr>
          <a:lstStyle/>
          <a:p>
            <a:pPr algn="ctr"/>
            <a:r>
              <a:rPr lang="es-CO" sz="2800" dirty="0">
                <a:solidFill>
                  <a:srgbClr val="FF9900"/>
                </a:solidFill>
                <a:latin typeface="Arabia" pitchFamily="34" charset="0"/>
              </a:rPr>
              <a:t>Lectura</a:t>
            </a:r>
          </a:p>
        </p:txBody>
      </p:sp>
    </p:spTree>
  </p:cSld>
  <p:clrMapOvr>
    <a:masterClrMapping/>
  </p:clrMapOvr>
  <p:transition spd="slow" advClick="0" advTm="3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100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3000" fill="hold"/>
                                        <p:tgtEl>
                                          <p:spTgt spid="7174"/>
                                        </p:tgtEl>
                                        <p:attrNameLst>
                                          <p:attrName>ppt_x</p:attrName>
                                        </p:attrNameLst>
                                      </p:cBhvr>
                                      <p:tavLst>
                                        <p:tav tm="0">
                                          <p:val>
                                            <p:strVal val="1+#ppt_w/2"/>
                                          </p:val>
                                        </p:tav>
                                        <p:tav tm="100000">
                                          <p:val>
                                            <p:strVal val="#ppt_x"/>
                                          </p:val>
                                        </p:tav>
                                      </p:tavLst>
                                    </p:anim>
                                    <p:anim calcmode="lin" valueType="num">
                                      <p:cBhvr additive="base">
                                        <p:cTn id="8" dur="3000" fill="hold"/>
                                        <p:tgtEl>
                                          <p:spTgt spid="7174"/>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10" presetClass="entr" presetSubtype="0" fill="hold" grpId="0" nodeType="afterEffect">
                                  <p:stCondLst>
                                    <p:cond delay="1000"/>
                                  </p:stCondLst>
                                  <p:childTnLst>
                                    <p:set>
                                      <p:cBhvr>
                                        <p:cTn id="11" dur="1" fill="hold">
                                          <p:stCondLst>
                                            <p:cond delay="0"/>
                                          </p:stCondLst>
                                        </p:cTn>
                                        <p:tgtEl>
                                          <p:spTgt spid="7175"/>
                                        </p:tgtEl>
                                        <p:attrNameLst>
                                          <p:attrName>style.visibility</p:attrName>
                                        </p:attrNameLst>
                                      </p:cBhvr>
                                      <p:to>
                                        <p:strVal val="visible"/>
                                      </p:to>
                                    </p:set>
                                    <p:animEffect transition="in" filter="fade">
                                      <p:cBhvr>
                                        <p:cTn id="12" dur="2000"/>
                                        <p:tgtEl>
                                          <p:spTgt spid="7175"/>
                                        </p:tgtEl>
                                      </p:cBhvr>
                                    </p:animEffect>
                                  </p:childTnLst>
                                </p:cTn>
                              </p:par>
                            </p:childTnLst>
                          </p:cTn>
                        </p:par>
                        <p:par>
                          <p:cTn id="13" fill="hold">
                            <p:stCondLst>
                              <p:cond delay="7000"/>
                            </p:stCondLst>
                            <p:childTnLst>
                              <p:par>
                                <p:cTn id="14" presetID="10" presetClass="exit" presetSubtype="0" fill="hold" grpId="1" nodeType="afterEffect">
                                  <p:stCondLst>
                                    <p:cond delay="1000"/>
                                  </p:stCondLst>
                                  <p:childTnLst>
                                    <p:animEffect transition="out" filter="fade">
                                      <p:cBhvr>
                                        <p:cTn id="15" dur="2000"/>
                                        <p:tgtEl>
                                          <p:spTgt spid="7175"/>
                                        </p:tgtEl>
                                      </p:cBhvr>
                                    </p:animEffect>
                                    <p:set>
                                      <p:cBhvr>
                                        <p:cTn id="16" dur="1" fill="hold">
                                          <p:stCondLst>
                                            <p:cond delay="1999"/>
                                          </p:stCondLst>
                                        </p:cTn>
                                        <p:tgtEl>
                                          <p:spTgt spid="7175"/>
                                        </p:tgtEl>
                                        <p:attrNameLst>
                                          <p:attrName>style.visibility</p:attrName>
                                        </p:attrNameLst>
                                      </p:cBhvr>
                                      <p:to>
                                        <p:strVal val="hidden"/>
                                      </p:to>
                                    </p:set>
                                  </p:childTnLst>
                                </p:cTn>
                              </p:par>
                            </p:childTnLst>
                          </p:cTn>
                        </p:par>
                        <p:par>
                          <p:cTn id="17" fill="hold">
                            <p:stCondLst>
                              <p:cond delay="10000"/>
                            </p:stCondLst>
                            <p:childTnLst>
                              <p:par>
                                <p:cTn id="18" presetID="7" presetClass="entr" presetSubtype="8" fill="hold" grpId="0" nodeType="afterEffect">
                                  <p:stCondLst>
                                    <p:cond delay="1000"/>
                                  </p:stCondLst>
                                  <p:childTnLst>
                                    <p:set>
                                      <p:cBhvr>
                                        <p:cTn id="19" dur="1" fill="hold">
                                          <p:stCondLst>
                                            <p:cond delay="0"/>
                                          </p:stCondLst>
                                        </p:cTn>
                                        <p:tgtEl>
                                          <p:spTgt spid="7172"/>
                                        </p:tgtEl>
                                        <p:attrNameLst>
                                          <p:attrName>style.visibility</p:attrName>
                                        </p:attrNameLst>
                                      </p:cBhvr>
                                      <p:to>
                                        <p:strVal val="visible"/>
                                      </p:to>
                                    </p:set>
                                    <p:anim calcmode="lin" valueType="num">
                                      <p:cBhvr additive="base">
                                        <p:cTn id="20" dur="2000" fill="hold"/>
                                        <p:tgtEl>
                                          <p:spTgt spid="7172"/>
                                        </p:tgtEl>
                                        <p:attrNameLst>
                                          <p:attrName>ppt_x</p:attrName>
                                        </p:attrNameLst>
                                      </p:cBhvr>
                                      <p:tavLst>
                                        <p:tav tm="0">
                                          <p:val>
                                            <p:strVal val="0-#ppt_w/2"/>
                                          </p:val>
                                        </p:tav>
                                        <p:tav tm="100000">
                                          <p:val>
                                            <p:strVal val="#ppt_x"/>
                                          </p:val>
                                        </p:tav>
                                      </p:tavLst>
                                    </p:anim>
                                    <p:anim calcmode="lin" valueType="num">
                                      <p:cBhvr additive="base">
                                        <p:cTn id="21" dur="2000" fill="hold"/>
                                        <p:tgtEl>
                                          <p:spTgt spid="7172"/>
                                        </p:tgtEl>
                                        <p:attrNameLst>
                                          <p:attrName>ppt_y</p:attrName>
                                        </p:attrNameLst>
                                      </p:cBhvr>
                                      <p:tavLst>
                                        <p:tav tm="0">
                                          <p:val>
                                            <p:strVal val="#ppt_y"/>
                                          </p:val>
                                        </p:tav>
                                        <p:tav tm="100000">
                                          <p:val>
                                            <p:strVal val="#ppt_y"/>
                                          </p:val>
                                        </p:tav>
                                      </p:tavLst>
                                    </p:anim>
                                  </p:childTnLst>
                                </p:cTn>
                              </p:par>
                            </p:childTnLst>
                          </p:cTn>
                        </p:par>
                        <p:par>
                          <p:cTn id="22" fill="hold">
                            <p:stCondLst>
                              <p:cond delay="13000"/>
                            </p:stCondLst>
                            <p:childTnLst>
                              <p:par>
                                <p:cTn id="23" presetID="9" presetClass="entr" presetSubtype="0" fill="hold" grpId="0" nodeType="afterEffect">
                                  <p:stCondLst>
                                    <p:cond delay="1000"/>
                                  </p:stCondLst>
                                  <p:childTnLst>
                                    <p:set>
                                      <p:cBhvr>
                                        <p:cTn id="24" dur="1" fill="hold">
                                          <p:stCondLst>
                                            <p:cond delay="0"/>
                                          </p:stCondLst>
                                        </p:cTn>
                                        <p:tgtEl>
                                          <p:spTgt spid="7176"/>
                                        </p:tgtEl>
                                        <p:attrNameLst>
                                          <p:attrName>style.visibility</p:attrName>
                                        </p:attrNameLst>
                                      </p:cBhvr>
                                      <p:to>
                                        <p:strVal val="visible"/>
                                      </p:to>
                                    </p:set>
                                    <p:animEffect transition="in" filter="dissolve">
                                      <p:cBhvr>
                                        <p:cTn id="25" dur="2000"/>
                                        <p:tgtEl>
                                          <p:spTgt spid="7176"/>
                                        </p:tgtEl>
                                      </p:cBhvr>
                                    </p:animEffect>
                                  </p:childTnLst>
                                </p:cTn>
                              </p:par>
                            </p:childTnLst>
                          </p:cTn>
                        </p:par>
                        <p:par>
                          <p:cTn id="26" fill="hold">
                            <p:stCondLst>
                              <p:cond delay="16000"/>
                            </p:stCondLst>
                            <p:childTnLst>
                              <p:par>
                                <p:cTn id="27" presetID="9" presetClass="entr" presetSubtype="0" fill="hold" grpId="0" nodeType="afterEffect">
                                  <p:stCondLst>
                                    <p:cond delay="1000"/>
                                  </p:stCondLst>
                                  <p:childTnLst>
                                    <p:set>
                                      <p:cBhvr>
                                        <p:cTn id="28" dur="1" fill="hold">
                                          <p:stCondLst>
                                            <p:cond delay="0"/>
                                          </p:stCondLst>
                                        </p:cTn>
                                        <p:tgtEl>
                                          <p:spTgt spid="7177"/>
                                        </p:tgtEl>
                                        <p:attrNameLst>
                                          <p:attrName>style.visibility</p:attrName>
                                        </p:attrNameLst>
                                      </p:cBhvr>
                                      <p:to>
                                        <p:strVal val="visible"/>
                                      </p:to>
                                    </p:set>
                                    <p:animEffect transition="in" filter="dissolve">
                                      <p:cBhvr>
                                        <p:cTn id="29" dur="2000"/>
                                        <p:tgtEl>
                                          <p:spTgt spid="7177"/>
                                        </p:tgtEl>
                                      </p:cBhvr>
                                    </p:animEffect>
                                  </p:childTnLst>
                                </p:cTn>
                              </p:par>
                            </p:childTnLst>
                          </p:cTn>
                        </p:par>
                        <p:par>
                          <p:cTn id="30" fill="hold">
                            <p:stCondLst>
                              <p:cond delay="19000"/>
                            </p:stCondLst>
                            <p:childTnLst>
                              <p:par>
                                <p:cTn id="31" presetID="10" presetClass="exit" presetSubtype="0" fill="hold" grpId="1" nodeType="afterEffect">
                                  <p:stCondLst>
                                    <p:cond delay="1000"/>
                                  </p:stCondLst>
                                  <p:childTnLst>
                                    <p:animEffect transition="out" filter="fade">
                                      <p:cBhvr>
                                        <p:cTn id="32" dur="2000"/>
                                        <p:tgtEl>
                                          <p:spTgt spid="7176"/>
                                        </p:tgtEl>
                                      </p:cBhvr>
                                    </p:animEffect>
                                    <p:set>
                                      <p:cBhvr>
                                        <p:cTn id="33" dur="1" fill="hold">
                                          <p:stCondLst>
                                            <p:cond delay="1999"/>
                                          </p:stCondLst>
                                        </p:cTn>
                                        <p:tgtEl>
                                          <p:spTgt spid="7176"/>
                                        </p:tgtEl>
                                        <p:attrNameLst>
                                          <p:attrName>style.visibility</p:attrName>
                                        </p:attrNameLst>
                                      </p:cBhvr>
                                      <p:to>
                                        <p:strVal val="hidden"/>
                                      </p:to>
                                    </p:set>
                                  </p:childTnLst>
                                </p:cTn>
                              </p:par>
                            </p:childTnLst>
                          </p:cTn>
                        </p:par>
                        <p:par>
                          <p:cTn id="34" fill="hold">
                            <p:stCondLst>
                              <p:cond delay="22000"/>
                            </p:stCondLst>
                            <p:childTnLst>
                              <p:par>
                                <p:cTn id="35" presetID="10" presetClass="entr" presetSubtype="0" fill="hold" grpId="0" nodeType="afterEffect">
                                  <p:stCondLst>
                                    <p:cond delay="1000"/>
                                  </p:stCondLst>
                                  <p:childTnLst>
                                    <p:set>
                                      <p:cBhvr>
                                        <p:cTn id="36" dur="1" fill="hold">
                                          <p:stCondLst>
                                            <p:cond delay="0"/>
                                          </p:stCondLst>
                                        </p:cTn>
                                        <p:tgtEl>
                                          <p:spTgt spid="7178"/>
                                        </p:tgtEl>
                                        <p:attrNameLst>
                                          <p:attrName>style.visibility</p:attrName>
                                        </p:attrNameLst>
                                      </p:cBhvr>
                                      <p:to>
                                        <p:strVal val="visible"/>
                                      </p:to>
                                    </p:set>
                                    <p:animEffect transition="in" filter="fade">
                                      <p:cBhvr>
                                        <p:cTn id="37" dur="2000"/>
                                        <p:tgtEl>
                                          <p:spTgt spid="7178"/>
                                        </p:tgtEl>
                                      </p:cBhvr>
                                    </p:animEffect>
                                  </p:childTnLst>
                                </p:cTn>
                              </p:par>
                            </p:childTnLst>
                          </p:cTn>
                        </p:par>
                        <p:par>
                          <p:cTn id="38" fill="hold">
                            <p:stCondLst>
                              <p:cond delay="25000"/>
                            </p:stCondLst>
                            <p:childTnLst>
                              <p:par>
                                <p:cTn id="39" presetID="10" presetClass="exit" presetSubtype="0" fill="hold" grpId="1" nodeType="afterEffect">
                                  <p:stCondLst>
                                    <p:cond delay="1000"/>
                                  </p:stCondLst>
                                  <p:childTnLst>
                                    <p:animEffect transition="out" filter="fade">
                                      <p:cBhvr>
                                        <p:cTn id="40" dur="2000"/>
                                        <p:tgtEl>
                                          <p:spTgt spid="7177"/>
                                        </p:tgtEl>
                                      </p:cBhvr>
                                    </p:animEffect>
                                    <p:set>
                                      <p:cBhvr>
                                        <p:cTn id="41" dur="1" fill="hold">
                                          <p:stCondLst>
                                            <p:cond delay="1999"/>
                                          </p:stCondLst>
                                        </p:cTn>
                                        <p:tgtEl>
                                          <p:spTgt spid="7177"/>
                                        </p:tgtEl>
                                        <p:attrNameLst>
                                          <p:attrName>style.visibility</p:attrName>
                                        </p:attrNameLst>
                                      </p:cBhvr>
                                      <p:to>
                                        <p:strVal val="hidden"/>
                                      </p:to>
                                    </p:set>
                                  </p:childTnLst>
                                </p:cTn>
                              </p:par>
                            </p:childTnLst>
                          </p:cTn>
                        </p:par>
                        <p:par>
                          <p:cTn id="42" fill="hold">
                            <p:stCondLst>
                              <p:cond delay="28000"/>
                            </p:stCondLst>
                            <p:childTnLst>
                              <p:par>
                                <p:cTn id="43" presetID="10" presetClass="exit" presetSubtype="0" fill="hold" grpId="1" nodeType="afterEffect">
                                  <p:stCondLst>
                                    <p:cond delay="1000"/>
                                  </p:stCondLst>
                                  <p:childTnLst>
                                    <p:animEffect transition="out" filter="fade">
                                      <p:cBhvr>
                                        <p:cTn id="44" dur="2000"/>
                                        <p:tgtEl>
                                          <p:spTgt spid="7178"/>
                                        </p:tgtEl>
                                      </p:cBhvr>
                                    </p:animEffect>
                                    <p:set>
                                      <p:cBhvr>
                                        <p:cTn id="45" dur="1" fill="hold">
                                          <p:stCondLst>
                                            <p:cond delay="1999"/>
                                          </p:stCondLst>
                                        </p:cTn>
                                        <p:tgtEl>
                                          <p:spTgt spid="7178"/>
                                        </p:tgtEl>
                                        <p:attrNameLst>
                                          <p:attrName>style.visibility</p:attrName>
                                        </p:attrNameLst>
                                      </p:cBhvr>
                                      <p:to>
                                        <p:strVal val="hidden"/>
                                      </p:to>
                                    </p:set>
                                  </p:childTnLst>
                                </p:cTn>
                              </p:par>
                            </p:childTnLst>
                          </p:cTn>
                        </p:par>
                        <p:par>
                          <p:cTn id="46" fill="hold">
                            <p:stCondLst>
                              <p:cond delay="31000"/>
                            </p:stCondLst>
                            <p:childTnLst>
                              <p:par>
                                <p:cTn id="47" presetID="10" presetClass="exit" presetSubtype="0" fill="hold" grpId="2" nodeType="afterEffect">
                                  <p:stCondLst>
                                    <p:cond delay="1000"/>
                                  </p:stCondLst>
                                  <p:childTnLst>
                                    <p:animEffect transition="out" filter="fade">
                                      <p:cBhvr>
                                        <p:cTn id="48" dur="2000"/>
                                        <p:tgtEl>
                                          <p:spTgt spid="7177"/>
                                        </p:tgtEl>
                                      </p:cBhvr>
                                    </p:animEffect>
                                    <p:set>
                                      <p:cBhvr>
                                        <p:cTn id="49" dur="1" fill="hold">
                                          <p:stCondLst>
                                            <p:cond delay="1999"/>
                                          </p:stCondLst>
                                        </p:cTn>
                                        <p:tgtEl>
                                          <p:spTgt spid="7177"/>
                                        </p:tgtEl>
                                        <p:attrNameLst>
                                          <p:attrName>style.visibility</p:attrName>
                                        </p:attrNameLst>
                                      </p:cBhvr>
                                      <p:to>
                                        <p:strVal val="hidden"/>
                                      </p:to>
                                    </p:set>
                                  </p:childTnLst>
                                </p:cTn>
                              </p:par>
                            </p:childTnLst>
                          </p:cTn>
                        </p:par>
                        <p:par>
                          <p:cTn id="50" fill="hold">
                            <p:stCondLst>
                              <p:cond delay="34000"/>
                            </p:stCondLst>
                            <p:childTnLst>
                              <p:par>
                                <p:cTn id="51" presetID="9" presetClass="entr" presetSubtype="0" fill="hold" grpId="0" nodeType="afterEffect">
                                  <p:stCondLst>
                                    <p:cond delay="1000"/>
                                  </p:stCondLst>
                                  <p:childTnLst>
                                    <p:set>
                                      <p:cBhvr>
                                        <p:cTn id="52" dur="1" fill="hold">
                                          <p:stCondLst>
                                            <p:cond delay="0"/>
                                          </p:stCondLst>
                                        </p:cTn>
                                        <p:tgtEl>
                                          <p:spTgt spid="7179"/>
                                        </p:tgtEl>
                                        <p:attrNameLst>
                                          <p:attrName>style.visibility</p:attrName>
                                        </p:attrNameLst>
                                      </p:cBhvr>
                                      <p:to>
                                        <p:strVal val="visible"/>
                                      </p:to>
                                    </p:set>
                                    <p:animEffect transition="in" filter="dissolve">
                                      <p:cBhvr>
                                        <p:cTn id="53" dur="500"/>
                                        <p:tgtEl>
                                          <p:spTgt spid="7179"/>
                                        </p:tgtEl>
                                      </p:cBhvr>
                                    </p:animEffect>
                                  </p:childTnLst>
                                </p:cTn>
                              </p:par>
                            </p:childTnLst>
                          </p:cTn>
                        </p:par>
                        <p:par>
                          <p:cTn id="54" fill="hold">
                            <p:stCondLst>
                              <p:cond delay="35500"/>
                            </p:stCondLst>
                            <p:childTnLst>
                              <p:par>
                                <p:cTn id="55" presetID="10" presetClass="entr" presetSubtype="0" fill="hold" grpId="1" nodeType="afterEffect">
                                  <p:stCondLst>
                                    <p:cond delay="1000"/>
                                  </p:stCondLst>
                                  <p:childTnLst>
                                    <p:set>
                                      <p:cBhvr>
                                        <p:cTn id="56" dur="1" fill="hold">
                                          <p:stCondLst>
                                            <p:cond delay="0"/>
                                          </p:stCondLst>
                                        </p:cTn>
                                        <p:tgtEl>
                                          <p:spTgt spid="7180"/>
                                        </p:tgtEl>
                                        <p:attrNameLst>
                                          <p:attrName>style.visibility</p:attrName>
                                        </p:attrNameLst>
                                      </p:cBhvr>
                                      <p:to>
                                        <p:strVal val="visible"/>
                                      </p:to>
                                    </p:set>
                                    <p:animEffect transition="in" filter="fade">
                                      <p:cBhvr>
                                        <p:cTn id="57" dur="2000"/>
                                        <p:tgtEl>
                                          <p:spTgt spid="7180"/>
                                        </p:tgtEl>
                                      </p:cBhvr>
                                    </p:animEffect>
                                  </p:childTnLst>
                                </p:cTn>
                              </p:par>
                            </p:childTnLst>
                          </p:cTn>
                        </p:par>
                        <p:par>
                          <p:cTn id="58" fill="hold">
                            <p:stCondLst>
                              <p:cond delay="38500"/>
                            </p:stCondLst>
                            <p:childTnLst>
                              <p:par>
                                <p:cTn id="59" presetID="10" presetClass="exit" presetSubtype="0" fill="hold" grpId="0" nodeType="afterEffect">
                                  <p:stCondLst>
                                    <p:cond delay="1000"/>
                                  </p:stCondLst>
                                  <p:childTnLst>
                                    <p:animEffect transition="out" filter="fade">
                                      <p:cBhvr>
                                        <p:cTn id="60" dur="2000"/>
                                        <p:tgtEl>
                                          <p:spTgt spid="7180"/>
                                        </p:tgtEl>
                                      </p:cBhvr>
                                    </p:animEffect>
                                    <p:set>
                                      <p:cBhvr>
                                        <p:cTn id="61" dur="1" fill="hold">
                                          <p:stCondLst>
                                            <p:cond delay="1999"/>
                                          </p:stCondLst>
                                        </p:cTn>
                                        <p:tgtEl>
                                          <p:spTgt spid="7180"/>
                                        </p:tgtEl>
                                        <p:attrNameLst>
                                          <p:attrName>style.visibility</p:attrName>
                                        </p:attrNameLst>
                                      </p:cBhvr>
                                      <p:to>
                                        <p:strVal val="hidden"/>
                                      </p:to>
                                    </p:set>
                                  </p:childTnLst>
                                </p:cTn>
                              </p:par>
                            </p:childTnLst>
                          </p:cTn>
                        </p:par>
                        <p:par>
                          <p:cTn id="62" fill="hold">
                            <p:stCondLst>
                              <p:cond delay="41500"/>
                            </p:stCondLst>
                            <p:childTnLst>
                              <p:par>
                                <p:cTn id="63" presetID="10" presetClass="exit" presetSubtype="0" fill="hold" grpId="1" nodeType="afterEffect">
                                  <p:stCondLst>
                                    <p:cond delay="1000"/>
                                  </p:stCondLst>
                                  <p:childTnLst>
                                    <p:animEffect transition="out" filter="fade">
                                      <p:cBhvr>
                                        <p:cTn id="64" dur="2000"/>
                                        <p:tgtEl>
                                          <p:spTgt spid="7179"/>
                                        </p:tgtEl>
                                      </p:cBhvr>
                                    </p:animEffect>
                                    <p:set>
                                      <p:cBhvr>
                                        <p:cTn id="65" dur="1" fill="hold">
                                          <p:stCondLst>
                                            <p:cond delay="1999"/>
                                          </p:stCondLst>
                                        </p:cTn>
                                        <p:tgtEl>
                                          <p:spTgt spid="7179"/>
                                        </p:tgtEl>
                                        <p:attrNameLst>
                                          <p:attrName>style.visibility</p:attrName>
                                        </p:attrNameLst>
                                      </p:cBhvr>
                                      <p:to>
                                        <p:strVal val="hidden"/>
                                      </p:to>
                                    </p:set>
                                  </p:childTnLst>
                                </p:cTn>
                              </p:par>
                            </p:childTnLst>
                          </p:cTn>
                        </p:par>
                        <p:par>
                          <p:cTn id="66" fill="hold">
                            <p:stCondLst>
                              <p:cond delay="44500"/>
                            </p:stCondLst>
                            <p:childTnLst>
                              <p:par>
                                <p:cTn id="67" presetID="9" presetClass="entr" presetSubtype="0" fill="hold" grpId="0" nodeType="afterEffect">
                                  <p:stCondLst>
                                    <p:cond delay="1000"/>
                                  </p:stCondLst>
                                  <p:childTnLst>
                                    <p:set>
                                      <p:cBhvr>
                                        <p:cTn id="68" dur="1" fill="hold">
                                          <p:stCondLst>
                                            <p:cond delay="0"/>
                                          </p:stCondLst>
                                        </p:cTn>
                                        <p:tgtEl>
                                          <p:spTgt spid="7181"/>
                                        </p:tgtEl>
                                        <p:attrNameLst>
                                          <p:attrName>style.visibility</p:attrName>
                                        </p:attrNameLst>
                                      </p:cBhvr>
                                      <p:to>
                                        <p:strVal val="visible"/>
                                      </p:to>
                                    </p:set>
                                    <p:animEffect transition="in" filter="dissolve">
                                      <p:cBhvr>
                                        <p:cTn id="69" dur="2000"/>
                                        <p:tgtEl>
                                          <p:spTgt spid="7181"/>
                                        </p:tgtEl>
                                      </p:cBhvr>
                                    </p:animEffect>
                                  </p:childTnLst>
                                </p:cTn>
                              </p:par>
                            </p:childTnLst>
                          </p:cTn>
                        </p:par>
                        <p:par>
                          <p:cTn id="70" fill="hold">
                            <p:stCondLst>
                              <p:cond delay="47500"/>
                            </p:stCondLst>
                            <p:childTnLst>
                              <p:par>
                                <p:cTn id="71" presetID="2" presetClass="exit" presetSubtype="8" fill="hold" grpId="1" nodeType="afterEffect">
                                  <p:stCondLst>
                                    <p:cond delay="1000"/>
                                  </p:stCondLst>
                                  <p:childTnLst>
                                    <p:anim calcmode="lin" valueType="num">
                                      <p:cBhvr additive="base">
                                        <p:cTn id="72" dur="2000"/>
                                        <p:tgtEl>
                                          <p:spTgt spid="7172"/>
                                        </p:tgtEl>
                                        <p:attrNameLst>
                                          <p:attrName>ppt_x</p:attrName>
                                        </p:attrNameLst>
                                      </p:cBhvr>
                                      <p:tavLst>
                                        <p:tav tm="0">
                                          <p:val>
                                            <p:strVal val="ppt_x"/>
                                          </p:val>
                                        </p:tav>
                                        <p:tav tm="100000">
                                          <p:val>
                                            <p:strVal val="0-ppt_w/2"/>
                                          </p:val>
                                        </p:tav>
                                      </p:tavLst>
                                    </p:anim>
                                    <p:anim calcmode="lin" valueType="num">
                                      <p:cBhvr additive="base">
                                        <p:cTn id="73" dur="2000"/>
                                        <p:tgtEl>
                                          <p:spTgt spid="7172"/>
                                        </p:tgtEl>
                                        <p:attrNameLst>
                                          <p:attrName>ppt_y</p:attrName>
                                        </p:attrNameLst>
                                      </p:cBhvr>
                                      <p:tavLst>
                                        <p:tav tm="0">
                                          <p:val>
                                            <p:strVal val="ppt_y"/>
                                          </p:val>
                                        </p:tav>
                                        <p:tav tm="100000">
                                          <p:val>
                                            <p:strVal val="ppt_y"/>
                                          </p:val>
                                        </p:tav>
                                      </p:tavLst>
                                    </p:anim>
                                    <p:set>
                                      <p:cBhvr>
                                        <p:cTn id="74" dur="1" fill="hold">
                                          <p:stCondLst>
                                            <p:cond delay="1999"/>
                                          </p:stCondLst>
                                        </p:cTn>
                                        <p:tgtEl>
                                          <p:spTgt spid="7172"/>
                                        </p:tgtEl>
                                        <p:attrNameLst>
                                          <p:attrName>style.visibility</p:attrName>
                                        </p:attrNameLst>
                                      </p:cBhvr>
                                      <p:to>
                                        <p:strVal val="hidden"/>
                                      </p:to>
                                    </p:set>
                                  </p:childTnLst>
                                </p:cTn>
                              </p:par>
                            </p:childTnLst>
                          </p:cTn>
                        </p:par>
                        <p:par>
                          <p:cTn id="75" fill="hold">
                            <p:stCondLst>
                              <p:cond delay="50500"/>
                            </p:stCondLst>
                            <p:childTnLst>
                              <p:par>
                                <p:cTn id="76" presetID="10" presetClass="entr" presetSubtype="0" fill="hold" grpId="0" nodeType="afterEffect">
                                  <p:stCondLst>
                                    <p:cond delay="1000"/>
                                  </p:stCondLst>
                                  <p:childTnLst>
                                    <p:set>
                                      <p:cBhvr>
                                        <p:cTn id="77" dur="1" fill="hold">
                                          <p:stCondLst>
                                            <p:cond delay="0"/>
                                          </p:stCondLst>
                                        </p:cTn>
                                        <p:tgtEl>
                                          <p:spTgt spid="7182"/>
                                        </p:tgtEl>
                                        <p:attrNameLst>
                                          <p:attrName>style.visibility</p:attrName>
                                        </p:attrNameLst>
                                      </p:cBhvr>
                                      <p:to>
                                        <p:strVal val="visible"/>
                                      </p:to>
                                    </p:set>
                                    <p:animEffect transition="in" filter="fade">
                                      <p:cBhvr>
                                        <p:cTn id="78" dur="2000"/>
                                        <p:tgtEl>
                                          <p:spTgt spid="7182"/>
                                        </p:tgtEl>
                                      </p:cBhvr>
                                    </p:animEffect>
                                  </p:childTnLst>
                                </p:cTn>
                              </p:par>
                            </p:childTnLst>
                          </p:cTn>
                        </p:par>
                        <p:par>
                          <p:cTn id="79" fill="hold">
                            <p:stCondLst>
                              <p:cond delay="53500"/>
                            </p:stCondLst>
                            <p:childTnLst>
                              <p:par>
                                <p:cTn id="80" presetID="10" presetClass="exit" presetSubtype="0" fill="hold" grpId="1" nodeType="afterEffect">
                                  <p:stCondLst>
                                    <p:cond delay="1000"/>
                                  </p:stCondLst>
                                  <p:childTnLst>
                                    <p:animEffect transition="out" filter="fade">
                                      <p:cBhvr>
                                        <p:cTn id="81" dur="2000"/>
                                        <p:tgtEl>
                                          <p:spTgt spid="7182"/>
                                        </p:tgtEl>
                                      </p:cBhvr>
                                    </p:animEffect>
                                    <p:set>
                                      <p:cBhvr>
                                        <p:cTn id="82" dur="1" fill="hold">
                                          <p:stCondLst>
                                            <p:cond delay="1999"/>
                                          </p:stCondLst>
                                        </p:cTn>
                                        <p:tgtEl>
                                          <p:spTgt spid="7182"/>
                                        </p:tgtEl>
                                        <p:attrNameLst>
                                          <p:attrName>style.visibility</p:attrName>
                                        </p:attrNameLst>
                                      </p:cBhvr>
                                      <p:to>
                                        <p:strVal val="hidden"/>
                                      </p:to>
                                    </p:set>
                                  </p:childTnLst>
                                </p:cTn>
                              </p:par>
                            </p:childTnLst>
                          </p:cTn>
                        </p:par>
                        <p:par>
                          <p:cTn id="83" fill="hold">
                            <p:stCondLst>
                              <p:cond delay="56500"/>
                            </p:stCondLst>
                            <p:childTnLst>
                              <p:par>
                                <p:cTn id="84" presetID="7" presetClass="entr" presetSubtype="8" fill="hold" grpId="0" nodeType="afterEffect">
                                  <p:stCondLst>
                                    <p:cond delay="1000"/>
                                  </p:stCondLst>
                                  <p:childTnLst>
                                    <p:set>
                                      <p:cBhvr>
                                        <p:cTn id="85" dur="1" fill="hold">
                                          <p:stCondLst>
                                            <p:cond delay="0"/>
                                          </p:stCondLst>
                                        </p:cTn>
                                        <p:tgtEl>
                                          <p:spTgt spid="7173"/>
                                        </p:tgtEl>
                                        <p:attrNameLst>
                                          <p:attrName>style.visibility</p:attrName>
                                        </p:attrNameLst>
                                      </p:cBhvr>
                                      <p:to>
                                        <p:strVal val="visible"/>
                                      </p:to>
                                    </p:set>
                                    <p:anim calcmode="lin" valueType="num">
                                      <p:cBhvr additive="base">
                                        <p:cTn id="86" dur="3000" fill="hold"/>
                                        <p:tgtEl>
                                          <p:spTgt spid="7173"/>
                                        </p:tgtEl>
                                        <p:attrNameLst>
                                          <p:attrName>ppt_x</p:attrName>
                                        </p:attrNameLst>
                                      </p:cBhvr>
                                      <p:tavLst>
                                        <p:tav tm="0">
                                          <p:val>
                                            <p:strVal val="0-#ppt_w/2"/>
                                          </p:val>
                                        </p:tav>
                                        <p:tav tm="100000">
                                          <p:val>
                                            <p:strVal val="#ppt_x"/>
                                          </p:val>
                                        </p:tav>
                                      </p:tavLst>
                                    </p:anim>
                                    <p:anim calcmode="lin" valueType="num">
                                      <p:cBhvr additive="base">
                                        <p:cTn id="87" dur="3000" fill="hold"/>
                                        <p:tgtEl>
                                          <p:spTgt spid="7173"/>
                                        </p:tgtEl>
                                        <p:attrNameLst>
                                          <p:attrName>ppt_y</p:attrName>
                                        </p:attrNameLst>
                                      </p:cBhvr>
                                      <p:tavLst>
                                        <p:tav tm="0">
                                          <p:val>
                                            <p:strVal val="#ppt_y"/>
                                          </p:val>
                                        </p:tav>
                                        <p:tav tm="100000">
                                          <p:val>
                                            <p:strVal val="#ppt_y"/>
                                          </p:val>
                                        </p:tav>
                                      </p:tavLst>
                                    </p:anim>
                                  </p:childTnLst>
                                </p:cTn>
                              </p:par>
                            </p:childTnLst>
                          </p:cTn>
                        </p:par>
                        <p:par>
                          <p:cTn id="88" fill="hold">
                            <p:stCondLst>
                              <p:cond delay="60500"/>
                            </p:stCondLst>
                            <p:childTnLst>
                              <p:par>
                                <p:cTn id="89" presetID="10" presetClass="entr" presetSubtype="0" fill="hold" grpId="0" nodeType="afterEffect">
                                  <p:stCondLst>
                                    <p:cond delay="1000"/>
                                  </p:stCondLst>
                                  <p:childTnLst>
                                    <p:set>
                                      <p:cBhvr>
                                        <p:cTn id="90" dur="1" fill="hold">
                                          <p:stCondLst>
                                            <p:cond delay="0"/>
                                          </p:stCondLst>
                                        </p:cTn>
                                        <p:tgtEl>
                                          <p:spTgt spid="7183"/>
                                        </p:tgtEl>
                                        <p:attrNameLst>
                                          <p:attrName>style.visibility</p:attrName>
                                        </p:attrNameLst>
                                      </p:cBhvr>
                                      <p:to>
                                        <p:strVal val="visible"/>
                                      </p:to>
                                    </p:set>
                                    <p:animEffect transition="in" filter="fade">
                                      <p:cBhvr>
                                        <p:cTn id="91" dur="2000"/>
                                        <p:tgtEl>
                                          <p:spTgt spid="7183"/>
                                        </p:tgtEl>
                                      </p:cBhvr>
                                    </p:animEffect>
                                  </p:childTnLst>
                                </p:cTn>
                              </p:par>
                            </p:childTnLst>
                          </p:cTn>
                        </p:par>
                        <p:par>
                          <p:cTn id="92" fill="hold">
                            <p:stCondLst>
                              <p:cond delay="63500"/>
                            </p:stCondLst>
                            <p:childTnLst>
                              <p:par>
                                <p:cTn id="93" presetID="10" presetClass="entr" presetSubtype="0" fill="hold" grpId="0" nodeType="afterEffect">
                                  <p:stCondLst>
                                    <p:cond delay="1000"/>
                                  </p:stCondLst>
                                  <p:childTnLst>
                                    <p:set>
                                      <p:cBhvr>
                                        <p:cTn id="94" dur="1" fill="hold">
                                          <p:stCondLst>
                                            <p:cond delay="0"/>
                                          </p:stCondLst>
                                        </p:cTn>
                                        <p:tgtEl>
                                          <p:spTgt spid="7184"/>
                                        </p:tgtEl>
                                        <p:attrNameLst>
                                          <p:attrName>style.visibility</p:attrName>
                                        </p:attrNameLst>
                                      </p:cBhvr>
                                      <p:to>
                                        <p:strVal val="visible"/>
                                      </p:to>
                                    </p:set>
                                    <p:animEffect transition="in" filter="fade">
                                      <p:cBhvr>
                                        <p:cTn id="95" dur="2000"/>
                                        <p:tgtEl>
                                          <p:spTgt spid="7184"/>
                                        </p:tgtEl>
                                      </p:cBhvr>
                                    </p:animEffect>
                                  </p:childTnLst>
                                </p:cTn>
                              </p:par>
                            </p:childTnLst>
                          </p:cTn>
                        </p:par>
                        <p:par>
                          <p:cTn id="96" fill="hold">
                            <p:stCondLst>
                              <p:cond delay="66500"/>
                            </p:stCondLst>
                            <p:childTnLst>
                              <p:par>
                                <p:cTn id="97" presetID="10" presetClass="entr" presetSubtype="0" fill="hold" grpId="0" nodeType="afterEffect">
                                  <p:stCondLst>
                                    <p:cond delay="1000"/>
                                  </p:stCondLst>
                                  <p:childTnLst>
                                    <p:set>
                                      <p:cBhvr>
                                        <p:cTn id="98" dur="1" fill="hold">
                                          <p:stCondLst>
                                            <p:cond delay="0"/>
                                          </p:stCondLst>
                                        </p:cTn>
                                        <p:tgtEl>
                                          <p:spTgt spid="7185"/>
                                        </p:tgtEl>
                                        <p:attrNameLst>
                                          <p:attrName>style.visibility</p:attrName>
                                        </p:attrNameLst>
                                      </p:cBhvr>
                                      <p:to>
                                        <p:strVal val="visible"/>
                                      </p:to>
                                    </p:set>
                                    <p:animEffect transition="in" filter="fade">
                                      <p:cBhvr>
                                        <p:cTn id="99" dur="2000"/>
                                        <p:tgtEl>
                                          <p:spTgt spid="7185"/>
                                        </p:tgtEl>
                                      </p:cBhvr>
                                    </p:animEffect>
                                  </p:childTnLst>
                                </p:cTn>
                              </p:par>
                            </p:childTnLst>
                          </p:cTn>
                        </p:par>
                        <p:par>
                          <p:cTn id="100" fill="hold">
                            <p:stCondLst>
                              <p:cond delay="69500"/>
                            </p:stCondLst>
                            <p:childTnLst>
                              <p:par>
                                <p:cTn id="101" presetID="9" presetClass="entr" presetSubtype="0" fill="hold" grpId="0" nodeType="afterEffect">
                                  <p:stCondLst>
                                    <p:cond delay="1000"/>
                                  </p:stCondLst>
                                  <p:childTnLst>
                                    <p:set>
                                      <p:cBhvr>
                                        <p:cTn id="102" dur="1" fill="hold">
                                          <p:stCondLst>
                                            <p:cond delay="0"/>
                                          </p:stCondLst>
                                        </p:cTn>
                                        <p:tgtEl>
                                          <p:spTgt spid="7186"/>
                                        </p:tgtEl>
                                        <p:attrNameLst>
                                          <p:attrName>style.visibility</p:attrName>
                                        </p:attrNameLst>
                                      </p:cBhvr>
                                      <p:to>
                                        <p:strVal val="visible"/>
                                      </p:to>
                                    </p:set>
                                    <p:animEffect transition="in" filter="dissolve">
                                      <p:cBhvr>
                                        <p:cTn id="103"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7173" grpId="0" animBg="1"/>
      <p:bldP spid="7174" grpId="0" animBg="1"/>
      <p:bldP spid="7175" grpId="0"/>
      <p:bldP spid="7175" grpId="1"/>
      <p:bldP spid="7176" grpId="0" animBg="1"/>
      <p:bldP spid="7176" grpId="1" animBg="1"/>
      <p:bldP spid="7177" grpId="0" animBg="1"/>
      <p:bldP spid="7177" grpId="1" animBg="1"/>
      <p:bldP spid="7177" grpId="2" animBg="1"/>
      <p:bldP spid="7178" grpId="0" animBg="1"/>
      <p:bldP spid="7178" grpId="1" animBg="1"/>
      <p:bldP spid="7179" grpId="0" animBg="1"/>
      <p:bldP spid="7179" grpId="1" animBg="1"/>
      <p:bldP spid="7180" grpId="0" animBg="1"/>
      <p:bldP spid="7180" grpId="1" animBg="1"/>
      <p:bldP spid="7181" grpId="0" animBg="1"/>
      <p:bldP spid="7182" grpId="0" animBg="1"/>
      <p:bldP spid="7182" grpId="1" animBg="1"/>
      <p:bldP spid="7183" grpId="0"/>
      <p:bldP spid="7184" grpId="0" animBg="1"/>
      <p:bldP spid="7185" grpId="0"/>
      <p:bldP spid="71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Dibujo"/>
          <p:cNvPicPr>
            <a:picLocks noChangeAspect="1" noChangeArrowheads="1"/>
          </p:cNvPicPr>
          <p:nvPr/>
        </p:nvPicPr>
        <p:blipFill>
          <a:blip r:embed="rId2" cstate="print"/>
          <a:srcRect/>
          <a:stretch>
            <a:fillRect/>
          </a:stretch>
        </p:blipFill>
        <p:spPr bwMode="auto">
          <a:xfrm>
            <a:off x="3717925" y="-14288"/>
            <a:ext cx="5534025" cy="6886576"/>
          </a:xfrm>
          <a:prstGeom prst="rect">
            <a:avLst/>
          </a:prstGeom>
          <a:solidFill>
            <a:srgbClr val="FFF5EB"/>
          </a:solidFill>
          <a:ln w="9525">
            <a:noFill/>
            <a:miter lim="800000"/>
            <a:headEnd/>
            <a:tailEnd/>
          </a:ln>
        </p:spPr>
      </p:pic>
      <p:sp>
        <p:nvSpPr>
          <p:cNvPr id="6156" name="Text Box 12"/>
          <p:cNvSpPr txBox="1">
            <a:spLocks noChangeArrowheads="1"/>
          </p:cNvSpPr>
          <p:nvPr/>
        </p:nvSpPr>
        <p:spPr bwMode="auto">
          <a:xfrm>
            <a:off x="323850" y="188913"/>
            <a:ext cx="2952750" cy="641350"/>
          </a:xfrm>
          <a:prstGeom prst="rect">
            <a:avLst/>
          </a:prstGeom>
          <a:noFill/>
          <a:ln w="9525">
            <a:noFill/>
            <a:miter lim="800000"/>
            <a:headEnd/>
            <a:tailEnd/>
          </a:ln>
        </p:spPr>
        <p:txBody>
          <a:bodyPr>
            <a:spAutoFit/>
          </a:bodyPr>
          <a:lstStyle/>
          <a:p>
            <a:pPr algn="ctr">
              <a:spcBef>
                <a:spcPct val="50000"/>
              </a:spcBef>
            </a:pPr>
            <a:r>
              <a:rPr lang="es-CO" b="1" dirty="0"/>
              <a:t>AL LLEGAR AL SEPULCRO JESÚS DIJO:</a:t>
            </a:r>
            <a:endParaRPr lang="es-ES" b="1" dirty="0"/>
          </a:p>
        </p:txBody>
      </p:sp>
      <p:sp>
        <p:nvSpPr>
          <p:cNvPr id="6157" name="AutoShape 13"/>
          <p:cNvSpPr>
            <a:spLocks noChangeArrowheads="1"/>
          </p:cNvSpPr>
          <p:nvPr/>
        </p:nvSpPr>
        <p:spPr bwMode="auto">
          <a:xfrm>
            <a:off x="179388" y="1125538"/>
            <a:ext cx="3168650" cy="863600"/>
          </a:xfrm>
          <a:prstGeom prst="wedgeRoundRectCallout">
            <a:avLst>
              <a:gd name="adj1" fmla="val -74199"/>
              <a:gd name="adj2" fmla="val 115810"/>
              <a:gd name="adj3" fmla="val 16667"/>
            </a:avLst>
          </a:prstGeom>
          <a:solidFill>
            <a:schemeClr val="accent1"/>
          </a:solidFill>
          <a:ln w="9525">
            <a:solidFill>
              <a:schemeClr val="tx1"/>
            </a:solidFill>
            <a:miter lim="800000"/>
            <a:headEnd/>
            <a:tailEnd/>
          </a:ln>
        </p:spPr>
        <p:txBody>
          <a:bodyPr/>
          <a:lstStyle/>
          <a:p>
            <a:pPr algn="ctr"/>
            <a:r>
              <a:rPr lang="es-CO" sz="2400" dirty="0"/>
              <a:t>¡QUITAD LA PIEDRA!</a:t>
            </a:r>
            <a:endParaRPr lang="es-ES" sz="2400" dirty="0"/>
          </a:p>
        </p:txBody>
      </p:sp>
      <p:sp>
        <p:nvSpPr>
          <p:cNvPr id="6158" name="Text Box 14"/>
          <p:cNvSpPr txBox="1">
            <a:spLocks noChangeArrowheads="1"/>
          </p:cNvSpPr>
          <p:nvPr/>
        </p:nvSpPr>
        <p:spPr bwMode="auto">
          <a:xfrm>
            <a:off x="323850" y="2270125"/>
            <a:ext cx="2952750" cy="366713"/>
          </a:xfrm>
          <a:prstGeom prst="rect">
            <a:avLst/>
          </a:prstGeom>
          <a:noFill/>
          <a:ln w="9525">
            <a:noFill/>
            <a:miter lim="800000"/>
            <a:headEnd/>
            <a:tailEnd/>
          </a:ln>
        </p:spPr>
        <p:txBody>
          <a:bodyPr>
            <a:spAutoFit/>
          </a:bodyPr>
          <a:lstStyle/>
          <a:p>
            <a:pPr algn="ctr">
              <a:spcBef>
                <a:spcPct val="50000"/>
              </a:spcBef>
            </a:pPr>
            <a:r>
              <a:rPr lang="es-CO" b="1" dirty="0"/>
              <a:t>MARTA DIJO:</a:t>
            </a:r>
            <a:endParaRPr lang="es-ES" b="1" dirty="0"/>
          </a:p>
        </p:txBody>
      </p:sp>
      <p:sp>
        <p:nvSpPr>
          <p:cNvPr id="6159" name="AutoShape 15"/>
          <p:cNvSpPr>
            <a:spLocks noChangeArrowheads="1"/>
          </p:cNvSpPr>
          <p:nvPr/>
        </p:nvSpPr>
        <p:spPr bwMode="auto">
          <a:xfrm>
            <a:off x="395288" y="2852738"/>
            <a:ext cx="3168650" cy="1008062"/>
          </a:xfrm>
          <a:prstGeom prst="wedgeRoundRectCallout">
            <a:avLst>
              <a:gd name="adj1" fmla="val -88977"/>
              <a:gd name="adj2" fmla="val 23384"/>
              <a:gd name="adj3" fmla="val 16667"/>
            </a:avLst>
          </a:prstGeom>
          <a:solidFill>
            <a:srgbClr val="FFF5EB"/>
          </a:solidFill>
          <a:ln w="9525">
            <a:solidFill>
              <a:schemeClr val="tx1"/>
            </a:solidFill>
            <a:miter lim="800000"/>
            <a:headEnd/>
            <a:tailEnd/>
          </a:ln>
        </p:spPr>
        <p:txBody>
          <a:bodyPr/>
          <a:lstStyle/>
          <a:p>
            <a:pPr algn="ctr"/>
            <a:r>
              <a:rPr lang="es-CO" dirty="0"/>
              <a:t>SEÑOR, YA HUELE MAL PORQUE MURIÓ HACE CUATRO DÍAS</a:t>
            </a:r>
            <a:endParaRPr lang="es-ES" dirty="0"/>
          </a:p>
        </p:txBody>
      </p:sp>
      <p:sp>
        <p:nvSpPr>
          <p:cNvPr id="6160" name="Text Box 16"/>
          <p:cNvSpPr txBox="1">
            <a:spLocks noChangeArrowheads="1"/>
          </p:cNvSpPr>
          <p:nvPr/>
        </p:nvSpPr>
        <p:spPr bwMode="auto">
          <a:xfrm>
            <a:off x="468313" y="4141788"/>
            <a:ext cx="2952750" cy="366712"/>
          </a:xfrm>
          <a:prstGeom prst="rect">
            <a:avLst/>
          </a:prstGeom>
          <a:noFill/>
          <a:ln w="9525">
            <a:noFill/>
            <a:miter lim="800000"/>
            <a:headEnd/>
            <a:tailEnd/>
          </a:ln>
        </p:spPr>
        <p:txBody>
          <a:bodyPr>
            <a:spAutoFit/>
          </a:bodyPr>
          <a:lstStyle/>
          <a:p>
            <a:pPr algn="ctr">
              <a:spcBef>
                <a:spcPct val="50000"/>
              </a:spcBef>
            </a:pPr>
            <a:r>
              <a:rPr lang="es-CO" b="1" dirty="0"/>
              <a:t>ENTONCES JESÚS DIJO:</a:t>
            </a:r>
            <a:endParaRPr lang="es-ES" b="1" dirty="0"/>
          </a:p>
        </p:txBody>
      </p:sp>
      <p:sp>
        <p:nvSpPr>
          <p:cNvPr id="6161" name="AutoShape 17"/>
          <p:cNvSpPr>
            <a:spLocks noChangeArrowheads="1"/>
          </p:cNvSpPr>
          <p:nvPr/>
        </p:nvSpPr>
        <p:spPr bwMode="auto">
          <a:xfrm>
            <a:off x="323850" y="4725988"/>
            <a:ext cx="3168650" cy="1150937"/>
          </a:xfrm>
          <a:prstGeom prst="wedgeRoundRectCallout">
            <a:avLst>
              <a:gd name="adj1" fmla="val -89731"/>
              <a:gd name="adj2" fmla="val -64898"/>
              <a:gd name="adj3" fmla="val 16667"/>
            </a:avLst>
          </a:prstGeom>
          <a:solidFill>
            <a:schemeClr val="accent1"/>
          </a:solidFill>
          <a:ln w="9525">
            <a:solidFill>
              <a:schemeClr val="tx1"/>
            </a:solidFill>
            <a:miter lim="800000"/>
            <a:headEnd/>
            <a:tailEnd/>
          </a:ln>
        </p:spPr>
        <p:txBody>
          <a:bodyPr/>
          <a:lstStyle/>
          <a:p>
            <a:pPr algn="ctr"/>
            <a:r>
              <a:rPr lang="es-CO" sz="2000" dirty="0"/>
              <a:t>¿NO TE HE DICHO QUE SI CREES VERÁS LA GLORIA DE DIOS?</a:t>
            </a:r>
            <a:endParaRPr lang="es-ES" sz="2000" dirty="0"/>
          </a:p>
        </p:txBody>
      </p:sp>
      <p:sp>
        <p:nvSpPr>
          <p:cNvPr id="6162" name="Text Box 18"/>
          <p:cNvSpPr txBox="1">
            <a:spLocks noChangeArrowheads="1"/>
          </p:cNvSpPr>
          <p:nvPr/>
        </p:nvSpPr>
        <p:spPr bwMode="auto">
          <a:xfrm>
            <a:off x="395288" y="6092825"/>
            <a:ext cx="2952750" cy="641350"/>
          </a:xfrm>
          <a:prstGeom prst="rect">
            <a:avLst/>
          </a:prstGeom>
          <a:noFill/>
          <a:ln w="9525">
            <a:noFill/>
            <a:miter lim="800000"/>
            <a:headEnd/>
            <a:tailEnd/>
          </a:ln>
        </p:spPr>
        <p:txBody>
          <a:bodyPr>
            <a:spAutoFit/>
          </a:bodyPr>
          <a:lstStyle/>
          <a:p>
            <a:pPr algn="ctr">
              <a:spcBef>
                <a:spcPct val="50000"/>
              </a:spcBef>
            </a:pPr>
            <a:r>
              <a:rPr lang="es-CO" b="1" dirty="0"/>
              <a:t>ENTONCES CORRIERON LA PIEDRA Y...</a:t>
            </a:r>
            <a:endParaRPr lang="es-ES" b="1" dirty="0"/>
          </a:p>
        </p:txBody>
      </p:sp>
      <p:grpSp>
        <p:nvGrpSpPr>
          <p:cNvPr id="2" name="Group 28"/>
          <p:cNvGrpSpPr>
            <a:grpSpLocks/>
          </p:cNvGrpSpPr>
          <p:nvPr/>
        </p:nvGrpSpPr>
        <p:grpSpPr bwMode="auto">
          <a:xfrm>
            <a:off x="5003800" y="2205038"/>
            <a:ext cx="1343025" cy="5143500"/>
            <a:chOff x="3152" y="1389"/>
            <a:chExt cx="846" cy="3240"/>
          </a:xfrm>
        </p:grpSpPr>
        <p:grpSp>
          <p:nvGrpSpPr>
            <p:cNvPr id="3" name="Group 26"/>
            <p:cNvGrpSpPr>
              <a:grpSpLocks/>
            </p:cNvGrpSpPr>
            <p:nvPr/>
          </p:nvGrpSpPr>
          <p:grpSpPr bwMode="auto">
            <a:xfrm>
              <a:off x="3152" y="1389"/>
              <a:ext cx="846" cy="3240"/>
              <a:chOff x="3152" y="1389"/>
              <a:chExt cx="846" cy="3240"/>
            </a:xfrm>
          </p:grpSpPr>
          <p:grpSp>
            <p:nvGrpSpPr>
              <p:cNvPr id="4" name="Group 24"/>
              <p:cNvGrpSpPr>
                <a:grpSpLocks/>
              </p:cNvGrpSpPr>
              <p:nvPr/>
            </p:nvGrpSpPr>
            <p:grpSpPr bwMode="auto">
              <a:xfrm>
                <a:off x="3152" y="1389"/>
                <a:ext cx="846" cy="3240"/>
                <a:chOff x="3152" y="1389"/>
                <a:chExt cx="846" cy="3240"/>
              </a:xfrm>
            </p:grpSpPr>
            <p:grpSp>
              <p:nvGrpSpPr>
                <p:cNvPr id="5" name="Group 22"/>
                <p:cNvGrpSpPr>
                  <a:grpSpLocks/>
                </p:cNvGrpSpPr>
                <p:nvPr/>
              </p:nvGrpSpPr>
              <p:grpSpPr bwMode="auto">
                <a:xfrm>
                  <a:off x="3152" y="1389"/>
                  <a:ext cx="839" cy="3240"/>
                  <a:chOff x="3152" y="1389"/>
                  <a:chExt cx="839" cy="3240"/>
                </a:xfrm>
              </p:grpSpPr>
              <p:pic>
                <p:nvPicPr>
                  <p:cNvPr id="7192" name="Picture 4" descr="DibujoWW"/>
                  <p:cNvPicPr>
                    <a:picLocks noChangeAspect="1" noChangeArrowheads="1"/>
                  </p:cNvPicPr>
                  <p:nvPr/>
                </p:nvPicPr>
                <p:blipFill>
                  <a:blip r:embed="rId3" cstate="print">
                    <a:clrChange>
                      <a:clrFrom>
                        <a:srgbClr val="0B1C0A"/>
                      </a:clrFrom>
                      <a:clrTo>
                        <a:srgbClr val="0B1C0A">
                          <a:alpha val="0"/>
                        </a:srgbClr>
                      </a:clrTo>
                    </a:clrChange>
                  </a:blip>
                  <a:srcRect r="67557"/>
                  <a:stretch>
                    <a:fillRect/>
                  </a:stretch>
                </p:blipFill>
                <p:spPr bwMode="auto">
                  <a:xfrm>
                    <a:off x="3152" y="1389"/>
                    <a:ext cx="839" cy="3240"/>
                  </a:xfrm>
                  <a:prstGeom prst="rect">
                    <a:avLst/>
                  </a:prstGeom>
                  <a:noFill/>
                  <a:ln w="9525">
                    <a:noFill/>
                    <a:miter lim="800000"/>
                    <a:headEnd/>
                    <a:tailEnd/>
                  </a:ln>
                </p:spPr>
              </p:pic>
              <p:sp>
                <p:nvSpPr>
                  <p:cNvPr id="7193" name="Freeform 21"/>
                  <p:cNvSpPr>
                    <a:spLocks/>
                  </p:cNvSpPr>
                  <p:nvPr/>
                </p:nvSpPr>
                <p:spPr bwMode="auto">
                  <a:xfrm>
                    <a:off x="3152" y="1920"/>
                    <a:ext cx="223" cy="1826"/>
                  </a:xfrm>
                  <a:custGeom>
                    <a:avLst/>
                    <a:gdLst>
                      <a:gd name="T0" fmla="*/ 160 w 223"/>
                      <a:gd name="T1" fmla="*/ 0 h 1826"/>
                      <a:gd name="T2" fmla="*/ 48 w 223"/>
                      <a:gd name="T3" fmla="*/ 32 h 1826"/>
                      <a:gd name="T4" fmla="*/ 0 w 223"/>
                      <a:gd name="T5" fmla="*/ 112 h 1826"/>
                      <a:gd name="T6" fmla="*/ 8 w 223"/>
                      <a:gd name="T7" fmla="*/ 976 h 1826"/>
                      <a:gd name="T8" fmla="*/ 40 w 223"/>
                      <a:gd name="T9" fmla="*/ 1080 h 1826"/>
                      <a:gd name="T10" fmla="*/ 56 w 223"/>
                      <a:gd name="T11" fmla="*/ 1128 h 1826"/>
                      <a:gd name="T12" fmla="*/ 88 w 223"/>
                      <a:gd name="T13" fmla="*/ 1240 h 1826"/>
                      <a:gd name="T14" fmla="*/ 96 w 223"/>
                      <a:gd name="T15" fmla="*/ 1624 h 1826"/>
                      <a:gd name="T16" fmla="*/ 104 w 223"/>
                      <a:gd name="T17" fmla="*/ 1808 h 1826"/>
                      <a:gd name="T18" fmla="*/ 160 w 223"/>
                      <a:gd name="T19" fmla="*/ 1800 h 1826"/>
                      <a:gd name="T20" fmla="*/ 176 w 223"/>
                      <a:gd name="T21" fmla="*/ 1776 h 1826"/>
                      <a:gd name="T22" fmla="*/ 192 w 223"/>
                      <a:gd name="T23" fmla="*/ 1728 h 1826"/>
                      <a:gd name="T24" fmla="*/ 216 w 223"/>
                      <a:gd name="T25" fmla="*/ 1512 h 1826"/>
                      <a:gd name="T26" fmla="*/ 176 w 223"/>
                      <a:gd name="T27" fmla="*/ 1232 h 1826"/>
                      <a:gd name="T28" fmla="*/ 152 w 223"/>
                      <a:gd name="T29" fmla="*/ 936 h 1826"/>
                      <a:gd name="T30" fmla="*/ 144 w 223"/>
                      <a:gd name="T31" fmla="*/ 656 h 1826"/>
                      <a:gd name="T32" fmla="*/ 120 w 223"/>
                      <a:gd name="T33" fmla="*/ 584 h 1826"/>
                      <a:gd name="T34" fmla="*/ 136 w 223"/>
                      <a:gd name="T35" fmla="*/ 192 h 1826"/>
                      <a:gd name="T36" fmla="*/ 184 w 223"/>
                      <a:gd name="T37" fmla="*/ 72 h 1826"/>
                      <a:gd name="T38" fmla="*/ 176 w 223"/>
                      <a:gd name="T39" fmla="*/ 24 h 1826"/>
                      <a:gd name="T40" fmla="*/ 152 w 223"/>
                      <a:gd name="T41" fmla="*/ 8 h 1826"/>
                      <a:gd name="T42" fmla="*/ 160 w 223"/>
                      <a:gd name="T43" fmla="*/ 0 h 18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3"/>
                      <a:gd name="T67" fmla="*/ 0 h 1826"/>
                      <a:gd name="T68" fmla="*/ 223 w 223"/>
                      <a:gd name="T69" fmla="*/ 1826 h 18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3" h="1826">
                        <a:moveTo>
                          <a:pt x="160" y="0"/>
                        </a:moveTo>
                        <a:cubicBezTo>
                          <a:pt x="119" y="7"/>
                          <a:pt x="83" y="9"/>
                          <a:pt x="48" y="32"/>
                        </a:cubicBezTo>
                        <a:cubicBezTo>
                          <a:pt x="28" y="63"/>
                          <a:pt x="9" y="75"/>
                          <a:pt x="0" y="112"/>
                        </a:cubicBezTo>
                        <a:cubicBezTo>
                          <a:pt x="3" y="400"/>
                          <a:pt x="3" y="688"/>
                          <a:pt x="8" y="976"/>
                        </a:cubicBezTo>
                        <a:cubicBezTo>
                          <a:pt x="9" y="1010"/>
                          <a:pt x="29" y="1048"/>
                          <a:pt x="40" y="1080"/>
                        </a:cubicBezTo>
                        <a:cubicBezTo>
                          <a:pt x="45" y="1096"/>
                          <a:pt x="56" y="1128"/>
                          <a:pt x="56" y="1128"/>
                        </a:cubicBezTo>
                        <a:cubicBezTo>
                          <a:pt x="65" y="1196"/>
                          <a:pt x="70" y="1187"/>
                          <a:pt x="88" y="1240"/>
                        </a:cubicBezTo>
                        <a:cubicBezTo>
                          <a:pt x="91" y="1368"/>
                          <a:pt x="92" y="1496"/>
                          <a:pt x="96" y="1624"/>
                        </a:cubicBezTo>
                        <a:cubicBezTo>
                          <a:pt x="98" y="1685"/>
                          <a:pt x="83" y="1750"/>
                          <a:pt x="104" y="1808"/>
                        </a:cubicBezTo>
                        <a:cubicBezTo>
                          <a:pt x="110" y="1826"/>
                          <a:pt x="141" y="1803"/>
                          <a:pt x="160" y="1800"/>
                        </a:cubicBezTo>
                        <a:cubicBezTo>
                          <a:pt x="165" y="1792"/>
                          <a:pt x="172" y="1785"/>
                          <a:pt x="176" y="1776"/>
                        </a:cubicBezTo>
                        <a:cubicBezTo>
                          <a:pt x="183" y="1761"/>
                          <a:pt x="192" y="1728"/>
                          <a:pt x="192" y="1728"/>
                        </a:cubicBezTo>
                        <a:cubicBezTo>
                          <a:pt x="198" y="1656"/>
                          <a:pt x="202" y="1583"/>
                          <a:pt x="216" y="1512"/>
                        </a:cubicBezTo>
                        <a:cubicBezTo>
                          <a:pt x="205" y="1232"/>
                          <a:pt x="223" y="1374"/>
                          <a:pt x="176" y="1232"/>
                        </a:cubicBezTo>
                        <a:cubicBezTo>
                          <a:pt x="171" y="1138"/>
                          <a:pt x="175" y="1029"/>
                          <a:pt x="152" y="936"/>
                        </a:cubicBezTo>
                        <a:cubicBezTo>
                          <a:pt x="149" y="843"/>
                          <a:pt x="151" y="749"/>
                          <a:pt x="144" y="656"/>
                        </a:cubicBezTo>
                        <a:cubicBezTo>
                          <a:pt x="142" y="631"/>
                          <a:pt x="120" y="584"/>
                          <a:pt x="120" y="584"/>
                        </a:cubicBezTo>
                        <a:cubicBezTo>
                          <a:pt x="112" y="454"/>
                          <a:pt x="108" y="321"/>
                          <a:pt x="136" y="192"/>
                        </a:cubicBezTo>
                        <a:cubicBezTo>
                          <a:pt x="146" y="146"/>
                          <a:pt x="170" y="115"/>
                          <a:pt x="184" y="72"/>
                        </a:cubicBezTo>
                        <a:cubicBezTo>
                          <a:pt x="181" y="56"/>
                          <a:pt x="183" y="39"/>
                          <a:pt x="176" y="24"/>
                        </a:cubicBezTo>
                        <a:cubicBezTo>
                          <a:pt x="172" y="15"/>
                          <a:pt x="157" y="16"/>
                          <a:pt x="152" y="8"/>
                        </a:cubicBezTo>
                        <a:cubicBezTo>
                          <a:pt x="150" y="5"/>
                          <a:pt x="157" y="3"/>
                          <a:pt x="160" y="0"/>
                        </a:cubicBezTo>
                        <a:close/>
                      </a:path>
                    </a:pathLst>
                  </a:custGeom>
                  <a:solidFill>
                    <a:schemeClr val="tx1"/>
                  </a:solidFill>
                  <a:ln w="9525">
                    <a:solidFill>
                      <a:schemeClr val="tx1"/>
                    </a:solidFill>
                    <a:round/>
                    <a:headEnd/>
                    <a:tailEnd/>
                  </a:ln>
                </p:spPr>
                <p:txBody>
                  <a:bodyPr/>
                  <a:lstStyle/>
                  <a:p>
                    <a:endParaRPr lang="es-CO" dirty="0"/>
                  </a:p>
                </p:txBody>
              </p:sp>
            </p:grpSp>
            <p:sp>
              <p:nvSpPr>
                <p:cNvPr id="7191" name="Freeform 23"/>
                <p:cNvSpPr>
                  <a:spLocks/>
                </p:cNvSpPr>
                <p:nvPr/>
              </p:nvSpPr>
              <p:spPr bwMode="auto">
                <a:xfrm>
                  <a:off x="3225" y="1485"/>
                  <a:ext cx="773" cy="980"/>
                </a:xfrm>
                <a:custGeom>
                  <a:avLst/>
                  <a:gdLst>
                    <a:gd name="T0" fmla="*/ 87 w 773"/>
                    <a:gd name="T1" fmla="*/ 523 h 980"/>
                    <a:gd name="T2" fmla="*/ 143 w 773"/>
                    <a:gd name="T3" fmla="*/ 515 h 980"/>
                    <a:gd name="T4" fmla="*/ 167 w 773"/>
                    <a:gd name="T5" fmla="*/ 435 h 980"/>
                    <a:gd name="T6" fmla="*/ 199 w 773"/>
                    <a:gd name="T7" fmla="*/ 259 h 980"/>
                    <a:gd name="T8" fmla="*/ 383 w 773"/>
                    <a:gd name="T9" fmla="*/ 227 h 980"/>
                    <a:gd name="T10" fmla="*/ 431 w 773"/>
                    <a:gd name="T11" fmla="*/ 315 h 980"/>
                    <a:gd name="T12" fmla="*/ 447 w 773"/>
                    <a:gd name="T13" fmla="*/ 363 h 980"/>
                    <a:gd name="T14" fmla="*/ 519 w 773"/>
                    <a:gd name="T15" fmla="*/ 499 h 980"/>
                    <a:gd name="T16" fmla="*/ 567 w 773"/>
                    <a:gd name="T17" fmla="*/ 619 h 980"/>
                    <a:gd name="T18" fmla="*/ 599 w 773"/>
                    <a:gd name="T19" fmla="*/ 843 h 980"/>
                    <a:gd name="T20" fmla="*/ 599 w 773"/>
                    <a:gd name="T21" fmla="*/ 947 h 980"/>
                    <a:gd name="T22" fmla="*/ 639 w 773"/>
                    <a:gd name="T23" fmla="*/ 955 h 980"/>
                    <a:gd name="T24" fmla="*/ 743 w 773"/>
                    <a:gd name="T25" fmla="*/ 947 h 980"/>
                    <a:gd name="T26" fmla="*/ 735 w 773"/>
                    <a:gd name="T27" fmla="*/ 651 h 980"/>
                    <a:gd name="T28" fmla="*/ 719 w 773"/>
                    <a:gd name="T29" fmla="*/ 603 h 980"/>
                    <a:gd name="T30" fmla="*/ 703 w 773"/>
                    <a:gd name="T31" fmla="*/ 451 h 980"/>
                    <a:gd name="T32" fmla="*/ 695 w 773"/>
                    <a:gd name="T33" fmla="*/ 427 h 980"/>
                    <a:gd name="T34" fmla="*/ 615 w 773"/>
                    <a:gd name="T35" fmla="*/ 371 h 980"/>
                    <a:gd name="T36" fmla="*/ 599 w 773"/>
                    <a:gd name="T37" fmla="*/ 323 h 980"/>
                    <a:gd name="T38" fmla="*/ 591 w 773"/>
                    <a:gd name="T39" fmla="*/ 299 h 980"/>
                    <a:gd name="T40" fmla="*/ 583 w 773"/>
                    <a:gd name="T41" fmla="*/ 163 h 980"/>
                    <a:gd name="T42" fmla="*/ 543 w 773"/>
                    <a:gd name="T43" fmla="*/ 123 h 980"/>
                    <a:gd name="T44" fmla="*/ 375 w 773"/>
                    <a:gd name="T45" fmla="*/ 19 h 980"/>
                    <a:gd name="T46" fmla="*/ 63 w 773"/>
                    <a:gd name="T47" fmla="*/ 59 h 980"/>
                    <a:gd name="T48" fmla="*/ 47 w 773"/>
                    <a:gd name="T49" fmla="*/ 395 h 980"/>
                    <a:gd name="T50" fmla="*/ 71 w 773"/>
                    <a:gd name="T51" fmla="*/ 491 h 980"/>
                    <a:gd name="T52" fmla="*/ 95 w 773"/>
                    <a:gd name="T53" fmla="*/ 507 h 980"/>
                    <a:gd name="T54" fmla="*/ 87 w 773"/>
                    <a:gd name="T55" fmla="*/ 523 h 9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3"/>
                    <a:gd name="T85" fmla="*/ 0 h 980"/>
                    <a:gd name="T86" fmla="*/ 773 w 773"/>
                    <a:gd name="T87" fmla="*/ 980 h 9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3" h="980">
                      <a:moveTo>
                        <a:pt x="87" y="523"/>
                      </a:moveTo>
                      <a:cubicBezTo>
                        <a:pt x="106" y="520"/>
                        <a:pt x="126" y="523"/>
                        <a:pt x="143" y="515"/>
                      </a:cubicBezTo>
                      <a:cubicBezTo>
                        <a:pt x="165" y="505"/>
                        <a:pt x="166" y="442"/>
                        <a:pt x="167" y="435"/>
                      </a:cubicBezTo>
                      <a:cubicBezTo>
                        <a:pt x="170" y="404"/>
                        <a:pt x="172" y="292"/>
                        <a:pt x="199" y="259"/>
                      </a:cubicBezTo>
                      <a:cubicBezTo>
                        <a:pt x="233" y="216"/>
                        <a:pt x="369" y="228"/>
                        <a:pt x="383" y="227"/>
                      </a:cubicBezTo>
                      <a:cubicBezTo>
                        <a:pt x="442" y="207"/>
                        <a:pt x="422" y="272"/>
                        <a:pt x="431" y="315"/>
                      </a:cubicBezTo>
                      <a:cubicBezTo>
                        <a:pt x="434" y="332"/>
                        <a:pt x="447" y="363"/>
                        <a:pt x="447" y="363"/>
                      </a:cubicBezTo>
                      <a:cubicBezTo>
                        <a:pt x="455" y="417"/>
                        <a:pt x="460" y="479"/>
                        <a:pt x="519" y="499"/>
                      </a:cubicBezTo>
                      <a:cubicBezTo>
                        <a:pt x="533" y="540"/>
                        <a:pt x="560" y="575"/>
                        <a:pt x="567" y="619"/>
                      </a:cubicBezTo>
                      <a:cubicBezTo>
                        <a:pt x="579" y="692"/>
                        <a:pt x="576" y="774"/>
                        <a:pt x="599" y="843"/>
                      </a:cubicBezTo>
                      <a:cubicBezTo>
                        <a:pt x="595" y="859"/>
                        <a:pt x="562" y="940"/>
                        <a:pt x="599" y="947"/>
                      </a:cubicBezTo>
                      <a:cubicBezTo>
                        <a:pt x="612" y="950"/>
                        <a:pt x="626" y="952"/>
                        <a:pt x="639" y="955"/>
                      </a:cubicBezTo>
                      <a:cubicBezTo>
                        <a:pt x="674" y="952"/>
                        <a:pt x="733" y="980"/>
                        <a:pt x="743" y="947"/>
                      </a:cubicBezTo>
                      <a:cubicBezTo>
                        <a:pt x="773" y="853"/>
                        <a:pt x="742" y="749"/>
                        <a:pt x="735" y="651"/>
                      </a:cubicBezTo>
                      <a:cubicBezTo>
                        <a:pt x="734" y="634"/>
                        <a:pt x="719" y="603"/>
                        <a:pt x="719" y="603"/>
                      </a:cubicBezTo>
                      <a:cubicBezTo>
                        <a:pt x="714" y="537"/>
                        <a:pt x="717" y="506"/>
                        <a:pt x="703" y="451"/>
                      </a:cubicBezTo>
                      <a:cubicBezTo>
                        <a:pt x="701" y="443"/>
                        <a:pt x="701" y="433"/>
                        <a:pt x="695" y="427"/>
                      </a:cubicBezTo>
                      <a:cubicBezTo>
                        <a:pt x="672" y="404"/>
                        <a:pt x="641" y="391"/>
                        <a:pt x="615" y="371"/>
                      </a:cubicBezTo>
                      <a:cubicBezTo>
                        <a:pt x="610" y="355"/>
                        <a:pt x="604" y="339"/>
                        <a:pt x="599" y="323"/>
                      </a:cubicBezTo>
                      <a:cubicBezTo>
                        <a:pt x="596" y="315"/>
                        <a:pt x="591" y="299"/>
                        <a:pt x="591" y="299"/>
                      </a:cubicBezTo>
                      <a:cubicBezTo>
                        <a:pt x="588" y="254"/>
                        <a:pt x="590" y="208"/>
                        <a:pt x="583" y="163"/>
                      </a:cubicBezTo>
                      <a:cubicBezTo>
                        <a:pt x="580" y="140"/>
                        <a:pt x="557" y="136"/>
                        <a:pt x="543" y="123"/>
                      </a:cubicBezTo>
                      <a:cubicBezTo>
                        <a:pt x="487" y="73"/>
                        <a:pt x="451" y="32"/>
                        <a:pt x="375" y="19"/>
                      </a:cubicBezTo>
                      <a:cubicBezTo>
                        <a:pt x="277" y="22"/>
                        <a:pt x="152" y="0"/>
                        <a:pt x="63" y="59"/>
                      </a:cubicBezTo>
                      <a:cubicBezTo>
                        <a:pt x="0" y="154"/>
                        <a:pt x="42" y="299"/>
                        <a:pt x="47" y="395"/>
                      </a:cubicBezTo>
                      <a:cubicBezTo>
                        <a:pt x="48" y="418"/>
                        <a:pt x="56" y="473"/>
                        <a:pt x="71" y="491"/>
                      </a:cubicBezTo>
                      <a:cubicBezTo>
                        <a:pt x="77" y="499"/>
                        <a:pt x="91" y="498"/>
                        <a:pt x="95" y="507"/>
                      </a:cubicBezTo>
                      <a:cubicBezTo>
                        <a:pt x="98" y="512"/>
                        <a:pt x="90" y="518"/>
                        <a:pt x="87" y="523"/>
                      </a:cubicBezTo>
                      <a:close/>
                    </a:path>
                  </a:pathLst>
                </a:custGeom>
                <a:solidFill>
                  <a:schemeClr val="tx1"/>
                </a:solidFill>
                <a:ln w="9525">
                  <a:solidFill>
                    <a:schemeClr val="tx1"/>
                  </a:solidFill>
                  <a:round/>
                  <a:headEnd/>
                  <a:tailEnd/>
                </a:ln>
              </p:spPr>
              <p:txBody>
                <a:bodyPr/>
                <a:lstStyle/>
                <a:p>
                  <a:endParaRPr lang="es-CO" dirty="0"/>
                </a:p>
              </p:txBody>
            </p:sp>
          </p:grpSp>
          <p:sp>
            <p:nvSpPr>
              <p:cNvPr id="7189" name="Freeform 25"/>
              <p:cNvSpPr>
                <a:spLocks/>
              </p:cNvSpPr>
              <p:nvPr/>
            </p:nvSpPr>
            <p:spPr bwMode="auto">
              <a:xfrm>
                <a:off x="3690" y="2406"/>
                <a:ext cx="298" cy="1623"/>
              </a:xfrm>
              <a:custGeom>
                <a:avLst/>
                <a:gdLst>
                  <a:gd name="T0" fmla="*/ 138 w 298"/>
                  <a:gd name="T1" fmla="*/ 24 h 1623"/>
                  <a:gd name="T2" fmla="*/ 120 w 298"/>
                  <a:gd name="T3" fmla="*/ 84 h 1623"/>
                  <a:gd name="T4" fmla="*/ 90 w 298"/>
                  <a:gd name="T5" fmla="*/ 306 h 1623"/>
                  <a:gd name="T6" fmla="*/ 72 w 298"/>
                  <a:gd name="T7" fmla="*/ 624 h 1623"/>
                  <a:gd name="T8" fmla="*/ 42 w 298"/>
                  <a:gd name="T9" fmla="*/ 696 h 1623"/>
                  <a:gd name="T10" fmla="*/ 36 w 298"/>
                  <a:gd name="T11" fmla="*/ 948 h 1623"/>
                  <a:gd name="T12" fmla="*/ 18 w 298"/>
                  <a:gd name="T13" fmla="*/ 966 h 1623"/>
                  <a:gd name="T14" fmla="*/ 12 w 298"/>
                  <a:gd name="T15" fmla="*/ 984 h 1623"/>
                  <a:gd name="T16" fmla="*/ 6 w 298"/>
                  <a:gd name="T17" fmla="*/ 1620 h 1623"/>
                  <a:gd name="T18" fmla="*/ 84 w 298"/>
                  <a:gd name="T19" fmla="*/ 1602 h 1623"/>
                  <a:gd name="T20" fmla="*/ 96 w 298"/>
                  <a:gd name="T21" fmla="*/ 1566 h 1623"/>
                  <a:gd name="T22" fmla="*/ 102 w 298"/>
                  <a:gd name="T23" fmla="*/ 1392 h 1623"/>
                  <a:gd name="T24" fmla="*/ 108 w 298"/>
                  <a:gd name="T25" fmla="*/ 1344 h 1623"/>
                  <a:gd name="T26" fmla="*/ 132 w 298"/>
                  <a:gd name="T27" fmla="*/ 1002 h 1623"/>
                  <a:gd name="T28" fmla="*/ 138 w 298"/>
                  <a:gd name="T29" fmla="*/ 798 h 1623"/>
                  <a:gd name="T30" fmla="*/ 174 w 298"/>
                  <a:gd name="T31" fmla="*/ 660 h 1623"/>
                  <a:gd name="T32" fmla="*/ 204 w 298"/>
                  <a:gd name="T33" fmla="*/ 474 h 1623"/>
                  <a:gd name="T34" fmla="*/ 228 w 298"/>
                  <a:gd name="T35" fmla="*/ 366 h 1623"/>
                  <a:gd name="T36" fmla="*/ 246 w 298"/>
                  <a:gd name="T37" fmla="*/ 306 h 1623"/>
                  <a:gd name="T38" fmla="*/ 252 w 298"/>
                  <a:gd name="T39" fmla="*/ 288 h 1623"/>
                  <a:gd name="T40" fmla="*/ 204 w 298"/>
                  <a:gd name="T41" fmla="*/ 0 h 1623"/>
                  <a:gd name="T42" fmla="*/ 174 w 298"/>
                  <a:gd name="T43" fmla="*/ 6 h 1623"/>
                  <a:gd name="T44" fmla="*/ 126 w 298"/>
                  <a:gd name="T45" fmla="*/ 66 h 16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1623"/>
                  <a:gd name="T71" fmla="*/ 298 w 298"/>
                  <a:gd name="T72" fmla="*/ 1623 h 16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1623">
                    <a:moveTo>
                      <a:pt x="138" y="24"/>
                    </a:moveTo>
                    <a:cubicBezTo>
                      <a:pt x="123" y="68"/>
                      <a:pt x="129" y="48"/>
                      <a:pt x="120" y="84"/>
                    </a:cubicBezTo>
                    <a:cubicBezTo>
                      <a:pt x="117" y="146"/>
                      <a:pt x="129" y="247"/>
                      <a:pt x="90" y="306"/>
                    </a:cubicBezTo>
                    <a:cubicBezTo>
                      <a:pt x="87" y="401"/>
                      <a:pt x="89" y="523"/>
                      <a:pt x="72" y="624"/>
                    </a:cubicBezTo>
                    <a:cubicBezTo>
                      <a:pt x="67" y="653"/>
                      <a:pt x="51" y="669"/>
                      <a:pt x="42" y="696"/>
                    </a:cubicBezTo>
                    <a:cubicBezTo>
                      <a:pt x="40" y="780"/>
                      <a:pt x="43" y="864"/>
                      <a:pt x="36" y="948"/>
                    </a:cubicBezTo>
                    <a:cubicBezTo>
                      <a:pt x="35" y="956"/>
                      <a:pt x="23" y="959"/>
                      <a:pt x="18" y="966"/>
                    </a:cubicBezTo>
                    <a:cubicBezTo>
                      <a:pt x="14" y="971"/>
                      <a:pt x="14" y="978"/>
                      <a:pt x="12" y="984"/>
                    </a:cubicBezTo>
                    <a:cubicBezTo>
                      <a:pt x="8" y="1225"/>
                      <a:pt x="0" y="1390"/>
                      <a:pt x="6" y="1620"/>
                    </a:cubicBezTo>
                    <a:cubicBezTo>
                      <a:pt x="13" y="1619"/>
                      <a:pt x="71" y="1623"/>
                      <a:pt x="84" y="1602"/>
                    </a:cubicBezTo>
                    <a:cubicBezTo>
                      <a:pt x="91" y="1591"/>
                      <a:pt x="96" y="1566"/>
                      <a:pt x="96" y="1566"/>
                    </a:cubicBezTo>
                    <a:cubicBezTo>
                      <a:pt x="98" y="1508"/>
                      <a:pt x="99" y="1450"/>
                      <a:pt x="102" y="1392"/>
                    </a:cubicBezTo>
                    <a:cubicBezTo>
                      <a:pt x="103" y="1376"/>
                      <a:pt x="107" y="1360"/>
                      <a:pt x="108" y="1344"/>
                    </a:cubicBezTo>
                    <a:cubicBezTo>
                      <a:pt x="114" y="1176"/>
                      <a:pt x="92" y="1121"/>
                      <a:pt x="132" y="1002"/>
                    </a:cubicBezTo>
                    <a:cubicBezTo>
                      <a:pt x="134" y="934"/>
                      <a:pt x="135" y="866"/>
                      <a:pt x="138" y="798"/>
                    </a:cubicBezTo>
                    <a:cubicBezTo>
                      <a:pt x="140" y="751"/>
                      <a:pt x="165" y="706"/>
                      <a:pt x="174" y="660"/>
                    </a:cubicBezTo>
                    <a:cubicBezTo>
                      <a:pt x="179" y="596"/>
                      <a:pt x="184" y="535"/>
                      <a:pt x="204" y="474"/>
                    </a:cubicBezTo>
                    <a:cubicBezTo>
                      <a:pt x="208" y="430"/>
                      <a:pt x="205" y="401"/>
                      <a:pt x="228" y="366"/>
                    </a:cubicBezTo>
                    <a:cubicBezTo>
                      <a:pt x="237" y="330"/>
                      <a:pt x="231" y="350"/>
                      <a:pt x="246" y="306"/>
                    </a:cubicBezTo>
                    <a:cubicBezTo>
                      <a:pt x="248" y="300"/>
                      <a:pt x="252" y="288"/>
                      <a:pt x="252" y="288"/>
                    </a:cubicBezTo>
                    <a:cubicBezTo>
                      <a:pt x="249" y="171"/>
                      <a:pt x="298" y="63"/>
                      <a:pt x="204" y="0"/>
                    </a:cubicBezTo>
                    <a:cubicBezTo>
                      <a:pt x="194" y="2"/>
                      <a:pt x="184" y="4"/>
                      <a:pt x="174" y="6"/>
                    </a:cubicBezTo>
                    <a:cubicBezTo>
                      <a:pt x="110" y="21"/>
                      <a:pt x="126" y="3"/>
                      <a:pt x="126" y="66"/>
                    </a:cubicBezTo>
                  </a:path>
                </a:pathLst>
              </a:custGeom>
              <a:solidFill>
                <a:schemeClr val="tx1"/>
              </a:solidFill>
              <a:ln w="9525">
                <a:solidFill>
                  <a:schemeClr val="tx1"/>
                </a:solidFill>
                <a:round/>
                <a:headEnd/>
                <a:tailEnd/>
              </a:ln>
            </p:spPr>
            <p:txBody>
              <a:bodyPr/>
              <a:lstStyle/>
              <a:p>
                <a:endParaRPr lang="es-CO" dirty="0"/>
              </a:p>
            </p:txBody>
          </p:sp>
        </p:grpSp>
        <p:sp>
          <p:nvSpPr>
            <p:cNvPr id="7187" name="Freeform 27"/>
            <p:cNvSpPr>
              <a:spLocks/>
            </p:cNvSpPr>
            <p:nvPr/>
          </p:nvSpPr>
          <p:spPr bwMode="auto">
            <a:xfrm>
              <a:off x="3240" y="3504"/>
              <a:ext cx="576" cy="889"/>
            </a:xfrm>
            <a:custGeom>
              <a:avLst/>
              <a:gdLst>
                <a:gd name="T0" fmla="*/ 108 w 576"/>
                <a:gd name="T1" fmla="*/ 0 h 889"/>
                <a:gd name="T2" fmla="*/ 138 w 576"/>
                <a:gd name="T3" fmla="*/ 78 h 889"/>
                <a:gd name="T4" fmla="*/ 144 w 576"/>
                <a:gd name="T5" fmla="*/ 594 h 889"/>
                <a:gd name="T6" fmla="*/ 246 w 576"/>
                <a:gd name="T7" fmla="*/ 696 h 889"/>
                <a:gd name="T8" fmla="*/ 468 w 576"/>
                <a:gd name="T9" fmla="*/ 678 h 889"/>
                <a:gd name="T10" fmla="*/ 462 w 576"/>
                <a:gd name="T11" fmla="*/ 588 h 889"/>
                <a:gd name="T12" fmla="*/ 450 w 576"/>
                <a:gd name="T13" fmla="*/ 438 h 889"/>
                <a:gd name="T14" fmla="*/ 438 w 576"/>
                <a:gd name="T15" fmla="*/ 402 h 889"/>
                <a:gd name="T16" fmla="*/ 468 w 576"/>
                <a:gd name="T17" fmla="*/ 330 h 889"/>
                <a:gd name="T18" fmla="*/ 498 w 576"/>
                <a:gd name="T19" fmla="*/ 420 h 889"/>
                <a:gd name="T20" fmla="*/ 540 w 576"/>
                <a:gd name="T21" fmla="*/ 492 h 889"/>
                <a:gd name="T22" fmla="*/ 552 w 576"/>
                <a:gd name="T23" fmla="*/ 696 h 889"/>
                <a:gd name="T24" fmla="*/ 570 w 576"/>
                <a:gd name="T25" fmla="*/ 750 h 889"/>
                <a:gd name="T26" fmla="*/ 576 w 576"/>
                <a:gd name="T27" fmla="*/ 768 h 889"/>
                <a:gd name="T28" fmla="*/ 360 w 576"/>
                <a:gd name="T29" fmla="*/ 828 h 889"/>
                <a:gd name="T30" fmla="*/ 0 w 576"/>
                <a:gd name="T31" fmla="*/ 744 h 889"/>
                <a:gd name="T32" fmla="*/ 30 w 576"/>
                <a:gd name="T33" fmla="*/ 546 h 889"/>
                <a:gd name="T34" fmla="*/ 54 w 576"/>
                <a:gd name="T35" fmla="*/ 240 h 889"/>
                <a:gd name="T36" fmla="*/ 66 w 576"/>
                <a:gd name="T37" fmla="*/ 84 h 889"/>
                <a:gd name="T38" fmla="*/ 108 w 576"/>
                <a:gd name="T39" fmla="*/ 0 h 8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6"/>
                <a:gd name="T61" fmla="*/ 0 h 889"/>
                <a:gd name="T62" fmla="*/ 576 w 576"/>
                <a:gd name="T63" fmla="*/ 889 h 8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6" h="889">
                  <a:moveTo>
                    <a:pt x="108" y="0"/>
                  </a:moveTo>
                  <a:cubicBezTo>
                    <a:pt x="143" y="12"/>
                    <a:pt x="134" y="42"/>
                    <a:pt x="138" y="78"/>
                  </a:cubicBezTo>
                  <a:cubicBezTo>
                    <a:pt x="147" y="250"/>
                    <a:pt x="138" y="422"/>
                    <a:pt x="144" y="594"/>
                  </a:cubicBezTo>
                  <a:cubicBezTo>
                    <a:pt x="136" y="709"/>
                    <a:pt x="129" y="688"/>
                    <a:pt x="246" y="696"/>
                  </a:cubicBezTo>
                  <a:cubicBezTo>
                    <a:pt x="329" y="717"/>
                    <a:pt x="395" y="702"/>
                    <a:pt x="468" y="678"/>
                  </a:cubicBezTo>
                  <a:cubicBezTo>
                    <a:pt x="478" y="647"/>
                    <a:pt x="472" y="618"/>
                    <a:pt x="462" y="588"/>
                  </a:cubicBezTo>
                  <a:cubicBezTo>
                    <a:pt x="458" y="538"/>
                    <a:pt x="454" y="488"/>
                    <a:pt x="450" y="438"/>
                  </a:cubicBezTo>
                  <a:cubicBezTo>
                    <a:pt x="449" y="425"/>
                    <a:pt x="438" y="402"/>
                    <a:pt x="438" y="402"/>
                  </a:cubicBezTo>
                  <a:cubicBezTo>
                    <a:pt x="442" y="367"/>
                    <a:pt x="435" y="341"/>
                    <a:pt x="468" y="330"/>
                  </a:cubicBezTo>
                  <a:cubicBezTo>
                    <a:pt x="487" y="358"/>
                    <a:pt x="482" y="391"/>
                    <a:pt x="498" y="420"/>
                  </a:cubicBezTo>
                  <a:cubicBezTo>
                    <a:pt x="513" y="447"/>
                    <a:pt x="531" y="464"/>
                    <a:pt x="540" y="492"/>
                  </a:cubicBezTo>
                  <a:cubicBezTo>
                    <a:pt x="546" y="560"/>
                    <a:pt x="545" y="628"/>
                    <a:pt x="552" y="696"/>
                  </a:cubicBezTo>
                  <a:cubicBezTo>
                    <a:pt x="552" y="696"/>
                    <a:pt x="567" y="741"/>
                    <a:pt x="570" y="750"/>
                  </a:cubicBezTo>
                  <a:cubicBezTo>
                    <a:pt x="572" y="756"/>
                    <a:pt x="576" y="768"/>
                    <a:pt x="576" y="768"/>
                  </a:cubicBezTo>
                  <a:cubicBezTo>
                    <a:pt x="557" y="882"/>
                    <a:pt x="440" y="775"/>
                    <a:pt x="360" y="828"/>
                  </a:cubicBezTo>
                  <a:cubicBezTo>
                    <a:pt x="242" y="826"/>
                    <a:pt x="48" y="889"/>
                    <a:pt x="0" y="744"/>
                  </a:cubicBezTo>
                  <a:cubicBezTo>
                    <a:pt x="5" y="676"/>
                    <a:pt x="9" y="610"/>
                    <a:pt x="30" y="546"/>
                  </a:cubicBezTo>
                  <a:cubicBezTo>
                    <a:pt x="39" y="445"/>
                    <a:pt x="9" y="330"/>
                    <a:pt x="54" y="240"/>
                  </a:cubicBezTo>
                  <a:cubicBezTo>
                    <a:pt x="57" y="188"/>
                    <a:pt x="51" y="134"/>
                    <a:pt x="66" y="84"/>
                  </a:cubicBezTo>
                  <a:cubicBezTo>
                    <a:pt x="75" y="54"/>
                    <a:pt x="108" y="34"/>
                    <a:pt x="108" y="0"/>
                  </a:cubicBezTo>
                  <a:close/>
                </a:path>
              </a:pathLst>
            </a:custGeom>
            <a:solidFill>
              <a:schemeClr val="tx1"/>
            </a:solidFill>
            <a:ln w="9525">
              <a:solidFill>
                <a:schemeClr val="tx1"/>
              </a:solidFill>
              <a:round/>
              <a:headEnd/>
              <a:tailEnd/>
            </a:ln>
          </p:spPr>
          <p:txBody>
            <a:bodyPr/>
            <a:lstStyle/>
            <a:p>
              <a:endParaRPr lang="es-CO" dirty="0"/>
            </a:p>
          </p:txBody>
        </p:sp>
      </p:grpSp>
      <p:sp>
        <p:nvSpPr>
          <p:cNvPr id="6149" name="AutoShape 5" descr="thumbnail3"/>
          <p:cNvSpPr>
            <a:spLocks noChangeArrowheads="1"/>
          </p:cNvSpPr>
          <p:nvPr/>
        </p:nvSpPr>
        <p:spPr bwMode="auto">
          <a:xfrm>
            <a:off x="3706813" y="1052513"/>
            <a:ext cx="4752975" cy="5805487"/>
          </a:xfrm>
          <a:prstGeom prst="octagon">
            <a:avLst>
              <a:gd name="adj" fmla="val 29287"/>
            </a:avLst>
          </a:prstGeom>
          <a:blipFill dpi="0" rotWithShape="1">
            <a:blip r:embed="rId4" cstate="print"/>
            <a:srcRect/>
            <a:stretch>
              <a:fillRect/>
            </a:stretch>
          </a:blipFill>
          <a:ln w="9525">
            <a:noFill/>
            <a:miter lim="800000"/>
            <a:headEnd/>
            <a:tailEnd/>
          </a:ln>
        </p:spPr>
        <p:txBody>
          <a:bodyPr wrap="none" anchor="ctr"/>
          <a:lstStyle/>
          <a:p>
            <a:endParaRPr lang="es-CO" dirty="0"/>
          </a:p>
        </p:txBody>
      </p:sp>
      <p:sp>
        <p:nvSpPr>
          <p:cNvPr id="6173" name="Text Box 29"/>
          <p:cNvSpPr txBox="1">
            <a:spLocks noChangeArrowheads="1"/>
          </p:cNvSpPr>
          <p:nvPr/>
        </p:nvSpPr>
        <p:spPr bwMode="auto">
          <a:xfrm>
            <a:off x="250825" y="476250"/>
            <a:ext cx="3240088" cy="701675"/>
          </a:xfrm>
          <a:prstGeom prst="rect">
            <a:avLst/>
          </a:prstGeom>
          <a:noFill/>
          <a:ln w="9525">
            <a:noFill/>
            <a:miter lim="800000"/>
            <a:headEnd/>
            <a:tailEnd/>
          </a:ln>
        </p:spPr>
        <p:txBody>
          <a:bodyPr>
            <a:spAutoFit/>
          </a:bodyPr>
          <a:lstStyle/>
          <a:p>
            <a:pPr algn="ctr">
              <a:spcBef>
                <a:spcPct val="50000"/>
              </a:spcBef>
            </a:pPr>
            <a:r>
              <a:rPr lang="es-CO" sz="2000" b="1" dirty="0"/>
              <a:t>DESPUÉS DE DECIR ESTO JESÚS GRITÓ</a:t>
            </a:r>
            <a:endParaRPr lang="es-ES" sz="2000" b="1" dirty="0"/>
          </a:p>
        </p:txBody>
      </p:sp>
      <p:grpSp>
        <p:nvGrpSpPr>
          <p:cNvPr id="6" name="Group 32"/>
          <p:cNvGrpSpPr>
            <a:grpSpLocks/>
          </p:cNvGrpSpPr>
          <p:nvPr/>
        </p:nvGrpSpPr>
        <p:grpSpPr bwMode="auto">
          <a:xfrm>
            <a:off x="-468313" y="1557338"/>
            <a:ext cx="4575176" cy="3595687"/>
            <a:chOff x="5768" y="2573"/>
            <a:chExt cx="2882" cy="2265"/>
          </a:xfrm>
        </p:grpSpPr>
        <p:sp>
          <p:nvSpPr>
            <p:cNvPr id="7184" name="AutoShape 31"/>
            <p:cNvSpPr>
              <a:spLocks noChangeArrowheads="1"/>
            </p:cNvSpPr>
            <p:nvPr/>
          </p:nvSpPr>
          <p:spPr bwMode="auto">
            <a:xfrm rot="1359088">
              <a:off x="5768" y="2573"/>
              <a:ext cx="2882" cy="2265"/>
            </a:xfrm>
            <a:prstGeom prst="irregularSeal2">
              <a:avLst/>
            </a:prstGeom>
            <a:solidFill>
              <a:schemeClr val="accent1"/>
            </a:solidFill>
            <a:ln w="9525">
              <a:solidFill>
                <a:schemeClr val="tx1"/>
              </a:solidFill>
              <a:miter lim="800000"/>
              <a:headEnd/>
              <a:tailEnd/>
            </a:ln>
          </p:spPr>
          <p:txBody>
            <a:bodyPr wrap="none" anchor="ctr"/>
            <a:lstStyle/>
            <a:p>
              <a:pPr algn="ctr"/>
              <a:endParaRPr lang="es-CO" dirty="0"/>
            </a:p>
          </p:txBody>
        </p:sp>
        <p:sp>
          <p:nvSpPr>
            <p:cNvPr id="7185" name="Text Box 30"/>
            <p:cNvSpPr txBox="1">
              <a:spLocks noChangeArrowheads="1"/>
            </p:cNvSpPr>
            <p:nvPr/>
          </p:nvSpPr>
          <p:spPr bwMode="auto">
            <a:xfrm>
              <a:off x="6237" y="3158"/>
              <a:ext cx="1678" cy="1096"/>
            </a:xfrm>
            <a:prstGeom prst="rect">
              <a:avLst/>
            </a:prstGeom>
            <a:noFill/>
            <a:ln w="9525">
              <a:noFill/>
              <a:miter lim="800000"/>
              <a:headEnd/>
              <a:tailEnd/>
            </a:ln>
          </p:spPr>
          <p:txBody>
            <a:bodyPr>
              <a:spAutoFit/>
            </a:bodyPr>
            <a:lstStyle/>
            <a:p>
              <a:pPr algn="ctr">
                <a:spcBef>
                  <a:spcPct val="50000"/>
                </a:spcBef>
              </a:pPr>
              <a:r>
                <a:rPr lang="es-CO" sz="3600" dirty="0">
                  <a:solidFill>
                    <a:srgbClr val="FF3300"/>
                  </a:solidFill>
                  <a:latin typeface="Arial Black" pitchFamily="34" charset="0"/>
                </a:rPr>
                <a:t>LAZARO, SAL FUERA!</a:t>
              </a:r>
              <a:endParaRPr lang="es-ES" sz="3600" dirty="0">
                <a:solidFill>
                  <a:srgbClr val="FF3300"/>
                </a:solidFill>
                <a:latin typeface="Arial Black" pitchFamily="34" charset="0"/>
              </a:endParaRPr>
            </a:p>
          </p:txBody>
        </p:sp>
      </p:grpSp>
      <p:sp>
        <p:nvSpPr>
          <p:cNvPr id="6177" name="Text Box 33"/>
          <p:cNvSpPr txBox="1">
            <a:spLocks noChangeArrowheads="1"/>
          </p:cNvSpPr>
          <p:nvPr/>
        </p:nvSpPr>
        <p:spPr bwMode="auto">
          <a:xfrm>
            <a:off x="395288" y="5300663"/>
            <a:ext cx="2952750" cy="1006475"/>
          </a:xfrm>
          <a:prstGeom prst="rect">
            <a:avLst/>
          </a:prstGeom>
          <a:noFill/>
          <a:ln w="9525">
            <a:noFill/>
            <a:miter lim="800000"/>
            <a:headEnd/>
            <a:tailEnd/>
          </a:ln>
        </p:spPr>
        <p:txBody>
          <a:bodyPr>
            <a:spAutoFit/>
          </a:bodyPr>
          <a:lstStyle/>
          <a:p>
            <a:pPr algn="ctr">
              <a:spcBef>
                <a:spcPct val="50000"/>
              </a:spcBef>
            </a:pPr>
            <a:r>
              <a:rPr lang="es-CO" sz="2000" b="1" dirty="0"/>
              <a:t>Y JESÚS DIJO: “DESATALDO Y DEJADLO IR</a:t>
            </a:r>
            <a:endParaRPr lang="es-ES" sz="2000" b="1" dirty="0"/>
          </a:p>
        </p:txBody>
      </p:sp>
      <p:sp>
        <p:nvSpPr>
          <p:cNvPr id="7183" name="26 Rectángulo"/>
          <p:cNvSpPr>
            <a:spLocks noChangeArrowheads="1"/>
          </p:cNvSpPr>
          <p:nvPr/>
        </p:nvSpPr>
        <p:spPr bwMode="auto">
          <a:xfrm>
            <a:off x="7500938" y="6072188"/>
            <a:ext cx="1454150" cy="523875"/>
          </a:xfrm>
          <a:prstGeom prst="rect">
            <a:avLst/>
          </a:prstGeom>
          <a:noFill/>
          <a:ln w="9525">
            <a:noFill/>
            <a:miter lim="800000"/>
            <a:headEnd/>
            <a:tailEnd/>
          </a:ln>
        </p:spPr>
        <p:txBody>
          <a:bodyPr wrap="none">
            <a:spAutoFit/>
          </a:bodyPr>
          <a:lstStyle/>
          <a:p>
            <a:pPr algn="ctr"/>
            <a:r>
              <a:rPr lang="es-CO" sz="2800" dirty="0">
                <a:solidFill>
                  <a:srgbClr val="FFFF00"/>
                </a:solidFill>
                <a:latin typeface="Arabia" pitchFamily="34" charset="0"/>
              </a:rPr>
              <a:t>Lectura</a:t>
            </a:r>
          </a:p>
        </p:txBody>
      </p:sp>
    </p:spTree>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000"/>
                                  </p:stCondLst>
                                  <p:iterate type="lt">
                                    <p:tmPct val="50000"/>
                                  </p:iterate>
                                  <p:childTnLst>
                                    <p:set>
                                      <p:cBhvr>
                                        <p:cTn id="6" dur="1" fill="hold">
                                          <p:stCondLst>
                                            <p:cond delay="0"/>
                                          </p:stCondLst>
                                        </p:cTn>
                                        <p:tgtEl>
                                          <p:spTgt spid="6156"/>
                                        </p:tgtEl>
                                        <p:attrNameLst>
                                          <p:attrName>style.visibility</p:attrName>
                                        </p:attrNameLst>
                                      </p:cBhvr>
                                      <p:to>
                                        <p:strVal val="visible"/>
                                      </p:to>
                                    </p:set>
                                    <p:anim calcmode="discrete" valueType="clr">
                                      <p:cBhvr override="childStyle">
                                        <p:cTn id="7" dur="80"/>
                                        <p:tgtEl>
                                          <p:spTgt spid="61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6"/>
                                        </p:tgtEl>
                                        <p:attrNameLst>
                                          <p:attrName>fillcolor</p:attrName>
                                        </p:attrNameLst>
                                      </p:cBhvr>
                                      <p:tavLst>
                                        <p:tav tm="0">
                                          <p:val>
                                            <p:clrVal>
                                              <a:schemeClr val="accent2"/>
                                            </p:clrVal>
                                          </p:val>
                                        </p:tav>
                                        <p:tav tm="50000">
                                          <p:val>
                                            <p:clrVal>
                                              <a:schemeClr val="hlink"/>
                                            </p:clrVal>
                                          </p:val>
                                        </p:tav>
                                      </p:tavLst>
                                    </p:anim>
                                    <p:set>
                                      <p:cBhvr>
                                        <p:cTn id="9" dur="80"/>
                                        <p:tgtEl>
                                          <p:spTgt spid="6156"/>
                                        </p:tgtEl>
                                        <p:attrNameLst>
                                          <p:attrName>fill.type</p:attrName>
                                        </p:attrNameLst>
                                      </p:cBhvr>
                                      <p:to>
                                        <p:strVal val="solid"/>
                                      </p:to>
                                    </p:set>
                                  </p:childTnLst>
                                </p:cTn>
                              </p:par>
                            </p:childTnLst>
                          </p:cTn>
                        </p:par>
                        <p:par>
                          <p:cTn id="10" fill="hold">
                            <p:stCondLst>
                              <p:cond delay="2160"/>
                            </p:stCondLst>
                            <p:childTnLst>
                              <p:par>
                                <p:cTn id="11" presetID="1" presetClass="entr" presetSubtype="0" fill="hold" grpId="0" nodeType="afterEffect">
                                  <p:stCondLst>
                                    <p:cond delay="1000"/>
                                  </p:stCondLst>
                                  <p:childTnLst>
                                    <p:set>
                                      <p:cBhvr>
                                        <p:cTn id="12" dur="1" fill="hold">
                                          <p:stCondLst>
                                            <p:cond delay="0"/>
                                          </p:stCondLst>
                                        </p:cTn>
                                        <p:tgtEl>
                                          <p:spTgt spid="6157"/>
                                        </p:tgtEl>
                                        <p:attrNameLst>
                                          <p:attrName>style.visibility</p:attrName>
                                        </p:attrNameLst>
                                      </p:cBhvr>
                                      <p:to>
                                        <p:strVal val="visible"/>
                                      </p:to>
                                    </p:set>
                                  </p:childTnLst>
                                </p:cTn>
                              </p:par>
                            </p:childTnLst>
                          </p:cTn>
                        </p:par>
                        <p:par>
                          <p:cTn id="13" fill="hold">
                            <p:stCondLst>
                              <p:cond delay="3160"/>
                            </p:stCondLst>
                            <p:childTnLst>
                              <p:par>
                                <p:cTn id="14" presetID="27" presetClass="entr" presetSubtype="0" fill="hold" grpId="0" nodeType="afterEffect">
                                  <p:stCondLst>
                                    <p:cond delay="1000"/>
                                  </p:stCondLst>
                                  <p:iterate type="lt">
                                    <p:tmPct val="50000"/>
                                  </p:iterate>
                                  <p:childTnLst>
                                    <p:set>
                                      <p:cBhvr>
                                        <p:cTn id="15" dur="1" fill="hold">
                                          <p:stCondLst>
                                            <p:cond delay="0"/>
                                          </p:stCondLst>
                                        </p:cTn>
                                        <p:tgtEl>
                                          <p:spTgt spid="6158"/>
                                        </p:tgtEl>
                                        <p:attrNameLst>
                                          <p:attrName>style.visibility</p:attrName>
                                        </p:attrNameLst>
                                      </p:cBhvr>
                                      <p:to>
                                        <p:strVal val="visible"/>
                                      </p:to>
                                    </p:set>
                                    <p:anim calcmode="discrete" valueType="clr">
                                      <p:cBhvr override="childStyle">
                                        <p:cTn id="16" dur="80"/>
                                        <p:tgtEl>
                                          <p:spTgt spid="615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158"/>
                                        </p:tgtEl>
                                        <p:attrNameLst>
                                          <p:attrName>fillcolor</p:attrName>
                                        </p:attrNameLst>
                                      </p:cBhvr>
                                      <p:tavLst>
                                        <p:tav tm="0">
                                          <p:val>
                                            <p:clrVal>
                                              <a:schemeClr val="accent2"/>
                                            </p:clrVal>
                                          </p:val>
                                        </p:tav>
                                        <p:tav tm="50000">
                                          <p:val>
                                            <p:clrVal>
                                              <a:schemeClr val="hlink"/>
                                            </p:clrVal>
                                          </p:val>
                                        </p:tav>
                                      </p:tavLst>
                                    </p:anim>
                                    <p:set>
                                      <p:cBhvr>
                                        <p:cTn id="18" dur="80"/>
                                        <p:tgtEl>
                                          <p:spTgt spid="6158"/>
                                        </p:tgtEl>
                                        <p:attrNameLst>
                                          <p:attrName>fill.type</p:attrName>
                                        </p:attrNameLst>
                                      </p:cBhvr>
                                      <p:to>
                                        <p:strVal val="solid"/>
                                      </p:to>
                                    </p:set>
                                  </p:childTnLst>
                                </p:cTn>
                              </p:par>
                            </p:childTnLst>
                          </p:cTn>
                        </p:par>
                        <p:par>
                          <p:cTn id="19" fill="hold">
                            <p:stCondLst>
                              <p:cond delay="4600"/>
                            </p:stCondLst>
                            <p:childTnLst>
                              <p:par>
                                <p:cTn id="20" presetID="10" presetClass="entr" presetSubtype="0" fill="hold" nodeType="afterEffect">
                                  <p:stCondLst>
                                    <p:cond delay="1000"/>
                                  </p:stCondLst>
                                  <p:childTnLst>
                                    <p:set>
                                      <p:cBhvr>
                                        <p:cTn id="21" dur="1" fill="hold">
                                          <p:stCondLst>
                                            <p:cond delay="0"/>
                                          </p:stCondLst>
                                        </p:cTn>
                                        <p:tgtEl>
                                          <p:spTgt spid="6159"/>
                                        </p:tgtEl>
                                        <p:attrNameLst>
                                          <p:attrName>style.visibility</p:attrName>
                                        </p:attrNameLst>
                                      </p:cBhvr>
                                      <p:to>
                                        <p:strVal val="visible"/>
                                      </p:to>
                                    </p:set>
                                    <p:animEffect transition="in" filter="fade">
                                      <p:cBhvr>
                                        <p:cTn id="22" dur="2000"/>
                                        <p:tgtEl>
                                          <p:spTgt spid="6159"/>
                                        </p:tgtEl>
                                      </p:cBhvr>
                                    </p:animEffect>
                                  </p:childTnLst>
                                </p:cTn>
                              </p:par>
                            </p:childTnLst>
                          </p:cTn>
                        </p:par>
                        <p:par>
                          <p:cTn id="23" fill="hold">
                            <p:stCondLst>
                              <p:cond delay="7600"/>
                            </p:stCondLst>
                            <p:childTnLst>
                              <p:par>
                                <p:cTn id="24" presetID="1" presetClass="entr" presetSubtype="0" fill="hold" nodeType="afterEffect">
                                  <p:stCondLst>
                                    <p:cond delay="1000"/>
                                  </p:stCondLst>
                                  <p:childTnLst>
                                    <p:set>
                                      <p:cBhvr>
                                        <p:cTn id="25" dur="1" fill="hold">
                                          <p:stCondLst>
                                            <p:cond delay="0"/>
                                          </p:stCondLst>
                                        </p:cTn>
                                        <p:tgtEl>
                                          <p:spTgt spid="6160"/>
                                        </p:tgtEl>
                                        <p:attrNameLst>
                                          <p:attrName>style.visibility</p:attrName>
                                        </p:attrNameLst>
                                      </p:cBhvr>
                                      <p:to>
                                        <p:strVal val="visible"/>
                                      </p:to>
                                    </p:set>
                                  </p:childTnLst>
                                </p:cTn>
                              </p:par>
                            </p:childTnLst>
                          </p:cTn>
                        </p:par>
                        <p:par>
                          <p:cTn id="26" fill="hold">
                            <p:stCondLst>
                              <p:cond delay="8600"/>
                            </p:stCondLst>
                            <p:childTnLst>
                              <p:par>
                                <p:cTn id="27" presetID="10" presetClass="entr" presetSubtype="0" fill="hold" nodeType="afterEffect">
                                  <p:stCondLst>
                                    <p:cond delay="1000"/>
                                  </p:stCondLst>
                                  <p:childTnLst>
                                    <p:set>
                                      <p:cBhvr>
                                        <p:cTn id="28" dur="1" fill="hold">
                                          <p:stCondLst>
                                            <p:cond delay="0"/>
                                          </p:stCondLst>
                                        </p:cTn>
                                        <p:tgtEl>
                                          <p:spTgt spid="6161"/>
                                        </p:tgtEl>
                                        <p:attrNameLst>
                                          <p:attrName>style.visibility</p:attrName>
                                        </p:attrNameLst>
                                      </p:cBhvr>
                                      <p:to>
                                        <p:strVal val="visible"/>
                                      </p:to>
                                    </p:set>
                                    <p:animEffect transition="in" filter="fade">
                                      <p:cBhvr>
                                        <p:cTn id="29" dur="2000"/>
                                        <p:tgtEl>
                                          <p:spTgt spid="6161"/>
                                        </p:tgtEl>
                                      </p:cBhvr>
                                    </p:animEffect>
                                  </p:childTnLst>
                                </p:cTn>
                              </p:par>
                            </p:childTnLst>
                          </p:cTn>
                        </p:par>
                        <p:par>
                          <p:cTn id="30" fill="hold">
                            <p:stCondLst>
                              <p:cond delay="11600"/>
                            </p:stCondLst>
                            <p:childTnLst>
                              <p:par>
                                <p:cTn id="31" presetID="27" presetClass="entr" presetSubtype="0" fill="hold" nodeType="afterEffect">
                                  <p:stCondLst>
                                    <p:cond delay="1000"/>
                                  </p:stCondLst>
                                  <p:iterate type="lt">
                                    <p:tmPct val="50000"/>
                                  </p:iterate>
                                  <p:childTnLst>
                                    <p:set>
                                      <p:cBhvr>
                                        <p:cTn id="32" dur="1" fill="hold">
                                          <p:stCondLst>
                                            <p:cond delay="0"/>
                                          </p:stCondLst>
                                        </p:cTn>
                                        <p:tgtEl>
                                          <p:spTgt spid="6162"/>
                                        </p:tgtEl>
                                        <p:attrNameLst>
                                          <p:attrName>style.visibility</p:attrName>
                                        </p:attrNameLst>
                                      </p:cBhvr>
                                      <p:to>
                                        <p:strVal val="visible"/>
                                      </p:to>
                                    </p:set>
                                    <p:anim calcmode="discrete" valueType="clr">
                                      <p:cBhvr override="childStyle">
                                        <p:cTn id="33" dur="80"/>
                                        <p:tgtEl>
                                          <p:spTgt spid="616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162"/>
                                        </p:tgtEl>
                                        <p:attrNameLst>
                                          <p:attrName>fillcolor</p:attrName>
                                        </p:attrNameLst>
                                      </p:cBhvr>
                                      <p:tavLst>
                                        <p:tav tm="0">
                                          <p:val>
                                            <p:clrVal>
                                              <a:schemeClr val="accent2"/>
                                            </p:clrVal>
                                          </p:val>
                                        </p:tav>
                                        <p:tav tm="50000">
                                          <p:val>
                                            <p:clrVal>
                                              <a:schemeClr val="hlink"/>
                                            </p:clrVal>
                                          </p:val>
                                        </p:tav>
                                      </p:tavLst>
                                    </p:anim>
                                    <p:set>
                                      <p:cBhvr>
                                        <p:cTn id="35" dur="80"/>
                                        <p:tgtEl>
                                          <p:spTgt spid="6162"/>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iterate type="lt">
                                    <p:tmAbs val="0"/>
                                  </p:iterate>
                                  <p:childTnLst>
                                    <p:set>
                                      <p:cBhvr>
                                        <p:cTn id="39" dur="1" fill="hold">
                                          <p:stCondLst>
                                            <p:cond delay="0"/>
                                          </p:stCondLst>
                                        </p:cTn>
                                        <p:tgtEl>
                                          <p:spTgt spid="615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6157"/>
                                        </p:tgtEl>
                                        <p:attrNameLst>
                                          <p:attrName>style.visibility</p:attrName>
                                        </p:attrNameLst>
                                      </p:cBhvr>
                                      <p:to>
                                        <p:strVal val="hidden"/>
                                      </p:to>
                                    </p:set>
                                  </p:childTnLst>
                                </p:cTn>
                              </p:par>
                              <p:par>
                                <p:cTn id="42" presetID="1" presetClass="exit" presetSubtype="0" fill="hold" nodeType="withEffect">
                                  <p:stCondLst>
                                    <p:cond delay="0"/>
                                  </p:stCondLst>
                                  <p:iterate type="lt">
                                    <p:tmAbs val="0"/>
                                  </p:iterate>
                                  <p:childTnLst>
                                    <p:set>
                                      <p:cBhvr>
                                        <p:cTn id="43" dur="1" fill="hold">
                                          <p:stCondLst>
                                            <p:cond delay="0"/>
                                          </p:stCondLst>
                                        </p:cTn>
                                        <p:tgtEl>
                                          <p:spTgt spid="6158"/>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15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16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161"/>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nodeType="afterEffect">
                                  <p:stCondLst>
                                    <p:cond delay="1000"/>
                                  </p:stCondLst>
                                  <p:iterate type="lt">
                                    <p:tmAbs val="0"/>
                                  </p:iterate>
                                  <p:childTnLst>
                                    <p:set>
                                      <p:cBhvr>
                                        <p:cTn id="52" dur="1" fill="hold">
                                          <p:stCondLst>
                                            <p:cond delay="0"/>
                                          </p:stCondLst>
                                        </p:cTn>
                                        <p:tgtEl>
                                          <p:spTgt spid="6162"/>
                                        </p:tgtEl>
                                        <p:attrNameLst>
                                          <p:attrName>style.visibility</p:attrName>
                                        </p:attrNameLst>
                                      </p:cBhvr>
                                      <p:to>
                                        <p:strVal val="hidden"/>
                                      </p:to>
                                    </p:set>
                                  </p:childTnLst>
                                </p:cTn>
                              </p:par>
                            </p:childTnLst>
                          </p:cTn>
                        </p:par>
                        <p:par>
                          <p:cTn id="53" fill="hold">
                            <p:stCondLst>
                              <p:cond delay="1000"/>
                            </p:stCondLst>
                            <p:childTnLst>
                              <p:par>
                                <p:cTn id="54" presetID="63" presetClass="path" presetSubtype="0" accel="50000" decel="50000" fill="hold" grpId="0" nodeType="afterEffect">
                                  <p:stCondLst>
                                    <p:cond delay="1000"/>
                                  </p:stCondLst>
                                  <p:childTnLst>
                                    <p:animMotion origin="layout" path="M -1.38889E-6 -3.7037E-7 L 0.7559 0.00741 " pathEditMode="relative" rAng="0" ptsTypes="AA">
                                      <p:cBhvr>
                                        <p:cTn id="55" dur="5000" fill="hold"/>
                                        <p:tgtEl>
                                          <p:spTgt spid="6149"/>
                                        </p:tgtEl>
                                        <p:attrNameLst>
                                          <p:attrName>ppt_x</p:attrName>
                                          <p:attrName>ppt_y</p:attrName>
                                        </p:attrNameLst>
                                      </p:cBhvr>
                                      <p:rCtr x="378" y="4"/>
                                    </p:animMotion>
                                  </p:childTnLst>
                                </p:cTn>
                              </p:par>
                            </p:childTnLst>
                          </p:cTn>
                        </p:par>
                        <p:par>
                          <p:cTn id="56" fill="hold">
                            <p:stCondLst>
                              <p:cond delay="7000"/>
                            </p:stCondLst>
                            <p:childTnLst>
                              <p:par>
                                <p:cTn id="57" presetID="27" presetClass="entr" presetSubtype="0" fill="hold" nodeType="afterEffect">
                                  <p:stCondLst>
                                    <p:cond delay="1000"/>
                                  </p:stCondLst>
                                  <p:iterate type="lt">
                                    <p:tmPct val="50000"/>
                                  </p:iterate>
                                  <p:childTnLst>
                                    <p:set>
                                      <p:cBhvr>
                                        <p:cTn id="58" dur="1" fill="hold">
                                          <p:stCondLst>
                                            <p:cond delay="0"/>
                                          </p:stCondLst>
                                        </p:cTn>
                                        <p:tgtEl>
                                          <p:spTgt spid="6173"/>
                                        </p:tgtEl>
                                        <p:attrNameLst>
                                          <p:attrName>style.visibility</p:attrName>
                                        </p:attrNameLst>
                                      </p:cBhvr>
                                      <p:to>
                                        <p:strVal val="visible"/>
                                      </p:to>
                                    </p:set>
                                    <p:anim calcmode="discrete" valueType="clr">
                                      <p:cBhvr override="childStyle">
                                        <p:cTn id="59" dur="80"/>
                                        <p:tgtEl>
                                          <p:spTgt spid="617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6173"/>
                                        </p:tgtEl>
                                        <p:attrNameLst>
                                          <p:attrName>fillcolor</p:attrName>
                                        </p:attrNameLst>
                                      </p:cBhvr>
                                      <p:tavLst>
                                        <p:tav tm="0">
                                          <p:val>
                                            <p:clrVal>
                                              <a:schemeClr val="accent2"/>
                                            </p:clrVal>
                                          </p:val>
                                        </p:tav>
                                        <p:tav tm="50000">
                                          <p:val>
                                            <p:clrVal>
                                              <a:schemeClr val="hlink"/>
                                            </p:clrVal>
                                          </p:val>
                                        </p:tav>
                                      </p:tavLst>
                                    </p:anim>
                                    <p:set>
                                      <p:cBhvr>
                                        <p:cTn id="61" dur="80"/>
                                        <p:tgtEl>
                                          <p:spTgt spid="6173"/>
                                        </p:tgtEl>
                                        <p:attrNameLst>
                                          <p:attrName>fill.type</p:attrName>
                                        </p:attrNameLst>
                                      </p:cBhvr>
                                      <p:to>
                                        <p:strVal val="solid"/>
                                      </p:to>
                                    </p:set>
                                  </p:childTnLst>
                                </p:cTn>
                              </p:par>
                            </p:childTnLst>
                          </p:cTn>
                        </p:par>
                        <p:par>
                          <p:cTn id="62" fill="hold">
                            <p:stCondLst>
                              <p:cond delay="9160"/>
                            </p:stCondLst>
                            <p:childTnLst>
                              <p:par>
                                <p:cTn id="63" presetID="53" presetClass="entr" presetSubtype="0" fill="hold" nodeType="afterEffect">
                                  <p:stCondLst>
                                    <p:cond delay="100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fltVal val="0"/>
                                          </p:val>
                                        </p:tav>
                                        <p:tav tm="100000">
                                          <p:val>
                                            <p:strVal val="#ppt_w"/>
                                          </p:val>
                                        </p:tav>
                                      </p:tavLst>
                                    </p:anim>
                                    <p:anim calcmode="lin" valueType="num">
                                      <p:cBhvr>
                                        <p:cTn id="66" dur="1000" fill="hold"/>
                                        <p:tgtEl>
                                          <p:spTgt spid="6"/>
                                        </p:tgtEl>
                                        <p:attrNameLst>
                                          <p:attrName>ppt_h</p:attrName>
                                        </p:attrNameLst>
                                      </p:cBhvr>
                                      <p:tavLst>
                                        <p:tav tm="0">
                                          <p:val>
                                            <p:fltVal val="0"/>
                                          </p:val>
                                        </p:tav>
                                        <p:tav tm="100000">
                                          <p:val>
                                            <p:strVal val="#ppt_h"/>
                                          </p:val>
                                        </p:tav>
                                      </p:tavLst>
                                    </p:anim>
                                    <p:animEffect transition="in" filter="fade">
                                      <p:cBhvr>
                                        <p:cTn id="67" dur="1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7000" fill="hold"/>
                                        <p:tgtEl>
                                          <p:spTgt spid="2"/>
                                        </p:tgtEl>
                                        <p:attrNameLst>
                                          <p:attrName>ppt_w</p:attrName>
                                        </p:attrNameLst>
                                      </p:cBhvr>
                                      <p:tavLst>
                                        <p:tav tm="0">
                                          <p:val>
                                            <p:fltVal val="0"/>
                                          </p:val>
                                        </p:tav>
                                        <p:tav tm="100000">
                                          <p:val>
                                            <p:strVal val="#ppt_w"/>
                                          </p:val>
                                        </p:tav>
                                      </p:tavLst>
                                    </p:anim>
                                    <p:anim calcmode="lin" valueType="num">
                                      <p:cBhvr>
                                        <p:cTn id="73" dur="7000" fill="hold"/>
                                        <p:tgtEl>
                                          <p:spTgt spid="2"/>
                                        </p:tgtEl>
                                        <p:attrNameLst>
                                          <p:attrName>ppt_h</p:attrName>
                                        </p:attrNameLst>
                                      </p:cBhvr>
                                      <p:tavLst>
                                        <p:tav tm="0">
                                          <p:val>
                                            <p:fltVal val="0"/>
                                          </p:val>
                                        </p:tav>
                                        <p:tav tm="100000">
                                          <p:val>
                                            <p:strVal val="#ppt_h"/>
                                          </p:val>
                                        </p:tav>
                                      </p:tavLst>
                                    </p:anim>
                                    <p:animEffect transition="in" filter="fade">
                                      <p:cBhvr>
                                        <p:cTn id="74" dur="7000"/>
                                        <p:tgtEl>
                                          <p:spTgt spid="2"/>
                                        </p:tgtEl>
                                      </p:cBhvr>
                                    </p:animEffect>
                                  </p:childTnLst>
                                </p:cTn>
                              </p:par>
                            </p:childTnLst>
                          </p:cTn>
                        </p:par>
                        <p:par>
                          <p:cTn id="75" fill="hold">
                            <p:stCondLst>
                              <p:cond delay="7000"/>
                            </p:stCondLst>
                            <p:childTnLst>
                              <p:par>
                                <p:cTn id="76" presetID="53" presetClass="entr" presetSubtype="0" fill="hold" grpId="0" nodeType="afterEffect">
                                  <p:stCondLst>
                                    <p:cond delay="0"/>
                                  </p:stCondLst>
                                  <p:childTnLst>
                                    <p:set>
                                      <p:cBhvr>
                                        <p:cTn id="77" dur="1" fill="hold">
                                          <p:stCondLst>
                                            <p:cond delay="0"/>
                                          </p:stCondLst>
                                        </p:cTn>
                                        <p:tgtEl>
                                          <p:spTgt spid="6177"/>
                                        </p:tgtEl>
                                        <p:attrNameLst>
                                          <p:attrName>style.visibility</p:attrName>
                                        </p:attrNameLst>
                                      </p:cBhvr>
                                      <p:to>
                                        <p:strVal val="visible"/>
                                      </p:to>
                                    </p:set>
                                    <p:anim calcmode="lin" valueType="num">
                                      <p:cBhvr>
                                        <p:cTn id="78" dur="2000" fill="hold"/>
                                        <p:tgtEl>
                                          <p:spTgt spid="6177"/>
                                        </p:tgtEl>
                                        <p:attrNameLst>
                                          <p:attrName>ppt_w</p:attrName>
                                        </p:attrNameLst>
                                      </p:cBhvr>
                                      <p:tavLst>
                                        <p:tav tm="0">
                                          <p:val>
                                            <p:fltVal val="0"/>
                                          </p:val>
                                        </p:tav>
                                        <p:tav tm="100000">
                                          <p:val>
                                            <p:strVal val="#ppt_w"/>
                                          </p:val>
                                        </p:tav>
                                      </p:tavLst>
                                    </p:anim>
                                    <p:anim calcmode="lin" valueType="num">
                                      <p:cBhvr>
                                        <p:cTn id="79" dur="2000" fill="hold"/>
                                        <p:tgtEl>
                                          <p:spTgt spid="6177"/>
                                        </p:tgtEl>
                                        <p:attrNameLst>
                                          <p:attrName>ppt_h</p:attrName>
                                        </p:attrNameLst>
                                      </p:cBhvr>
                                      <p:tavLst>
                                        <p:tav tm="0">
                                          <p:val>
                                            <p:fltVal val="0"/>
                                          </p:val>
                                        </p:tav>
                                        <p:tav tm="100000">
                                          <p:val>
                                            <p:strVal val="#ppt_h"/>
                                          </p:val>
                                        </p:tav>
                                      </p:tavLst>
                                    </p:anim>
                                    <p:animEffect transition="in" filter="fade">
                                      <p:cBhvr>
                                        <p:cTn id="80" dur="2000"/>
                                        <p:tgtEl>
                                          <p:spTgt spid="6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57" grpId="0" animBg="1"/>
      <p:bldP spid="6158" grpId="0"/>
      <p:bldP spid="6149" grpId="0" animBg="1"/>
      <p:bldP spid="61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20482" name="Picture 2" descr="http://3.bp.blogspot.com/-X2KAlOIfbls/TZ-6juMPjhI/AAAAAAAAW2w/M0UpC_IOwX8/s1600/LA%2BRESURRECCION%2BDE%2BLAZARO.jpg"/>
          <p:cNvPicPr>
            <a:picLocks noChangeAspect="1" noChangeArrowheads="1"/>
          </p:cNvPicPr>
          <p:nvPr/>
        </p:nvPicPr>
        <p:blipFill>
          <a:blip r:embed="rId2" cstate="print"/>
          <a:srcRect/>
          <a:stretch>
            <a:fillRect/>
          </a:stretch>
        </p:blipFill>
        <p:spPr bwMode="auto">
          <a:xfrm>
            <a:off x="-93833" y="0"/>
            <a:ext cx="9237833" cy="6858001"/>
          </a:xfrm>
          <a:prstGeom prst="rect">
            <a:avLst/>
          </a:prstGeom>
          <a:noFill/>
        </p:spPr>
      </p:pic>
      <p:sp>
        <p:nvSpPr>
          <p:cNvPr id="5" name="4 CuadroTexto"/>
          <p:cNvSpPr txBox="1"/>
          <p:nvPr/>
        </p:nvSpPr>
        <p:spPr>
          <a:xfrm>
            <a:off x="285720" y="214290"/>
            <a:ext cx="7929618" cy="6186309"/>
          </a:xfrm>
          <a:prstGeom prst="rect">
            <a:avLst/>
          </a:prstGeom>
          <a:noFill/>
        </p:spPr>
        <p:txBody>
          <a:bodyPr wrap="square" rtlCol="0">
            <a:spAutoFit/>
          </a:bodyPr>
          <a:lstStyle/>
          <a:p>
            <a:pPr marL="1143000" indent="-1143000">
              <a:buAutoNum type="arabicPeriod"/>
            </a:pPr>
            <a:r>
              <a:rPr lang="es-CO" sz="6600" b="1" dirty="0" smtClean="0">
                <a:solidFill>
                  <a:schemeClr val="bg1"/>
                </a:solidFill>
                <a:effectLst>
                  <a:outerShdw blurRad="38100" dist="38100" dir="2700000" algn="tl">
                    <a:srgbClr val="000000">
                      <a:alpha val="43137"/>
                    </a:srgbClr>
                  </a:outerShdw>
                </a:effectLst>
              </a:rPr>
              <a:t>Jesús lloró… </a:t>
            </a:r>
          </a:p>
          <a:p>
            <a:pPr marL="514350" indent="-514350"/>
            <a:endParaRPr lang="es-CO" sz="6600" b="1" dirty="0" smtClean="0">
              <a:solidFill>
                <a:schemeClr val="bg1"/>
              </a:solidFill>
              <a:effectLst>
                <a:outerShdw blurRad="38100" dist="38100" dir="2700000" algn="tl">
                  <a:srgbClr val="000000">
                    <a:alpha val="43137"/>
                  </a:srgbClr>
                </a:outerShdw>
              </a:effectLst>
            </a:endParaRPr>
          </a:p>
          <a:p>
            <a:pPr marL="514350" indent="-514350"/>
            <a:endParaRPr lang="es-CO" sz="6600" b="1" dirty="0" smtClean="0">
              <a:solidFill>
                <a:schemeClr val="bg1"/>
              </a:solidFill>
              <a:effectLst>
                <a:outerShdw blurRad="38100" dist="38100" dir="2700000" algn="tl">
                  <a:srgbClr val="000000">
                    <a:alpha val="43137"/>
                  </a:srgbClr>
                </a:outerShdw>
              </a:effectLst>
            </a:endParaRPr>
          </a:p>
          <a:p>
            <a:pPr marL="514350" indent="-514350"/>
            <a:r>
              <a:rPr lang="es-CO" sz="6600" b="1" dirty="0" smtClean="0">
                <a:solidFill>
                  <a:schemeClr val="bg1"/>
                </a:solidFill>
                <a:effectLst>
                  <a:outerShdw blurRad="38100" dist="38100" dir="2700000" algn="tl">
                    <a:srgbClr val="000000">
                      <a:alpha val="43137"/>
                    </a:srgbClr>
                  </a:outerShdw>
                </a:effectLst>
              </a:rPr>
              <a:t>Ante la muerte…</a:t>
            </a:r>
          </a:p>
          <a:p>
            <a:pPr marL="514350" indent="-514350"/>
            <a:endParaRPr lang="es-CO" sz="6600" b="1" dirty="0" smtClean="0">
              <a:solidFill>
                <a:schemeClr val="bg1"/>
              </a:solidFill>
              <a:effectLst>
                <a:outerShdw blurRad="38100" dist="38100" dir="2700000" algn="tl">
                  <a:srgbClr val="000000">
                    <a:alpha val="43137"/>
                  </a:srgbClr>
                </a:outerShdw>
              </a:effectLst>
            </a:endParaRPr>
          </a:p>
          <a:p>
            <a:pPr marL="514350" indent="-514350"/>
            <a:r>
              <a:rPr lang="es-CO" sz="6600" b="1" dirty="0" smtClean="0">
                <a:solidFill>
                  <a:schemeClr val="bg1"/>
                </a:solidFill>
                <a:effectLst>
                  <a:outerShdw blurRad="38100" dist="38100" dir="2700000" algn="tl">
                    <a:srgbClr val="000000">
                      <a:alpha val="43137"/>
                    </a:srgbClr>
                  </a:outerShdw>
                </a:effectLst>
              </a:rPr>
              <a:t>¿cómo reaccionamos?</a:t>
            </a:r>
            <a:endParaRPr lang="es-CO"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2BMUERTE%2BDEL%2BSUE%25C3%2591O_pedro%2Bsalinas_"/>
          <p:cNvPicPr>
            <a:picLocks noChangeAspect="1" noChangeArrowheads="1"/>
          </p:cNvPicPr>
          <p:nvPr/>
        </p:nvPicPr>
        <p:blipFill>
          <a:blip r:embed="rId2" cstate="print"/>
          <a:srcRect/>
          <a:stretch>
            <a:fillRect/>
          </a:stretch>
        </p:blipFill>
        <p:spPr bwMode="auto">
          <a:xfrm>
            <a:off x="0" y="-50224"/>
            <a:ext cx="9226578" cy="6908224"/>
          </a:xfrm>
          <a:prstGeom prst="rect">
            <a:avLst/>
          </a:prstGeom>
          <a:noFill/>
          <a:ln w="9525">
            <a:noFill/>
            <a:miter lim="800000"/>
            <a:headEnd/>
            <a:tailEnd/>
          </a:ln>
        </p:spPr>
      </p:pic>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dirty="0"/>
          </a:p>
        </p:txBody>
      </p:sp>
      <p:sp>
        <p:nvSpPr>
          <p:cNvPr id="5" name="4 CuadroTexto"/>
          <p:cNvSpPr txBox="1"/>
          <p:nvPr/>
        </p:nvSpPr>
        <p:spPr>
          <a:xfrm>
            <a:off x="0" y="0"/>
            <a:ext cx="9144000" cy="1323439"/>
          </a:xfrm>
          <a:prstGeom prst="rect">
            <a:avLst/>
          </a:prstGeom>
        </p:spPr>
        <p:style>
          <a:lnRef idx="2">
            <a:schemeClr val="accent1"/>
          </a:lnRef>
          <a:fillRef idx="1002">
            <a:schemeClr val="lt1"/>
          </a:fillRef>
          <a:effectRef idx="0">
            <a:schemeClr val="accent1"/>
          </a:effectRef>
          <a:fontRef idx="minor">
            <a:schemeClr val="dk1"/>
          </a:fontRef>
        </p:style>
        <p:txBody>
          <a:bodyPr wrap="square" rtlCol="0">
            <a:spAutoFit/>
          </a:bodyPr>
          <a:lstStyle/>
          <a:p>
            <a:pPr algn="ctr"/>
            <a:r>
              <a:rPr lang="es-CO" sz="4000" b="1" dirty="0" smtClean="0">
                <a:solidFill>
                  <a:srgbClr val="FF0000"/>
                </a:solidFill>
                <a:effectLst>
                  <a:outerShdw blurRad="38100" dist="38100" dir="2700000" algn="tl">
                    <a:srgbClr val="000000">
                      <a:alpha val="43137"/>
                    </a:srgbClr>
                  </a:outerShdw>
                </a:effectLst>
              </a:rPr>
              <a:t>2. Jesús le dice a Lázaro </a:t>
            </a:r>
          </a:p>
          <a:p>
            <a:pPr algn="ctr"/>
            <a:r>
              <a:rPr lang="es-CO" sz="4000" b="1" dirty="0" smtClean="0">
                <a:solidFill>
                  <a:srgbClr val="FF0000"/>
                </a:solidFill>
                <a:effectLst>
                  <a:outerShdw blurRad="38100" dist="38100" dir="2700000" algn="tl">
                    <a:srgbClr val="000000">
                      <a:alpha val="43137"/>
                    </a:srgbClr>
                  </a:outerShdw>
                </a:effectLst>
              </a:rPr>
              <a:t>(4 días después de muerto) levántate…. </a:t>
            </a:r>
            <a:endParaRPr lang="es-CO" sz="4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49154" name="Picture 2" descr="LA%2BMUERTE%2BDEL%2BSUE%25C3%2591O_pedro%2Bsalinas_"/>
          <p:cNvPicPr>
            <a:picLocks noChangeAspect="1" noChangeArrowheads="1"/>
          </p:cNvPicPr>
          <p:nvPr/>
        </p:nvPicPr>
        <p:blipFill>
          <a:blip r:embed="rId2" cstate="print"/>
          <a:srcRect/>
          <a:stretch>
            <a:fillRect/>
          </a:stretch>
        </p:blipFill>
        <p:spPr bwMode="auto">
          <a:xfrm>
            <a:off x="0" y="-50224"/>
            <a:ext cx="9226578" cy="6908224"/>
          </a:xfrm>
          <a:prstGeom prst="rect">
            <a:avLst/>
          </a:prstGeom>
          <a:noFill/>
          <a:ln w="9525">
            <a:noFill/>
            <a:miter lim="800000"/>
            <a:headEnd/>
            <a:tailEnd/>
          </a:ln>
        </p:spPr>
      </p:pic>
      <p:sp>
        <p:nvSpPr>
          <p:cNvPr id="5" name="4 CuadroTexto"/>
          <p:cNvSpPr txBox="1"/>
          <p:nvPr/>
        </p:nvSpPr>
        <p:spPr>
          <a:xfrm>
            <a:off x="428596" y="214290"/>
            <a:ext cx="8501122" cy="1446550"/>
          </a:xfrm>
          <a:prstGeom prst="rect">
            <a:avLst/>
          </a:prstGeom>
          <a:noFill/>
        </p:spPr>
        <p:txBody>
          <a:bodyPr wrap="square" rtlCol="0">
            <a:spAutoFit/>
          </a:bodyPr>
          <a:lstStyle/>
          <a:p>
            <a:r>
              <a:rPr lang="es-CO" sz="4400" b="1" dirty="0" smtClean="0">
                <a:solidFill>
                  <a:srgbClr val="FF0000"/>
                </a:solidFill>
                <a:effectLst>
                  <a:outerShdw blurRad="38100" dist="38100" dir="2700000" algn="tl">
                    <a:srgbClr val="000000">
                      <a:alpha val="43137"/>
                    </a:srgbClr>
                  </a:outerShdw>
                </a:effectLst>
              </a:rPr>
              <a:t>3. Padre te doy gracias porque siempre me escuchas…</a:t>
            </a:r>
            <a:endParaRPr lang="es-CO" sz="4400" b="1" dirty="0">
              <a:solidFill>
                <a:srgbClr val="FF0000"/>
              </a:solidFill>
              <a:effectLst>
                <a:outerShdw blurRad="38100" dist="38100" dir="2700000" algn="tl">
                  <a:srgbClr val="000000">
                    <a:alpha val="43137"/>
                  </a:srgbClr>
                </a:outerShdw>
              </a:effectLst>
            </a:endParaRPr>
          </a:p>
        </p:txBody>
      </p:sp>
      <p:pic>
        <p:nvPicPr>
          <p:cNvPr id="6" name="il_fi" descr="resurecion"/>
          <p:cNvPicPr>
            <a:picLocks noChangeAspect="1" noChangeArrowheads="1"/>
          </p:cNvPicPr>
          <p:nvPr/>
        </p:nvPicPr>
        <p:blipFill>
          <a:blip r:embed="rId3" cstate="print"/>
          <a:srcRect/>
          <a:stretch>
            <a:fillRect/>
          </a:stretch>
        </p:blipFill>
        <p:spPr bwMode="auto">
          <a:xfrm>
            <a:off x="-642974" y="857232"/>
            <a:ext cx="9144000" cy="77903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CYPG2ZZ5QFQ/TZ-2WKC4-_I/AAAAAAAAW2g/bHaVR5K9fos/s1600/corazon%2Bllama.jpg"/>
          <p:cNvPicPr>
            <a:picLocks noChangeAspect="1" noChangeArrowheads="1"/>
          </p:cNvPicPr>
          <p:nvPr/>
        </p:nvPicPr>
        <p:blipFill>
          <a:blip r:embed="rId2" cstate="print">
            <a:lum bright="45000" contrast="-18000"/>
          </a:blip>
          <a:srcRect/>
          <a:stretch>
            <a:fillRect/>
          </a:stretch>
        </p:blipFill>
        <p:spPr bwMode="auto">
          <a:xfrm>
            <a:off x="0" y="-136526"/>
            <a:ext cx="9144000" cy="6994525"/>
          </a:xfrm>
          <a:prstGeom prst="rect">
            <a:avLst/>
          </a:prstGeom>
          <a:noFill/>
        </p:spPr>
      </p:pic>
      <p:sp>
        <p:nvSpPr>
          <p:cNvPr id="2" name="1 Título"/>
          <p:cNvSpPr>
            <a:spLocks noGrp="1"/>
          </p:cNvSpPr>
          <p:nvPr>
            <p:ph type="title"/>
          </p:nvPr>
        </p:nvSpPr>
        <p:spPr>
          <a:xfrm>
            <a:off x="457200" y="0"/>
            <a:ext cx="8229600" cy="857232"/>
          </a:xfrm>
        </p:spPr>
        <p:txBody>
          <a:bodyPr/>
          <a:lstStyle/>
          <a:p>
            <a:r>
              <a:rPr lang="es-CO" b="1" i="1" dirty="0" smtClean="0">
                <a:solidFill>
                  <a:schemeClr val="accent3"/>
                </a:solidFill>
                <a:effectLst>
                  <a:outerShdw blurRad="38100" dist="38100" dir="2700000" algn="tl">
                    <a:srgbClr val="000000">
                      <a:alpha val="43137"/>
                    </a:srgbClr>
                  </a:outerShdw>
                </a:effectLst>
              </a:rPr>
              <a:t>Contemplemos el texto hoy </a:t>
            </a:r>
            <a:endParaRPr lang="es-CO" b="1" i="1" dirty="0">
              <a:solidFill>
                <a:schemeClr val="accent3"/>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0" y="785794"/>
            <a:ext cx="9144000" cy="6429420"/>
          </a:xfrm>
        </p:spPr>
        <p:txBody>
          <a:bodyPr>
            <a:normAutofit fontScale="85000" lnSpcReduction="10000"/>
          </a:bodyPr>
          <a:lstStyle/>
          <a:p>
            <a:r>
              <a:rPr lang="es-ES_tradnl" b="1" u="sng" dirty="0" smtClean="0">
                <a:solidFill>
                  <a:schemeClr val="bg2">
                    <a:lumMod val="10000"/>
                  </a:schemeClr>
                </a:solidFill>
              </a:rPr>
              <a:t>1. ¿Con cuál actitud de los personajes me identifico?</a:t>
            </a:r>
          </a:p>
          <a:p>
            <a:pPr>
              <a:buFont typeface="Wingdings" pitchFamily="2" charset="2"/>
              <a:buChar char="ü"/>
            </a:pPr>
            <a:r>
              <a:rPr lang="es-ES_tradnl" b="1" u="sng" dirty="0" smtClean="0">
                <a:solidFill>
                  <a:schemeClr val="bg2">
                    <a:lumMod val="10000"/>
                  </a:schemeClr>
                </a:solidFill>
              </a:rPr>
              <a:t>Con Marta (carece de fe), María, fariseos (judíos no creen en la resurrección de los muertos), discípulos…. Lázaro… </a:t>
            </a:r>
          </a:p>
          <a:p>
            <a:r>
              <a:rPr lang="es-ES_tradnl" b="1" u="sng" dirty="0" smtClean="0">
                <a:solidFill>
                  <a:schemeClr val="bg2">
                    <a:lumMod val="10000"/>
                  </a:schemeClr>
                </a:solidFill>
              </a:rPr>
              <a:t>2. La muerte “duele”</a:t>
            </a:r>
            <a:r>
              <a:rPr lang="es-ES_tradnl" b="1" dirty="0" smtClean="0">
                <a:solidFill>
                  <a:schemeClr val="bg2">
                    <a:lumMod val="10000"/>
                  </a:schemeClr>
                </a:solidFill>
              </a:rPr>
              <a:t>. ¿Qué pienso personalmente acerca de la muerte de los otros? ¿Cómo vivo un funeral?</a:t>
            </a:r>
            <a:endParaRPr lang="es-CO" b="1" dirty="0" smtClean="0">
              <a:solidFill>
                <a:schemeClr val="bg2">
                  <a:lumMod val="10000"/>
                </a:schemeClr>
              </a:solidFill>
            </a:endParaRPr>
          </a:p>
          <a:p>
            <a:r>
              <a:rPr lang="es-ES_tradnl" b="1" u="sng" dirty="0" smtClean="0">
                <a:solidFill>
                  <a:schemeClr val="bg2">
                    <a:lumMod val="10000"/>
                  </a:schemeClr>
                </a:solidFill>
              </a:rPr>
              <a:t>3. La muerte es un hecho inevitable y decisivo</a:t>
            </a:r>
            <a:r>
              <a:rPr lang="es-ES_tradnl" b="1" dirty="0" smtClean="0">
                <a:solidFill>
                  <a:schemeClr val="bg2">
                    <a:lumMod val="10000"/>
                  </a:schemeClr>
                </a:solidFill>
              </a:rPr>
              <a:t>. ¿Cómo veo mi propia muerte?</a:t>
            </a:r>
            <a:endParaRPr lang="es-CO" b="1" dirty="0" smtClean="0">
              <a:solidFill>
                <a:schemeClr val="bg2">
                  <a:lumMod val="10000"/>
                </a:schemeClr>
              </a:solidFill>
            </a:endParaRPr>
          </a:p>
          <a:p>
            <a:r>
              <a:rPr lang="es-ES_tradnl" b="1" u="sng" dirty="0" smtClean="0">
                <a:solidFill>
                  <a:schemeClr val="bg2">
                    <a:lumMod val="10000"/>
                  </a:schemeClr>
                </a:solidFill>
              </a:rPr>
              <a:t>4. La muerte es un acontecimiento que hay que asumir con responsabilidad</a:t>
            </a:r>
            <a:r>
              <a:rPr lang="es-ES_tradnl" b="1" dirty="0" smtClean="0">
                <a:solidFill>
                  <a:schemeClr val="bg2">
                    <a:lumMod val="10000"/>
                  </a:schemeClr>
                </a:solidFill>
              </a:rPr>
              <a:t>. ¿Qué pienso del hecho de que estoy permanentemente en camino hacia la muerte?</a:t>
            </a:r>
            <a:endParaRPr lang="es-CO" b="1" dirty="0" smtClean="0">
              <a:solidFill>
                <a:schemeClr val="bg2">
                  <a:lumMod val="10000"/>
                </a:schemeClr>
              </a:solidFill>
            </a:endParaRPr>
          </a:p>
          <a:p>
            <a:r>
              <a:rPr lang="es-ES_tradnl" b="1" u="sng" dirty="0" smtClean="0">
                <a:solidFill>
                  <a:schemeClr val="bg2">
                    <a:lumMod val="10000"/>
                  </a:schemeClr>
                </a:solidFill>
              </a:rPr>
              <a:t>5. La muerte tiene que ver con el culmen del Proyecto de Vida</a:t>
            </a:r>
            <a:r>
              <a:rPr lang="es-ES_tradnl" b="1" dirty="0" smtClean="0">
                <a:solidFill>
                  <a:schemeClr val="bg2">
                    <a:lumMod val="10000"/>
                  </a:schemeClr>
                </a:solidFill>
              </a:rPr>
              <a:t>. ¿He considerado en mi Proyecto Personal de Vida el hecho de mi muerte? ¿Cómo espero vivir mi muerte? ¿Cómo abrirme y expresar progresivamente desde ya la experiencia de la resurrección?</a:t>
            </a:r>
            <a:endParaRPr lang="es-CO" b="1" dirty="0" smtClean="0">
              <a:solidFill>
                <a:schemeClr val="bg2">
                  <a:lumMod val="10000"/>
                </a:schemeClr>
              </a:solidFill>
            </a:endParaRPr>
          </a:p>
          <a:p>
            <a:endParaRPr lang="es-C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untitled6.bmp"/>
          <p:cNvPicPr>
            <a:picLocks noChangeAspect="1" noChangeArrowheads="1"/>
          </p:cNvPicPr>
          <p:nvPr/>
        </p:nvPicPr>
        <p:blipFill>
          <a:blip r:embed="rId2" cstate="print"/>
          <a:srcRect/>
          <a:stretch>
            <a:fillRect/>
          </a:stretch>
        </p:blipFill>
        <p:spPr bwMode="auto">
          <a:xfrm>
            <a:off x="0" y="0"/>
            <a:ext cx="9144000" cy="6849174"/>
          </a:xfrm>
          <a:prstGeom prst="rect">
            <a:avLst/>
          </a:prstGeom>
          <a:noFill/>
        </p:spPr>
      </p:pic>
      <p:pic>
        <p:nvPicPr>
          <p:cNvPr id="2050" name="Picture 2" descr="C:\Documents and Settings\Parroquia\Escritorio\año del credo 2011\CREDO_2.jpg"/>
          <p:cNvPicPr>
            <a:picLocks noChangeAspect="1" noChangeArrowheads="1"/>
          </p:cNvPicPr>
          <p:nvPr/>
        </p:nvPicPr>
        <p:blipFill>
          <a:blip r:embed="rId3" cstate="print"/>
          <a:srcRect/>
          <a:stretch>
            <a:fillRect/>
          </a:stretch>
        </p:blipFill>
        <p:spPr bwMode="auto">
          <a:xfrm>
            <a:off x="1857356" y="-642966"/>
            <a:ext cx="5214974" cy="9144064"/>
          </a:xfrm>
          <a:prstGeom prst="rect">
            <a:avLst/>
          </a:prstGeom>
          <a:ln>
            <a:noFill/>
          </a:ln>
          <a:effectLst>
            <a:softEdge rad="112500"/>
          </a:effectLst>
        </p:spPr>
      </p:pic>
      <p:pic>
        <p:nvPicPr>
          <p:cNvPr id="18434" name="Picture 2" descr="http://2.bp.blogspot.com/-CYPG2ZZ5QFQ/TZ-2WKC4-_I/AAAAAAAAW2g/bHaVR5K9fos/s1600/corazon%2Bllama.jpg"/>
          <p:cNvPicPr>
            <a:picLocks noChangeAspect="1" noChangeArrowheads="1"/>
          </p:cNvPicPr>
          <p:nvPr/>
        </p:nvPicPr>
        <p:blipFill>
          <a:blip r:embed="rId4" cstate="print"/>
          <a:srcRect/>
          <a:stretch>
            <a:fillRect/>
          </a:stretch>
        </p:blipFill>
        <p:spPr bwMode="auto">
          <a:xfrm>
            <a:off x="0" y="-136526"/>
            <a:ext cx="2500299" cy="6994525"/>
          </a:xfrm>
          <a:prstGeom prst="rect">
            <a:avLst/>
          </a:prstGeom>
          <a:noFill/>
        </p:spPr>
      </p:pic>
      <p:pic>
        <p:nvPicPr>
          <p:cNvPr id="5" name="Picture 2" descr="http://2.bp.blogspot.com/-CYPG2ZZ5QFQ/TZ-2WKC4-_I/AAAAAAAAW2g/bHaVR5K9fos/s1600/corazon%2Bllama.jpg"/>
          <p:cNvPicPr>
            <a:picLocks noChangeAspect="1" noChangeArrowheads="1"/>
          </p:cNvPicPr>
          <p:nvPr/>
        </p:nvPicPr>
        <p:blipFill>
          <a:blip r:embed="rId4" cstate="print"/>
          <a:srcRect/>
          <a:stretch>
            <a:fillRect/>
          </a:stretch>
        </p:blipFill>
        <p:spPr bwMode="auto">
          <a:xfrm>
            <a:off x="6643701" y="0"/>
            <a:ext cx="2500299" cy="69945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751060"/>
            <a:ext cx="8715436" cy="4678204"/>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Autor de la vida, escúchanos.</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14290"/>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just">
              <a:spcBef>
                <a:spcPct val="20000"/>
              </a:spcBef>
              <a:defRPr/>
            </a:pPr>
            <a:endParaRPr lang="es-CO" sz="3200" b="1" i="1" dirty="0" smtClean="0">
              <a:latin typeface="Constantia" pitchFamily="18" charset="0"/>
            </a:endParaRPr>
          </a:p>
          <a:p>
            <a:pPr marL="742950" indent="-742950" algn="just">
              <a:spcBef>
                <a:spcPct val="20000"/>
              </a:spcBef>
              <a:defRPr/>
            </a:pPr>
            <a:r>
              <a:rPr lang="es-CO" sz="3200" b="1" i="1" dirty="0" smtClean="0">
                <a:latin typeface="Constantia" pitchFamily="18" charset="0"/>
              </a:rPr>
              <a:t>Caminaré, en presencia del Señor, caminaré en presencia del Señor.</a:t>
            </a:r>
          </a:p>
          <a:p>
            <a:pPr marL="742950" indent="-742950" algn="just">
              <a:spcBef>
                <a:spcPct val="20000"/>
              </a:spcBef>
              <a:buAutoNum type="arabicPeriod"/>
              <a:defRPr/>
            </a:pPr>
            <a:r>
              <a:rPr lang="es-CO" sz="3200" i="1" dirty="0" smtClean="0">
                <a:latin typeface="Constantia" pitchFamily="18" charset="0"/>
              </a:rPr>
              <a:t>Amo al Señor porque escucha mi voz suplicante, porque inclina su oído hacia mi, el día que lo invoco.</a:t>
            </a:r>
          </a:p>
          <a:p>
            <a:pPr marL="742950" indent="-742950" algn="just">
              <a:spcBef>
                <a:spcPct val="20000"/>
              </a:spcBef>
              <a:buAutoNum type="arabicPeriod"/>
              <a:defRPr/>
            </a:pPr>
            <a:r>
              <a:rPr lang="es-CO" sz="3200" i="1" dirty="0" smtClean="0">
                <a:latin typeface="Constantia" pitchFamily="18" charset="0"/>
              </a:rPr>
              <a:t>Me envolvían redes de muerte, me alcanzaron los lazos del abismo, caí en tristeza y en angustia, invoqué el nombre del Señor: ¿Señor salva mi vida!</a:t>
            </a:r>
            <a:endParaRPr lang="es-ES"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is Documentos\Mis imágenes\untitled3.bmp"/>
          <p:cNvPicPr>
            <a:picLocks noChangeAspect="1" noChangeArrowheads="1"/>
          </p:cNvPicPr>
          <p:nvPr/>
        </p:nvPicPr>
        <p:blipFill>
          <a:blip r:embed="rId3"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2428860" y="714356"/>
            <a:ext cx="4429156" cy="5527586"/>
          </a:xfrm>
          <a:prstGeom prst="rect">
            <a:avLst/>
          </a:prstGeom>
          <a:noFill/>
        </p:spPr>
      </p:pic>
      <p:sp>
        <p:nvSpPr>
          <p:cNvPr id="17410" name="Rectangle 1"/>
          <p:cNvSpPr>
            <a:spLocks noChangeArrowheads="1"/>
          </p:cNvSpPr>
          <p:nvPr/>
        </p:nvSpPr>
        <p:spPr bwMode="auto">
          <a:xfrm>
            <a:off x="285720" y="1285860"/>
            <a:ext cx="8643966" cy="4462760"/>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3600" b="1" dirty="0" smtClean="0">
                <a:latin typeface="Constantia" pitchFamily="18" charset="0"/>
                <a:cs typeface="Times New Roman" pitchFamily="18" charset="0"/>
              </a:rPr>
              <a:t>Te ofrezco Señor mi canto de amor, eres mi ilusión, mi fe, mi luz, mi verdad, bendice Señor el vino y el pan, y dadme a beber la inmensa gloria de Dios.(Bis)</a:t>
            </a:r>
          </a:p>
          <a:p>
            <a:pPr algn="ctr" eaLnBrk="0" hangingPunct="0">
              <a:tabLst>
                <a:tab pos="5943600" algn="r"/>
              </a:tabLst>
              <a:defRPr/>
            </a:pPr>
            <a:r>
              <a:rPr lang="es-ES" sz="3200" b="1" dirty="0" smtClean="0">
                <a:latin typeface="Constantia" pitchFamily="18" charset="0"/>
                <a:cs typeface="Times New Roman" pitchFamily="18" charset="0"/>
              </a:rPr>
              <a:t> </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s Documentos\Mis imágenes\ange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56" y="214290"/>
            <a:ext cx="5643602" cy="6087774"/>
          </a:xfrm>
          <a:prstGeom prst="rect">
            <a:avLst/>
          </a:prstGeom>
          <a:noFill/>
        </p:spPr>
      </p:pic>
      <p:sp>
        <p:nvSpPr>
          <p:cNvPr id="19458" name="Rectangle 1"/>
          <p:cNvSpPr>
            <a:spLocks noChangeArrowheads="1"/>
          </p:cNvSpPr>
          <p:nvPr/>
        </p:nvSpPr>
        <p:spPr bwMode="auto">
          <a:xfrm>
            <a:off x="357158" y="1142984"/>
            <a:ext cx="8072494" cy="4370427"/>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4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400" b="1" dirty="0" smtClean="0">
                <a:latin typeface="Constantia" pitchFamily="18" charset="0"/>
                <a:cs typeface="Times New Roman" pitchFamily="18" charset="0"/>
              </a:rPr>
              <a:t>Santo es el Señor, Dios del universo, llenos están el cielo y la tierra.</a:t>
            </a:r>
          </a:p>
          <a:p>
            <a:pPr algn="ctr" eaLnBrk="0" hangingPunct="0">
              <a:tabLst>
                <a:tab pos="5943600" algn="r"/>
              </a:tabLst>
            </a:pPr>
            <a:r>
              <a:rPr lang="es-ES" sz="3400" b="1" dirty="0" smtClean="0">
                <a:latin typeface="Constantia" pitchFamily="18" charset="0"/>
                <a:cs typeface="Times New Roman" pitchFamily="18" charset="0"/>
              </a:rPr>
              <a:t> </a:t>
            </a:r>
          </a:p>
          <a:p>
            <a:pPr algn="ctr" eaLnBrk="0" hangingPunct="0">
              <a:tabLst>
                <a:tab pos="5943600" algn="r"/>
              </a:tabLst>
            </a:pPr>
            <a:r>
              <a:rPr lang="es-ES" sz="3400" b="1" dirty="0" smtClean="0">
                <a:latin typeface="Constantia" pitchFamily="18" charset="0"/>
                <a:cs typeface="Times New Roman" pitchFamily="18" charset="0"/>
              </a:rPr>
              <a:t>Hosanna en el cielo, Hosanna en la tierra, bendito el que viene en nombre del Señor.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14942" y="242886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rot="19876920">
            <a:off x="-39695" y="1693596"/>
            <a:ext cx="7498420" cy="1754326"/>
          </a:xfrm>
          <a:prstGeom prst="rect">
            <a:avLst/>
          </a:prstGeom>
          <a:noFill/>
          <a:ln w="9525">
            <a:noFill/>
            <a:miter lim="800000"/>
            <a:headEnd/>
            <a:tailEnd/>
          </a:ln>
        </p:spPr>
        <p:txBody>
          <a:bodyPr wrap="square">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pic>
        <p:nvPicPr>
          <p:cNvPr id="4" name="Picture 2" descr="D:\Mis Documentos\Mis imágenes\PAGINA 1_1.JPG"/>
          <p:cNvPicPr>
            <a:picLocks noChangeAspect="1" noChangeArrowheads="1"/>
          </p:cNvPicPr>
          <p:nvPr/>
        </p:nvPicPr>
        <p:blipFill>
          <a:blip r:embed="rId3" cstate="print"/>
          <a:srcRect/>
          <a:stretch>
            <a:fillRect/>
          </a:stretch>
        </p:blipFill>
        <p:spPr bwMode="auto">
          <a:xfrm>
            <a:off x="642910" y="214290"/>
            <a:ext cx="1735944" cy="2571768"/>
          </a:xfrm>
          <a:prstGeom prst="ellipse">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0034" y="142852"/>
            <a:ext cx="8286808" cy="5016758"/>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PAZ</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Te regalo en un verso mi paz de mi mano que estrecha tu mano, de mi voz que te dice al cantar que del alma te siento mi hermano, toma mi paz, esa paz que nos hace hermanos.</a:t>
            </a:r>
          </a:p>
          <a:p>
            <a:pPr algn="ctr" eaLnBrk="0" hangingPunct="0">
              <a:tabLst>
                <a:tab pos="5943600" algn="r"/>
              </a:tabLst>
            </a:pPr>
            <a:endParaRPr lang="es-ES" sz="4000" dirty="0" smtClean="0">
              <a:latin typeface="Constantia" pitchFamily="18" charset="0"/>
              <a:cs typeface="Times New Roman" pitchFamily="18" charset="0"/>
            </a:endParaRPr>
          </a:p>
        </p:txBody>
      </p:sp>
      <p:pic>
        <p:nvPicPr>
          <p:cNvPr id="3074" name="Picture 2" descr="C:\Documents and Settings\Parroquia\Mis documentos\Mis imágenes\IMAGENES\jesus_y_la_obeja_perdida.jpg"/>
          <p:cNvPicPr>
            <a:picLocks noChangeAspect="1" noChangeArrowheads="1"/>
          </p:cNvPicPr>
          <p:nvPr/>
        </p:nvPicPr>
        <p:blipFill>
          <a:blip r:embed="rId3" cstate="print"/>
          <a:srcRect/>
          <a:stretch>
            <a:fillRect/>
          </a:stretch>
        </p:blipFill>
        <p:spPr bwMode="auto">
          <a:xfrm>
            <a:off x="285720" y="4429132"/>
            <a:ext cx="1665453" cy="221457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14282" y="142852"/>
            <a:ext cx="8643998" cy="650085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2800" b="1" i="0" u="none" strike="noStrike" kern="1200" cap="none" spc="0" normalizeH="0" baseline="0" noProof="0" dirty="0" smtClean="0">
                <a:ln>
                  <a:noFill/>
                </a:ln>
                <a:solidFill>
                  <a:schemeClr val="tx1"/>
                </a:solidFill>
                <a:effectLst/>
                <a:uLnTx/>
                <a:uFillTx/>
                <a:latin typeface="Constantia" pitchFamily="18" charset="0"/>
              </a:rPr>
              <a:t>CANTO DE COMUNION</a:t>
            </a:r>
            <a:endParaRPr kumimoji="0" lang="es-ES" sz="28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s-CO" sz="3200" b="1" dirty="0" smtClean="0">
                <a:solidFill>
                  <a:srgbClr val="C00000"/>
                </a:solidFill>
                <a:effectLst>
                  <a:outerShdw blurRad="38100" dist="38100" dir="2700000" algn="tl">
                    <a:srgbClr val="000000">
                      <a:alpha val="43137"/>
                    </a:srgbClr>
                  </a:outerShdw>
                </a:effectLst>
                <a:latin typeface="Constantia" pitchFamily="18" charset="0"/>
              </a:rPr>
              <a:t>CRISTO ROMPE LAS CADENAS</a:t>
            </a:r>
            <a:endParaRPr kumimoji="0" lang="es-CO"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onstantia" pitchFamily="18" charset="0"/>
            </a:endParaRPr>
          </a:p>
          <a:p>
            <a:pPr algn="ctr">
              <a:buFontTx/>
              <a:buNone/>
            </a:pPr>
            <a:endParaRPr lang="es-CO" sz="3600" dirty="0" smtClean="0">
              <a:latin typeface="Constantia" pitchFamily="18" charset="0"/>
            </a:endParaRPr>
          </a:p>
          <a:p>
            <a:pPr algn="just">
              <a:buFontTx/>
              <a:buNone/>
            </a:pPr>
            <a:r>
              <a:rPr lang="es-CO" sz="3600" b="1" i="1" dirty="0" smtClean="0">
                <a:latin typeface="Constantia" pitchFamily="18" charset="0"/>
              </a:rPr>
              <a:t>Cristo rompe las cadenas, Cristo rompe las cadenas del pecado. Cristo rompe las cadenas y nos da su libertad.</a:t>
            </a:r>
          </a:p>
          <a:p>
            <a:pPr algn="ctr">
              <a:buFontTx/>
              <a:buNone/>
            </a:pPr>
            <a:endParaRPr lang="es-CO" sz="3600" dirty="0" smtClean="0">
              <a:latin typeface="Constantia" pitchFamily="18" charset="0"/>
            </a:endParaRPr>
          </a:p>
          <a:p>
            <a:pPr algn="just">
              <a:buFontTx/>
              <a:buNone/>
            </a:pPr>
            <a:r>
              <a:rPr lang="es-CO" sz="3600" dirty="0" smtClean="0">
                <a:latin typeface="Constantia" pitchFamily="18" charset="0"/>
              </a:rPr>
              <a:t>   1. ¿Cómo es posible yo vivir sin mi Jesús, si el fundamento de mi vida eres tú? ¿Tú me libraste del pecado y de la muerte, cómo es posible yo vivir sin mi Jesús?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285720" y="1285875"/>
            <a:ext cx="8572528" cy="5214938"/>
          </a:xfrm>
        </p:spPr>
        <p:txBody>
          <a:bodyPr>
            <a:noAutofit/>
          </a:bodyPr>
          <a:lstStyle/>
          <a:p>
            <a:pPr algn="just">
              <a:defRPr/>
            </a:pP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b="1" i="1" dirty="0" smtClean="0">
                <a:latin typeface="Constantia" pitchFamily="18" charset="0"/>
              </a:rPr>
              <a:t>Cristo rompe las cadenas, Cristo rompe las cadenas del pecado. Cristo rompe las cadenas y nos da su libertad.</a:t>
            </a:r>
            <a:r>
              <a:rPr lang="es-CO" sz="3600" dirty="0" smtClean="0">
                <a:latin typeface="Constantia" pitchFamily="18" charset="0"/>
              </a:rPr>
              <a:t/>
            </a:r>
            <a:br>
              <a:rPr lang="es-CO" sz="3600" dirty="0" smtClean="0">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2. </a:t>
            </a:r>
            <a:r>
              <a:rPr lang="es-CO" sz="3600" dirty="0" smtClean="0">
                <a:latin typeface="Constantia" pitchFamily="18" charset="0"/>
              </a:rPr>
              <a:t>Vengamos todos y acerquémonos a él, a recibir misericordia y perdón. Vayamos llenos de esperanza y alegría, vengamos todos y acerquémonos a él.</a:t>
            </a:r>
            <a:r>
              <a:rPr lang="es-ES" sz="3600" dirty="0" smtClean="0">
                <a:solidFill>
                  <a:schemeClr val="tx1"/>
                </a:solidFill>
                <a:latin typeface="Constantia" pitchFamily="18" charset="0"/>
              </a:rPr>
              <a:t/>
            </a:r>
            <a:br>
              <a:rPr lang="es-ES"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endParaRPr lang="es-CO" sz="3600" dirty="0" smtClean="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642910" y="1285875"/>
            <a:ext cx="8143875" cy="5214938"/>
          </a:xfrm>
        </p:spPr>
        <p:txBody>
          <a:bodyPr>
            <a:noAutofit/>
          </a:bodyPr>
          <a:lstStyle/>
          <a:p>
            <a:pPr algn="just">
              <a:defRPr/>
            </a:pP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b="1" i="1" dirty="0" smtClean="0">
                <a:latin typeface="Constantia" pitchFamily="18" charset="0"/>
              </a:rPr>
              <a:t> Cristo rompe las cadenas, Cristo rompe las cadenas del pecado. Cristo rompe las cadenas y nos da su libertad. </a:t>
            </a:r>
            <a:br>
              <a:rPr lang="es-CO" sz="3600" b="1" i="1" dirty="0" smtClean="0">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ES" sz="3600" dirty="0" smtClean="0">
                <a:solidFill>
                  <a:schemeClr val="tx1"/>
                </a:solidFill>
                <a:latin typeface="Constantia" pitchFamily="18" charset="0"/>
              </a:rPr>
              <a:t>3. </a:t>
            </a:r>
            <a:r>
              <a:rPr lang="es-CO" sz="3600" dirty="0" smtClean="0">
                <a:latin typeface="Constantia" pitchFamily="18" charset="0"/>
              </a:rPr>
              <a:t>Ninguno quede aprisionado por el mal, para acercarse bien confiado a Jesús. Que ningún miedo paralice nuestros pasos, ni nos impida recibir su absolución. </a:t>
            </a:r>
            <a:r>
              <a:rPr lang="es-ES" sz="3600" dirty="0" smtClean="0">
                <a:solidFill>
                  <a:schemeClr val="tx1"/>
                </a:solidFill>
                <a:latin typeface="Constantia" pitchFamily="18" charset="0"/>
              </a:rPr>
              <a:t/>
            </a:r>
            <a:br>
              <a:rPr lang="es-ES"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endParaRPr lang="es-CO" sz="3600" dirty="0" smtClean="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jesus-101.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304800" y="-228600"/>
            <a:ext cx="9753600" cy="7315200"/>
          </a:xfrm>
          <a:prstGeom prst="rect">
            <a:avLst/>
          </a:prstGeom>
          <a:noFill/>
        </p:spPr>
      </p:pic>
      <p:sp>
        <p:nvSpPr>
          <p:cNvPr id="23554" name="Rectangle 1"/>
          <p:cNvSpPr>
            <a:spLocks noChangeArrowheads="1"/>
          </p:cNvSpPr>
          <p:nvPr/>
        </p:nvSpPr>
        <p:spPr bwMode="auto">
          <a:xfrm>
            <a:off x="214250" y="0"/>
            <a:ext cx="8929750" cy="6532497"/>
          </a:xfrm>
          <a:prstGeom prst="rect">
            <a:avLst/>
          </a:prstGeom>
          <a:noFill/>
          <a:ln w="9525">
            <a:noFill/>
            <a:miter lim="800000"/>
            <a:headEnd/>
            <a:tailEnd/>
          </a:ln>
        </p:spPr>
        <p:txBody>
          <a:bodyPr wrap="square" tIns="152352" bIns="38088" anchor="ctr">
            <a:spAutoFit/>
          </a:bodyPr>
          <a:lstStyle/>
          <a:p>
            <a:pPr algn="ctr" eaLnBrk="0" hangingPunct="0"/>
            <a:r>
              <a:rPr lang="es-ES" sz="44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400"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Alabanza</a:t>
            </a:r>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miércoles 7:30 p.m.</a:t>
            </a:r>
            <a:r>
              <a:rPr lang="es-ES" sz="4000" i="1" dirty="0">
                <a:solidFill>
                  <a:srgbClr val="3366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ctr" eaLnBrk="0" hangingPunct="0"/>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la gran misión: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jueves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6:00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p.m</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juvenil: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viernes 6:00 p.m.</a:t>
            </a:r>
          </a:p>
          <a:p>
            <a:pPr algn="ctr" eaLnBrk="0" hangingPunct="0"/>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Coros </a:t>
            </a:r>
          </a:p>
          <a:p>
            <a:pPr algn="ctr" eaLnBrk="0" hangingPunct="0"/>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Adultos los Jueves a las 3:00 p.m.</a:t>
            </a:r>
          </a:p>
          <a:p>
            <a:pPr algn="ctr" eaLnBrk="0" hangingPunct="0"/>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Jóvenes viernes 7:00 p.m.  </a:t>
            </a:r>
            <a:r>
              <a:rPr lang="es-ES" sz="4000" i="1"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y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Domingos a las 4.00 p.m. </a:t>
            </a: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4800" b="1" i="1" dirty="0" smtClean="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endParaRPr lang="es-CO"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CO" smtClean="0"/>
          </a:p>
        </p:txBody>
      </p:sp>
      <p:pic>
        <p:nvPicPr>
          <p:cNvPr id="4" name="Picture 2"/>
          <p:cNvPicPr>
            <a:picLocks noChangeAspect="1" noChangeArrowheads="1"/>
          </p:cNvPicPr>
          <p:nvPr/>
        </p:nvPicPr>
        <p:blipFill>
          <a:blip r:embed="rId2" cstate="print"/>
          <a:srcRect l="29883" t="21973" r="8007" b="14306"/>
          <a:stretch>
            <a:fillRect/>
          </a:stretch>
        </p:blipFill>
        <p:spPr bwMode="auto">
          <a:xfrm>
            <a:off x="0" y="0"/>
            <a:ext cx="9144000" cy="6858000"/>
          </a:xfrm>
          <a:prstGeom prst="rect">
            <a:avLst/>
          </a:prstGeom>
          <a:ln>
            <a:headEnd/>
            <a:tailEnd/>
          </a:ln>
        </p:spPr>
        <p:style>
          <a:lnRef idx="1">
            <a:schemeClr val="accent5"/>
          </a:lnRef>
          <a:fillRef idx="2">
            <a:schemeClr val="accent5"/>
          </a:fillRef>
          <a:effectRef idx="1">
            <a:schemeClr val="accent5"/>
          </a:effectRef>
          <a:fontRef idx="minor">
            <a:schemeClr val="dk1"/>
          </a:fontRef>
        </p:style>
      </p:pic>
      <p:cxnSp>
        <p:nvCxnSpPr>
          <p:cNvPr id="6" name="5 Conector recto de flecha"/>
          <p:cNvCxnSpPr/>
          <p:nvPr/>
        </p:nvCxnSpPr>
        <p:spPr>
          <a:xfrm flipV="1">
            <a:off x="1857375" y="3071813"/>
            <a:ext cx="928688"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0" y="4857760"/>
            <a:ext cx="9144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spc="50" dirty="0">
                <a:ln w="11430"/>
                <a:solidFill>
                  <a:schemeClr val="tx1"/>
                </a:solidFill>
                <a:effectLst>
                  <a:outerShdw blurRad="76200" dist="50800" dir="5400000" algn="tl" rotWithShape="0">
                    <a:srgbClr val="000000">
                      <a:alpha val="65000"/>
                    </a:srgbClr>
                  </a:outerShdw>
                </a:effectLst>
              </a:rPr>
              <a:t>Recorrido del viacrucis</a:t>
            </a:r>
          </a:p>
          <a:p>
            <a:pPr algn="ctr" fontAlgn="auto">
              <a:spcBef>
                <a:spcPts val="0"/>
              </a:spcBef>
              <a:spcAft>
                <a:spcPts val="0"/>
              </a:spcAft>
              <a:defRPr/>
            </a:pPr>
            <a:r>
              <a:rPr lang="es-ES" sz="3600" b="1" spc="50" dirty="0">
                <a:ln w="11430"/>
                <a:solidFill>
                  <a:schemeClr val="accent1">
                    <a:lumMod val="75000"/>
                  </a:schemeClr>
                </a:solidFill>
                <a:effectLst>
                  <a:outerShdw blurRad="76200" dist="50800" dir="5400000" algn="tl" rotWithShape="0">
                    <a:srgbClr val="000000">
                      <a:alpha val="65000"/>
                    </a:srgbClr>
                  </a:outerShdw>
                </a:effectLst>
              </a:rPr>
              <a:t>Salida de la Playa, Novena, las Vegas – </a:t>
            </a:r>
            <a:r>
              <a:rPr lang="es-ES" sz="3600" b="1" spc="50" dirty="0" err="1">
                <a:ln w="11430"/>
                <a:solidFill>
                  <a:schemeClr val="accent1">
                    <a:lumMod val="75000"/>
                  </a:schemeClr>
                </a:solidFill>
                <a:effectLst>
                  <a:outerShdw blurRad="76200" dist="50800" dir="5400000" algn="tl" rotWithShape="0">
                    <a:srgbClr val="000000">
                      <a:alpha val="65000"/>
                    </a:srgbClr>
                  </a:outerShdw>
                </a:effectLst>
              </a:rPr>
              <a:t>Mayapan</a:t>
            </a:r>
            <a:r>
              <a:rPr lang="es-ES" sz="3600" b="1" spc="50" dirty="0">
                <a:ln w="11430"/>
                <a:solidFill>
                  <a:schemeClr val="accent1">
                    <a:lumMod val="75000"/>
                  </a:schemeClr>
                </a:solidFill>
                <a:effectLst>
                  <a:outerShdw blurRad="76200" dist="50800" dir="5400000" algn="tl" rotWithShape="0">
                    <a:srgbClr val="000000">
                      <a:alpha val="65000"/>
                    </a:srgbClr>
                  </a:outerShdw>
                </a:effectLst>
              </a:rPr>
              <a:t> y llegada al templo parroquial </a:t>
            </a:r>
          </a:p>
        </p:txBody>
      </p:sp>
      <p:sp>
        <p:nvSpPr>
          <p:cNvPr id="8" name="7 Flecha derecha"/>
          <p:cNvSpPr/>
          <p:nvPr/>
        </p:nvSpPr>
        <p:spPr>
          <a:xfrm rot="19583357">
            <a:off x="1565275" y="3028950"/>
            <a:ext cx="1338263" cy="300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Flecha doblada"/>
          <p:cNvSpPr/>
          <p:nvPr/>
        </p:nvSpPr>
        <p:spPr>
          <a:xfrm rot="21219634" flipV="1">
            <a:off x="2817813" y="2813050"/>
            <a:ext cx="3121025" cy="744538"/>
          </a:xfrm>
          <a:prstGeom prst="bentArrow">
            <a:avLst>
              <a:gd name="adj1" fmla="val 13654"/>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2" name="11 Flecha izquierda"/>
          <p:cNvSpPr/>
          <p:nvPr/>
        </p:nvSpPr>
        <p:spPr>
          <a:xfrm rot="21064958" flipV="1">
            <a:off x="4546600" y="3398838"/>
            <a:ext cx="1173163" cy="227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3" name="12 Botón de acción: Inicio">
            <a:hlinkClick r:id="" action="ppaction://hlinkshowjump?jump=firstslide" highlightClick="1"/>
          </p:cNvPr>
          <p:cNvSpPr/>
          <p:nvPr/>
        </p:nvSpPr>
        <p:spPr>
          <a:xfrm>
            <a:off x="4071938" y="3500438"/>
            <a:ext cx="428625" cy="328612"/>
          </a:xfrm>
          <a:prstGeom prst="actionButtonHom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s-CO"/>
          </a:p>
        </p:txBody>
      </p:sp>
      <p:sp>
        <p:nvSpPr>
          <p:cNvPr id="14" name="13 Botón de acción: Final">
            <a:hlinkClick r:id="" action="ppaction://hlinkshowjump?jump=lastslide" highlightClick="1"/>
          </p:cNvPr>
          <p:cNvSpPr/>
          <p:nvPr/>
        </p:nvSpPr>
        <p:spPr>
          <a:xfrm rot="18207337">
            <a:off x="1659731" y="3720307"/>
            <a:ext cx="180975" cy="309562"/>
          </a:xfrm>
          <a:prstGeom prst="actionButtonEnd">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s-CO"/>
          </a:p>
        </p:txBody>
      </p:sp>
      <p:sp>
        <p:nvSpPr>
          <p:cNvPr id="15" name="14 Botón de acción: Inicio">
            <a:hlinkClick r:id="" action="ppaction://hlinkshowjump?jump=firstslide" highlightClick="1"/>
          </p:cNvPr>
          <p:cNvSpPr/>
          <p:nvPr/>
        </p:nvSpPr>
        <p:spPr>
          <a:xfrm>
            <a:off x="8572500" y="6357938"/>
            <a:ext cx="428625" cy="328612"/>
          </a:xfrm>
          <a:prstGeom prst="actionButtonHom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s-CO"/>
          </a:p>
        </p:txBody>
      </p:sp>
      <p:sp>
        <p:nvSpPr>
          <p:cNvPr id="16" name="15 Botón de acción: Final">
            <a:hlinkClick r:id="" action="ppaction://hlinkshowjump?jump=lastslide" highlightClick="1"/>
          </p:cNvPr>
          <p:cNvSpPr/>
          <p:nvPr/>
        </p:nvSpPr>
        <p:spPr>
          <a:xfrm rot="18207337">
            <a:off x="445294" y="5863431"/>
            <a:ext cx="180975" cy="309563"/>
          </a:xfrm>
          <a:prstGeom prst="actionButtonEnd">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5984" y="428604"/>
            <a:ext cx="6500858" cy="4524315"/>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Cuantas veces señor yo peque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yo te pido mil veces perdón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 he clavado señor en la cruz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te he clavado mi señor en la cruz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 prometo señor ser mejor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te prometo señor ser mejor.</a:t>
            </a:r>
          </a:p>
        </p:txBody>
      </p:sp>
      <p:pic>
        <p:nvPicPr>
          <p:cNvPr id="1027" name="Picture 3" descr="C:\Documents and Settings\Parroquia\Mis documentos\Mis imágenes\IMAGENES\getsemani.jpg"/>
          <p:cNvPicPr>
            <a:picLocks noChangeAspect="1" noChangeArrowheads="1"/>
          </p:cNvPicPr>
          <p:nvPr/>
        </p:nvPicPr>
        <p:blipFill>
          <a:blip r:embed="rId2" cstate="print"/>
          <a:srcRect/>
          <a:stretch>
            <a:fillRect/>
          </a:stretch>
        </p:blipFill>
        <p:spPr bwMode="auto">
          <a:xfrm flipH="1">
            <a:off x="357158" y="4071942"/>
            <a:ext cx="1963829"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648845"/>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de la profecía de Ezequiel (37, 12-14)</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Os infundiré, mi espíritu, y viviréis.</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5355312"/>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Del Señor viene la misericordia, la redención copiosa.</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4282" y="571480"/>
            <a:ext cx="8786842" cy="5693866"/>
          </a:xfrm>
          <a:prstGeom prst="rect">
            <a:avLst/>
          </a:prstGeom>
          <a:noFill/>
          <a:ln w="9525">
            <a:noFill/>
            <a:miter lim="800000"/>
            <a:headEnd/>
            <a:tailEnd/>
          </a:ln>
        </p:spPr>
        <p:txBody>
          <a:bodyPr wrap="square">
            <a:spAutoFit/>
          </a:bodyPr>
          <a:lstStyle/>
          <a:p>
            <a:pPr algn="ctr"/>
            <a:r>
              <a:rPr lang="es-CO" sz="52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5200" b="1" i="1" dirty="0" smtClean="0">
                <a:solidFill>
                  <a:srgbClr val="C00000"/>
                </a:solidFill>
                <a:effectLst>
                  <a:outerShdw blurRad="38100" dist="38100" dir="2700000" algn="tl">
                    <a:srgbClr val="000000">
                      <a:alpha val="43137"/>
                    </a:srgbClr>
                  </a:outerShdw>
                </a:effectLst>
                <a:latin typeface="Constantia" pitchFamily="18" charset="0"/>
              </a:rPr>
              <a:t> De la Carta del apóstol san Pablo a los Romanos (8, 8-11)</a:t>
            </a:r>
          </a:p>
          <a:p>
            <a:pPr algn="ctr"/>
            <a:r>
              <a:rPr lang="es-ES" sz="5200" i="1" dirty="0" smtClean="0">
                <a:latin typeface="Constantia" pitchFamily="18" charset="0"/>
              </a:rPr>
              <a:t/>
            </a:r>
            <a:br>
              <a:rPr lang="es-ES" sz="5200" i="1" dirty="0" smtClean="0">
                <a:latin typeface="Constantia" pitchFamily="18" charset="0"/>
              </a:rPr>
            </a:br>
            <a:r>
              <a:rPr lang="es-ES" sz="5200" i="1" dirty="0" smtClean="0">
                <a:latin typeface="Constantia" pitchFamily="18" charset="0"/>
              </a:rPr>
              <a:t>El Espíritu del que resucitó a Jesús de entre los muertos habita en vosotros.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85720" y="3786190"/>
            <a:ext cx="8643966" cy="2308324"/>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Jesucristo me dejo inquieto, su palabra me lleno de luz, /nunca mas yo pude ver, el mundo sin sentir aquello que sintió Jesús./</a:t>
            </a:r>
          </a:p>
        </p:txBody>
      </p:sp>
      <p:pic>
        <p:nvPicPr>
          <p:cNvPr id="4" name="Picture 2" descr="C:\Documents and Settings\Parroquia\Mis documentos\Mis imágenes\PENTECOSTES\espiritusobrebiblia.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898506" y="357166"/>
            <a:ext cx="2857765" cy="314327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71472" y="357166"/>
            <a:ext cx="8143900" cy="464742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Juan  (11, 1 - 45)</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Yo soy la resurrección y la vida. </a:t>
            </a:r>
          </a:p>
        </p:txBody>
      </p:sp>
      <p:pic>
        <p:nvPicPr>
          <p:cNvPr id="1026" name="Picture 2" descr="D:\Mis Documentos\Mis imágenes\imag.jpg"/>
          <p:cNvPicPr>
            <a:picLocks noChangeAspect="1" noChangeArrowheads="1"/>
          </p:cNvPicPr>
          <p:nvPr/>
        </p:nvPicPr>
        <p:blipFill>
          <a:blip r:embed="rId3" cstate="print"/>
          <a:srcRect/>
          <a:stretch>
            <a:fillRect/>
          </a:stretch>
        </p:blipFill>
        <p:spPr bwMode="auto">
          <a:xfrm>
            <a:off x="6072198" y="3929066"/>
            <a:ext cx="2097177" cy="271462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tania"/>
          <p:cNvPicPr>
            <a:picLocks noChangeAspect="1" noChangeArrowheads="1"/>
          </p:cNvPicPr>
          <p:nvPr/>
        </p:nvPicPr>
        <p:blipFill>
          <a:blip r:embed="rId2" cstate="print"/>
          <a:srcRect/>
          <a:stretch>
            <a:fillRect/>
          </a:stretch>
        </p:blipFill>
        <p:spPr bwMode="auto">
          <a:xfrm>
            <a:off x="0" y="0"/>
            <a:ext cx="4400550" cy="6858000"/>
          </a:xfrm>
          <a:prstGeom prst="rect">
            <a:avLst/>
          </a:prstGeom>
          <a:noFill/>
          <a:ln w="9525">
            <a:noFill/>
            <a:miter lim="800000"/>
            <a:headEnd/>
            <a:tailEnd/>
          </a:ln>
        </p:spPr>
      </p:pic>
      <p:sp>
        <p:nvSpPr>
          <p:cNvPr id="3075" name="Text Box 3"/>
          <p:cNvSpPr txBox="1">
            <a:spLocks noChangeArrowheads="1"/>
          </p:cNvSpPr>
          <p:nvPr/>
        </p:nvSpPr>
        <p:spPr bwMode="auto">
          <a:xfrm>
            <a:off x="4716463" y="476250"/>
            <a:ext cx="4032250" cy="2647950"/>
          </a:xfrm>
          <a:prstGeom prst="rect">
            <a:avLst/>
          </a:prstGeom>
          <a:noFill/>
          <a:ln w="9525">
            <a:noFill/>
            <a:miter lim="800000"/>
            <a:headEnd/>
            <a:tailEnd/>
          </a:ln>
        </p:spPr>
        <p:txBody>
          <a:bodyPr>
            <a:spAutoFit/>
          </a:bodyPr>
          <a:lstStyle/>
          <a:p>
            <a:pPr algn="ctr">
              <a:spcBef>
                <a:spcPct val="50000"/>
              </a:spcBef>
            </a:pPr>
            <a:r>
              <a:rPr lang="es-CO" sz="2400" b="1" dirty="0"/>
              <a:t>EN ESTE PUEBLO QUE SE LLAMA BETANIA JESÚS TENIA UNOS AMIGOS QUE QUERÍA MUCHO. SE LLAMABAN: MARTHA, MARÍA Y LÁZARO</a:t>
            </a:r>
            <a:endParaRPr lang="es-ES" sz="2400" b="1" dirty="0"/>
          </a:p>
        </p:txBody>
      </p:sp>
      <p:sp>
        <p:nvSpPr>
          <p:cNvPr id="3077" name="AutoShape 5"/>
          <p:cNvSpPr>
            <a:spLocks noChangeArrowheads="1"/>
          </p:cNvSpPr>
          <p:nvPr/>
        </p:nvSpPr>
        <p:spPr bwMode="auto">
          <a:xfrm>
            <a:off x="4500563" y="3068638"/>
            <a:ext cx="4643437" cy="2952750"/>
          </a:xfrm>
          <a:prstGeom prst="star32">
            <a:avLst>
              <a:gd name="adj" fmla="val 42171"/>
            </a:avLst>
          </a:prstGeom>
          <a:solidFill>
            <a:srgbClr val="FFFFCC"/>
          </a:solidFill>
          <a:ln w="9525">
            <a:solidFill>
              <a:srgbClr val="FF9900"/>
            </a:solidFill>
            <a:miter lim="800000"/>
            <a:headEnd/>
            <a:tailEnd/>
          </a:ln>
        </p:spPr>
        <p:txBody>
          <a:bodyPr wrap="none" anchor="ctr"/>
          <a:lstStyle/>
          <a:p>
            <a:endParaRPr lang="es-CO" dirty="0"/>
          </a:p>
        </p:txBody>
      </p:sp>
      <p:sp>
        <p:nvSpPr>
          <p:cNvPr id="3076" name="Text Box 4"/>
          <p:cNvSpPr txBox="1">
            <a:spLocks noChangeArrowheads="1"/>
          </p:cNvSpPr>
          <p:nvPr/>
        </p:nvSpPr>
        <p:spPr bwMode="auto">
          <a:xfrm>
            <a:off x="4859338" y="4044950"/>
            <a:ext cx="3744912" cy="1328738"/>
          </a:xfrm>
          <a:prstGeom prst="rect">
            <a:avLst/>
          </a:prstGeom>
          <a:noFill/>
          <a:ln w="9525">
            <a:noFill/>
            <a:miter lim="800000"/>
            <a:headEnd/>
            <a:tailEnd/>
          </a:ln>
        </p:spPr>
        <p:txBody>
          <a:bodyPr>
            <a:spAutoFit/>
          </a:bodyPr>
          <a:lstStyle/>
          <a:p>
            <a:pPr algn="ctr">
              <a:spcBef>
                <a:spcPct val="50000"/>
              </a:spcBef>
            </a:pPr>
            <a:r>
              <a:rPr lang="es-CO" b="1" dirty="0"/>
              <a:t>ES UNA HISTORIA MUY BONITA. TE INVITO A LEERLA EN TU BIBLIA.</a:t>
            </a:r>
          </a:p>
          <a:p>
            <a:pPr algn="ctr">
              <a:spcBef>
                <a:spcPct val="50000"/>
              </a:spcBef>
            </a:pPr>
            <a:r>
              <a:rPr lang="es-CO" b="1" dirty="0"/>
              <a:t>Juan 11,1-45</a:t>
            </a:r>
            <a:endParaRPr lang="es-ES" b="1" dirty="0"/>
          </a:p>
        </p:txBody>
      </p:sp>
      <p:sp>
        <p:nvSpPr>
          <p:cNvPr id="6" name="5 CuadroTexto"/>
          <p:cNvSpPr txBox="1"/>
          <p:nvPr/>
        </p:nvSpPr>
        <p:spPr>
          <a:xfrm>
            <a:off x="539552" y="4941168"/>
            <a:ext cx="3384376" cy="1015663"/>
          </a:xfrm>
          <a:prstGeom prst="rect">
            <a:avLst/>
          </a:prstGeom>
          <a:noFill/>
        </p:spPr>
        <p:txBody>
          <a:bodyPr wrap="square" rtlCol="0">
            <a:spAutoFit/>
          </a:bodyPr>
          <a:lstStyle/>
          <a:p>
            <a:pPr algn="ctr"/>
            <a:r>
              <a:rPr lang="es-CO" sz="6000" dirty="0" smtClean="0">
                <a:solidFill>
                  <a:srgbClr val="FF0000"/>
                </a:solidFill>
                <a:latin typeface="Aharoni" pitchFamily="2" charset="-79"/>
                <a:cs typeface="Aharoni" pitchFamily="2" charset="-79"/>
              </a:rPr>
              <a:t>LECTURA</a:t>
            </a:r>
            <a:endParaRPr lang="es-CO" sz="6000" dirty="0">
              <a:solidFill>
                <a:srgbClr val="FF0000"/>
              </a:solidFill>
              <a:latin typeface="Aharoni" pitchFamily="2" charset="-79"/>
              <a:cs typeface="Aharoni" pitchFamily="2" charset="-79"/>
            </a:endParaRPr>
          </a:p>
        </p:txBody>
      </p:sp>
    </p:spTree>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xit" presetSubtype="0" fill="hold" nodeType="afterEffect">
                                  <p:stCondLst>
                                    <p:cond delay="1000"/>
                                  </p:stCondLst>
                                  <p:childTnLst>
                                    <p:anim calcmode="lin" valueType="num">
                                      <p:cBhvr>
                                        <p:cTn id="6" dur="1000"/>
                                        <p:tgtEl>
                                          <p:spTgt spid="6">
                                            <p:txEl>
                                              <p:pRg st="0" end="0"/>
                                            </p:txEl>
                                          </p:spTgt>
                                        </p:tgtEl>
                                        <p:attrNameLst>
                                          <p:attrName>ppt_w</p:attrName>
                                        </p:attrNameLst>
                                      </p:cBhvr>
                                      <p:tavLst>
                                        <p:tav tm="0">
                                          <p:val>
                                            <p:strVal val="ppt_w"/>
                                          </p:val>
                                        </p:tav>
                                        <p:tav tm="100000">
                                          <p:val>
                                            <p:fltVal val="0"/>
                                          </p:val>
                                        </p:tav>
                                      </p:tavLst>
                                    </p:anim>
                                    <p:anim calcmode="lin" valueType="num">
                                      <p:cBhvr>
                                        <p:cTn id="7" dur="1000"/>
                                        <p:tgtEl>
                                          <p:spTgt spid="6">
                                            <p:txEl>
                                              <p:pRg st="0" end="0"/>
                                            </p:txEl>
                                          </p:spTgt>
                                        </p:tgtEl>
                                        <p:attrNameLst>
                                          <p:attrName>ppt_h</p:attrName>
                                        </p:attrNameLst>
                                      </p:cBhvr>
                                      <p:tavLst>
                                        <p:tav tm="0">
                                          <p:val>
                                            <p:strVal val="ppt_h"/>
                                          </p:val>
                                        </p:tav>
                                        <p:tav tm="100000">
                                          <p:val>
                                            <p:fltVal val="0"/>
                                          </p:val>
                                        </p:tav>
                                      </p:tavLst>
                                    </p:anim>
                                    <p:anim calcmode="lin" valueType="num">
                                      <p:cBhvr>
                                        <p:cTn id="8" dur="1000"/>
                                        <p:tgtEl>
                                          <p:spTgt spid="6">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6">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6">
                                            <p:txEl>
                                              <p:pRg st="0" end="0"/>
                                            </p:txEl>
                                          </p:spTgt>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2000"/>
                                        <p:tgtEl>
                                          <p:spTgt spid="3074"/>
                                        </p:tgtEl>
                                      </p:cBhvr>
                                    </p:animEffect>
                                  </p:childTnLst>
                                </p:cTn>
                              </p:par>
                            </p:childTnLst>
                          </p:cTn>
                        </p:par>
                        <p:par>
                          <p:cTn id="15" fill="hold">
                            <p:stCondLst>
                              <p:cond delay="5000"/>
                            </p:stCondLst>
                            <p:childTnLst>
                              <p:par>
                                <p:cTn id="16" presetID="27" presetClass="entr" presetSubtype="0" fill="hold" grpId="0" nodeType="afterEffect">
                                  <p:stCondLst>
                                    <p:cond delay="1000"/>
                                  </p:stCondLst>
                                  <p:iterate type="lt">
                                    <p:tmPct val="50000"/>
                                  </p:iterate>
                                  <p:childTnLst>
                                    <p:set>
                                      <p:cBhvr>
                                        <p:cTn id="17" dur="1" fill="hold">
                                          <p:stCondLst>
                                            <p:cond delay="0"/>
                                          </p:stCondLst>
                                        </p:cTn>
                                        <p:tgtEl>
                                          <p:spTgt spid="3075"/>
                                        </p:tgtEl>
                                        <p:attrNameLst>
                                          <p:attrName>style.visibility</p:attrName>
                                        </p:attrNameLst>
                                      </p:cBhvr>
                                      <p:to>
                                        <p:strVal val="visible"/>
                                      </p:to>
                                    </p:set>
                                    <p:anim calcmode="discrete" valueType="clr">
                                      <p:cBhvr override="childStyle">
                                        <p:cTn id="18" dur="80"/>
                                        <p:tgtEl>
                                          <p:spTgt spid="307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75"/>
                                        </p:tgtEl>
                                        <p:attrNameLst>
                                          <p:attrName>fillcolor</p:attrName>
                                        </p:attrNameLst>
                                      </p:cBhvr>
                                      <p:tavLst>
                                        <p:tav tm="0">
                                          <p:val>
                                            <p:clrVal>
                                              <a:schemeClr val="accent2"/>
                                            </p:clrVal>
                                          </p:val>
                                        </p:tav>
                                        <p:tav tm="50000">
                                          <p:val>
                                            <p:clrVal>
                                              <a:schemeClr val="hlink"/>
                                            </p:clrVal>
                                          </p:val>
                                        </p:tav>
                                      </p:tavLst>
                                    </p:anim>
                                    <p:set>
                                      <p:cBhvr>
                                        <p:cTn id="20" dur="80"/>
                                        <p:tgtEl>
                                          <p:spTgt spid="3075"/>
                                        </p:tgtEl>
                                        <p:attrNameLst>
                                          <p:attrName>fill.type</p:attrName>
                                        </p:attrNameLst>
                                      </p:cBhvr>
                                      <p:to>
                                        <p:strVal val="solid"/>
                                      </p:to>
                                    </p:set>
                                  </p:childTnLst>
                                </p:cTn>
                              </p:par>
                            </p:childTnLst>
                          </p:cTn>
                        </p:par>
                        <p:par>
                          <p:cTn id="21" fill="hold">
                            <p:stCondLst>
                              <p:cond delay="9800"/>
                            </p:stCondLst>
                            <p:childTnLst>
                              <p:par>
                                <p:cTn id="22" presetID="55" presetClass="entr" presetSubtype="0" fill="hold" grpId="0" nodeType="afterEffect">
                                  <p:stCondLst>
                                    <p:cond delay="1500"/>
                                  </p:stCondLst>
                                  <p:childTnLst>
                                    <p:set>
                                      <p:cBhvr>
                                        <p:cTn id="23" dur="1" fill="hold">
                                          <p:stCondLst>
                                            <p:cond delay="0"/>
                                          </p:stCondLst>
                                        </p:cTn>
                                        <p:tgtEl>
                                          <p:spTgt spid="3077"/>
                                        </p:tgtEl>
                                        <p:attrNameLst>
                                          <p:attrName>style.visibility</p:attrName>
                                        </p:attrNameLst>
                                      </p:cBhvr>
                                      <p:to>
                                        <p:strVal val="visible"/>
                                      </p:to>
                                    </p:set>
                                    <p:anim calcmode="lin" valueType="num">
                                      <p:cBhvr>
                                        <p:cTn id="24" dur="1000" fill="hold"/>
                                        <p:tgtEl>
                                          <p:spTgt spid="3077"/>
                                        </p:tgtEl>
                                        <p:attrNameLst>
                                          <p:attrName>ppt_w</p:attrName>
                                        </p:attrNameLst>
                                      </p:cBhvr>
                                      <p:tavLst>
                                        <p:tav tm="0">
                                          <p:val>
                                            <p:strVal val="#ppt_w*0.70"/>
                                          </p:val>
                                        </p:tav>
                                        <p:tav tm="100000">
                                          <p:val>
                                            <p:strVal val="#ppt_w"/>
                                          </p:val>
                                        </p:tav>
                                      </p:tavLst>
                                    </p:anim>
                                    <p:anim calcmode="lin" valueType="num">
                                      <p:cBhvr>
                                        <p:cTn id="25" dur="1000" fill="hold"/>
                                        <p:tgtEl>
                                          <p:spTgt spid="3077"/>
                                        </p:tgtEl>
                                        <p:attrNameLst>
                                          <p:attrName>ppt_h</p:attrName>
                                        </p:attrNameLst>
                                      </p:cBhvr>
                                      <p:tavLst>
                                        <p:tav tm="0">
                                          <p:val>
                                            <p:strVal val="#ppt_h"/>
                                          </p:val>
                                        </p:tav>
                                        <p:tav tm="100000">
                                          <p:val>
                                            <p:strVal val="#ppt_h"/>
                                          </p:val>
                                        </p:tav>
                                      </p:tavLst>
                                    </p:anim>
                                    <p:animEffect transition="in" filter="fade">
                                      <p:cBhvr>
                                        <p:cTn id="26" dur="1000"/>
                                        <p:tgtEl>
                                          <p:spTgt spid="3077"/>
                                        </p:tgtEl>
                                      </p:cBhvr>
                                    </p:animEffect>
                                  </p:childTnLst>
                                </p:cTn>
                              </p:par>
                            </p:childTnLst>
                          </p:cTn>
                        </p:par>
                        <p:par>
                          <p:cTn id="27" fill="hold">
                            <p:stCondLst>
                              <p:cond delay="12300"/>
                            </p:stCondLst>
                            <p:childTnLst>
                              <p:par>
                                <p:cTn id="28" presetID="10" presetClass="entr" presetSubtype="0" fill="hold" grpId="0" nodeType="afterEffect">
                                  <p:stCondLst>
                                    <p:cond delay="150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animBg="1"/>
      <p:bldP spid="307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775F55"/>
      </a:dk2>
      <a:lt2>
        <a:srgbClr val="EBDDC3"/>
      </a:lt2>
      <a:accent1>
        <a:srgbClr val="94B6D2"/>
      </a:accent1>
      <a:accent2>
        <a:srgbClr val="7030A0"/>
      </a:accent2>
      <a:accent3>
        <a:srgbClr val="CCECFF"/>
      </a:accent3>
      <a:accent4>
        <a:srgbClr val="FFCCFF"/>
      </a:accent4>
      <a:accent5>
        <a:srgbClr val="7BA79D"/>
      </a:accent5>
      <a:accent6>
        <a:srgbClr val="968C8C"/>
      </a:accent6>
      <a:hlink>
        <a:srgbClr val="FFFFCC"/>
      </a:hlink>
      <a:folHlink>
        <a:srgbClr val="E7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3943</TotalTime>
  <Words>1024</Words>
  <Application>Microsoft Office PowerPoint</Application>
  <PresentationFormat>On-screen Show (4:3)</PresentationFormat>
  <Paragraphs>136</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Contemplemos el texto hoy </vt:lpstr>
      <vt:lpstr>Slide 17</vt:lpstr>
      <vt:lpstr>Esta es nuestra fe.  Esta es la fe de la Iglesia, que nos gloriamos de profesar en Cristo Jesús, nuestro Señor. </vt:lpstr>
      <vt:lpstr>Slide 19</vt:lpstr>
      <vt:lpstr>Slide 20</vt:lpstr>
      <vt:lpstr>Slide 21</vt:lpstr>
      <vt:lpstr>Slide 22</vt:lpstr>
      <vt:lpstr>Slide 23</vt:lpstr>
      <vt:lpstr>Slide 24</vt:lpstr>
      <vt:lpstr>  Cristo rompe las cadenas, Cristo rompe las cadenas del pecado. Cristo rompe las cadenas y nos da su libertad.   2. Vengamos todos y acerquémonos a él, a recibir misericordia y perdón. Vayamos llenos de esperanza y alegría, vengamos todos y acerquémonos a él.     </vt:lpstr>
      <vt:lpstr>    Cristo rompe las cadenas, Cristo rompe las cadenas del pecado. Cristo rompe las cadenas y nos da su libertad.   3. Ninguno quede aprisionado por el mal, para acercarse bien confiado a Jesús. Que ningún miedo paralice nuestros pasos, ni nos impida recibir su absolución.      </vt:lpstr>
      <vt:lpstr>Slide 27</vt:lpstr>
      <vt:lpstr>Slide 28</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Rene</cp:lastModifiedBy>
  <cp:revision>440</cp:revision>
  <dcterms:created xsi:type="dcterms:W3CDTF">2010-03-24T14:53:39Z</dcterms:created>
  <dcterms:modified xsi:type="dcterms:W3CDTF">2011-04-11T15:11:29Z</dcterms:modified>
</cp:coreProperties>
</file>