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1" r:id="rId3"/>
    <p:sldId id="262" r:id="rId4"/>
    <p:sldId id="263" r:id="rId5"/>
    <p:sldId id="264" r:id="rId6"/>
    <p:sldId id="265" r:id="rId7"/>
    <p:sldId id="294" r:id="rId8"/>
    <p:sldId id="295" r:id="rId9"/>
    <p:sldId id="266" r:id="rId10"/>
    <p:sldId id="282" r:id="rId11"/>
    <p:sldId id="283" r:id="rId12"/>
    <p:sldId id="285" r:id="rId13"/>
    <p:sldId id="286" r:id="rId14"/>
    <p:sldId id="287" r:id="rId15"/>
    <p:sldId id="288" r:id="rId16"/>
    <p:sldId id="289" r:id="rId17"/>
    <p:sldId id="290" r:id="rId18"/>
    <p:sldId id="291" r:id="rId19"/>
    <p:sldId id="292" r:id="rId20"/>
    <p:sldId id="293" r:id="rId21"/>
    <p:sldId id="296"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42" d="100"/>
          <a:sy n="42" d="100"/>
        </p:scale>
        <p:origin x="-1146" y="-90"/>
      </p:cViewPr>
      <p:guideLst>
        <p:guide orient="horz" pos="2160"/>
        <p:guide pos="2880"/>
      </p:guideLst>
    </p:cSldViewPr>
  </p:slideViewPr>
  <p:outlineViewPr>
    <p:cViewPr>
      <p:scale>
        <a:sx n="33" d="100"/>
        <a:sy n="33" d="100"/>
      </p:scale>
      <p:origin x="0" y="2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B2F55-E186-4F21-959E-54BDC920491D}" type="datetimeFigureOut">
              <a:rPr lang="es-ES" smtClean="0"/>
              <a:pPr/>
              <a:t>22/04/2011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35191-4506-432B-8B8B-C4982488633C}"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10</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5A884E-BE90-45D8-820B-1FE6571C8FC4}" type="datetimeFigureOut">
              <a:rPr lang="es-ES" smtClean="0"/>
              <a:pPr/>
              <a:t>22/04/2011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69954AD-E199-4B67-92ED-FF9988C9612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A884E-BE90-45D8-820B-1FE6571C8FC4}" type="datetimeFigureOut">
              <a:rPr lang="es-ES" smtClean="0"/>
              <a:pPr/>
              <a:t>22/04/2011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954AD-E199-4B67-92ED-FF9988C9612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caminomisionero.blogspot.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857224" y="1428736"/>
            <a:ext cx="3306019" cy="5000660"/>
          </a:xfrm>
          <a:prstGeom prst="rect">
            <a:avLst/>
          </a:prstGeom>
          <a:ln>
            <a:noFill/>
          </a:ln>
          <a:effectLst>
            <a:softEdge rad="112500"/>
          </a:effectLst>
        </p:spPr>
      </p:pic>
      <p:sp>
        <p:nvSpPr>
          <p:cNvPr id="6" name="5 CuadroTexto"/>
          <p:cNvSpPr txBox="1"/>
          <p:nvPr/>
        </p:nvSpPr>
        <p:spPr>
          <a:xfrm>
            <a:off x="1071538" y="156969"/>
            <a:ext cx="7390356" cy="1754326"/>
          </a:xfrm>
          <a:prstGeom prst="rect">
            <a:avLst/>
          </a:prstGeom>
          <a:noFill/>
        </p:spPr>
        <p:txBody>
          <a:bodyPr wrap="none" rtlCol="0">
            <a:spAutoFit/>
          </a:bodyPr>
          <a:lstStyle/>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NUESTRA SEÑORA DE LA SALUD</a:t>
            </a:r>
          </a:p>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Liturgia de la Palabra </a:t>
            </a:r>
            <a:endParaRPr lang="es-ES" sz="3600" b="1" dirty="0">
              <a:solidFill>
                <a:srgbClr val="7030A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4143372" y="1785926"/>
            <a:ext cx="485778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600" dirty="0" smtClean="0">
                <a:latin typeface="Constantia" pitchFamily="18" charset="0"/>
              </a:rPr>
              <a:t>Cristo, por nosotros, se sometió incluso a la muerte, y una muerte de cruz. Por eso Dios lo levantó sobre todo y le concedió el &lt;nombre – sobre - todo - nombre&gt; </a:t>
            </a:r>
            <a:endParaRPr lang="es-ES" sz="3600"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428625" y="214313"/>
            <a:ext cx="8229600" cy="6286500"/>
          </a:xfrm>
        </p:spPr>
        <p:txBody>
          <a:bodyPr/>
          <a:lstStyle/>
          <a:p>
            <a:pPr algn="ctr">
              <a:buFontTx/>
              <a:buNone/>
            </a:pPr>
            <a:r>
              <a:rPr lang="es-CO" sz="4000" b="1" dirty="0" smtClean="0">
                <a:solidFill>
                  <a:srgbClr val="7030A0"/>
                </a:solidFill>
                <a:effectLst>
                  <a:outerShdw blurRad="38100" dist="38100" dir="2700000" algn="tl">
                    <a:srgbClr val="000000">
                      <a:alpha val="43137"/>
                    </a:srgbClr>
                  </a:outerShdw>
                </a:effectLst>
                <a:latin typeface="Constantia" pitchFamily="18" charset="0"/>
              </a:rPr>
              <a:t>TAN CERCA DE MI   </a:t>
            </a:r>
          </a:p>
          <a:p>
            <a:pPr algn="just">
              <a:buFontTx/>
              <a:buNone/>
            </a:pPr>
            <a:endParaRPr lang="es-CO" sz="4000" dirty="0" smtClean="0">
              <a:latin typeface="Constantia" pitchFamily="18" charset="0"/>
            </a:endParaRPr>
          </a:p>
          <a:p>
            <a:pPr algn="just">
              <a:buFontTx/>
              <a:buNone/>
            </a:pPr>
            <a:r>
              <a:rPr lang="es-CO" sz="4000" dirty="0" smtClean="0">
                <a:latin typeface="Constantia" pitchFamily="18" charset="0"/>
              </a:rPr>
              <a:t>Tan cerca de mi, tan cerca de mi, que hasta lo puedo tocar, Jesús está aquí.</a:t>
            </a:r>
          </a:p>
          <a:p>
            <a:pPr algn="just">
              <a:buFontTx/>
              <a:buNone/>
            </a:pPr>
            <a:r>
              <a:rPr lang="es-CO" sz="4000" dirty="0" smtClean="0">
                <a:latin typeface="Constantia" pitchFamily="18" charset="0"/>
              </a:rPr>
              <a:t>1. No busques a Cristo en lo alto, ni lo busques en la oscuridad, muy cerca de ti en tu corazón puedes encontrar a tu señor.</a:t>
            </a:r>
          </a:p>
          <a:p>
            <a:pPr algn="just">
              <a:buFontTx/>
              <a:buNone/>
            </a:pPr>
            <a:endParaRPr lang="es-ES" dirty="0" smtClean="0">
              <a:latin typeface="Constantia" pitchFamily="18" charset="0"/>
            </a:endParaRPr>
          </a:p>
          <a:p>
            <a:pPr algn="just">
              <a:buFontTx/>
              <a:buNone/>
            </a:pPr>
            <a:endParaRPr lang="es-CO" sz="2400" dirty="0" smtClean="0">
              <a:latin typeface="Constantia" pitchFamily="18" charset="0"/>
            </a:endParaRPr>
          </a:p>
          <a:p>
            <a:pPr algn="just">
              <a:buFontTx/>
              <a:buNone/>
            </a:pPr>
            <a:endParaRPr lang="es-CO" sz="2400" dirty="0" smtClean="0">
              <a:latin typeface="Constantia" pitchFamily="18" charset="0"/>
            </a:endParaRPr>
          </a:p>
          <a:p>
            <a:pPr algn="just">
              <a:buFontTx/>
              <a:buNone/>
            </a:pPr>
            <a:endParaRPr lang="es-CO" sz="2400" dirty="0" smtClean="0">
              <a:latin typeface="Constantia" pitchFamily="18" charset="0"/>
            </a:endParaRPr>
          </a:p>
          <a:p>
            <a:pPr algn="just">
              <a:buFontTx/>
              <a:buNone/>
            </a:pPr>
            <a:endParaRPr lang="es-ES" sz="2200" dirty="0" smtClean="0">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428596" y="2286012"/>
            <a:ext cx="8286808" cy="2857500"/>
          </a:xfrm>
        </p:spPr>
        <p:txBody>
          <a:bodyPr>
            <a:normAutofit fontScale="90000"/>
          </a:bodyPr>
          <a:lstStyle/>
          <a:p>
            <a:pPr algn="just">
              <a:defRPr/>
            </a:pPr>
            <a:r>
              <a:rPr lang="es-CO" sz="3200" dirty="0" smtClean="0">
                <a:latin typeface="Constantia" pitchFamily="18" charset="0"/>
              </a:rPr>
              <a:t/>
            </a:r>
            <a:br>
              <a:rPr lang="es-CO" sz="3200" dirty="0" smtClean="0">
                <a:latin typeface="Constantia" pitchFamily="18" charset="0"/>
              </a:rPr>
            </a:br>
            <a:r>
              <a:rPr lang="es-CO" sz="3200" dirty="0" smtClean="0">
                <a:latin typeface="Constantia" pitchFamily="18" charset="0"/>
              </a:rPr>
              <a:t/>
            </a:r>
            <a:br>
              <a:rPr lang="es-CO" sz="3200" dirty="0" smtClean="0">
                <a:latin typeface="Constantia" pitchFamily="18" charset="0"/>
              </a:rPr>
            </a:br>
            <a:r>
              <a:rPr lang="es-CO" sz="3200" dirty="0" smtClean="0">
                <a:latin typeface="Constantia" pitchFamily="18" charset="0"/>
              </a:rPr>
              <a:t/>
            </a:r>
            <a:br>
              <a:rPr lang="es-CO" sz="3200" dirty="0" smtClean="0">
                <a:latin typeface="Constantia" pitchFamily="18" charset="0"/>
              </a:rPr>
            </a:br>
            <a:r>
              <a:rPr lang="es-CO" dirty="0" smtClean="0">
                <a:latin typeface="Constantia" pitchFamily="18" charset="0"/>
              </a:rPr>
              <a:t> 2. Míralo a tu lado por la calle, caminando entre la multitud, muchos ciegos van sin poderlo ver, llenos de ceguera espiritual.                                  </a:t>
            </a:r>
            <a:br>
              <a:rPr lang="es-CO" dirty="0" smtClean="0">
                <a:latin typeface="Constantia" pitchFamily="18" charset="0"/>
              </a:rPr>
            </a:br>
            <a:r>
              <a:rPr lang="es-CO" dirty="0" smtClean="0">
                <a:latin typeface="Constantia" pitchFamily="18" charset="0"/>
              </a:rPr>
              <a:t/>
            </a:r>
            <a:br>
              <a:rPr lang="es-CO" dirty="0" smtClean="0">
                <a:latin typeface="Constantia" pitchFamily="18" charset="0"/>
              </a:rPr>
            </a:br>
            <a:r>
              <a:rPr lang="es-ES" sz="4900" dirty="0" smtClean="0">
                <a:latin typeface="Constantia" pitchFamily="18" charset="0"/>
              </a:rPr>
              <a:t>3. </a:t>
            </a:r>
            <a:r>
              <a:rPr lang="es-CO" sz="4900" dirty="0" smtClean="0">
                <a:latin typeface="Constantia" pitchFamily="18" charset="0"/>
              </a:rPr>
              <a:t>Le hablaré muy claro al oído, le contaré las cosas que hay en mí y que solo a él le interesarán, él es más que un santo para mi.</a:t>
            </a:r>
            <a:r>
              <a:rPr lang="es-ES" sz="3200" dirty="0" smtClean="0">
                <a:latin typeface="Constantia" pitchFamily="18" charset="0"/>
              </a:rPr>
              <a:t/>
            </a:r>
            <a:br>
              <a:rPr lang="es-ES" sz="3200" dirty="0" smtClean="0">
                <a:latin typeface="Constantia" pitchFamily="18" charset="0"/>
              </a:rPr>
            </a:br>
            <a:r>
              <a:rPr lang="es-CO" sz="3200" dirty="0" smtClean="0">
                <a:latin typeface="Constantia" pitchFamily="18" charset="0"/>
              </a:rPr>
              <a:t/>
            </a:r>
            <a:br>
              <a:rPr lang="es-CO" sz="3200" dirty="0" smtClean="0">
                <a:latin typeface="Constantia" pitchFamily="18" charset="0"/>
              </a:rPr>
            </a:br>
            <a:r>
              <a:rPr lang="es-CO" sz="3200" dirty="0" smtClean="0">
                <a:latin typeface="Constantia" pitchFamily="18" charset="0"/>
              </a:rPr>
              <a:t/>
            </a:r>
            <a:br>
              <a:rPr lang="es-CO" sz="3200" dirty="0" smtClean="0">
                <a:latin typeface="Constantia" pitchFamily="18" charset="0"/>
              </a:rPr>
            </a:br>
            <a:r>
              <a:rPr lang="es-CO" sz="3200" dirty="0" smtClean="0">
                <a:latin typeface="Constantia" pitchFamily="18" charset="0"/>
              </a:rPr>
              <a:t/>
            </a:r>
            <a:br>
              <a:rPr lang="es-CO" sz="3200" dirty="0" smtClean="0">
                <a:latin typeface="Constantia" pitchFamily="18" charset="0"/>
              </a:rPr>
            </a:br>
            <a:r>
              <a:rPr lang="es-CO" sz="3200" dirty="0" smtClean="0">
                <a:latin typeface="Constantia" pitchFamily="18" charset="0"/>
              </a:rPr>
              <a:t/>
            </a:r>
            <a:br>
              <a:rPr lang="es-CO" sz="3200" dirty="0" smtClean="0">
                <a:latin typeface="Constantia" pitchFamily="18" charset="0"/>
              </a:rPr>
            </a:br>
            <a:endParaRPr lang="es-CO" sz="3200" dirty="0" smtClean="0">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pPr eaLnBrk="1" hangingPunct="1"/>
            <a:endParaRPr lang="es-CO"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s-CO" smtClean="0"/>
          </a:p>
        </p:txBody>
      </p:sp>
      <p:pic>
        <p:nvPicPr>
          <p:cNvPr id="4" name="Picture 6" descr="C:\Users\Public\Documents\viernes santo.pn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053" name="4 CuadroTexto"/>
          <p:cNvSpPr txBox="1">
            <a:spLocks noChangeArrowheads="1"/>
          </p:cNvSpPr>
          <p:nvPr/>
        </p:nvSpPr>
        <p:spPr bwMode="auto">
          <a:xfrm>
            <a:off x="714375" y="642938"/>
            <a:ext cx="4857750" cy="1446212"/>
          </a:xfrm>
          <a:prstGeom prst="rect">
            <a:avLst/>
          </a:prstGeom>
          <a:noFill/>
          <a:ln w="9525">
            <a:noFill/>
            <a:miter lim="800000"/>
            <a:headEnd/>
            <a:tailEnd/>
          </a:ln>
        </p:spPr>
        <p:txBody>
          <a:bodyPr>
            <a:spAutoFit/>
          </a:bodyPr>
          <a:lstStyle/>
          <a:p>
            <a:r>
              <a:rPr lang="es-CO" sz="4400">
                <a:solidFill>
                  <a:schemeClr val="bg1"/>
                </a:solidFill>
                <a:latin typeface="Calibri" pitchFamily="34" charset="0"/>
              </a:rPr>
              <a:t>Las 7 Palabras de Jesús en la cruz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pPr eaLnBrk="1" hangingPunct="1"/>
            <a:endParaRPr lang="es-CO"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s-CO" smtClean="0"/>
          </a:p>
        </p:txBody>
      </p:sp>
      <p:sp>
        <p:nvSpPr>
          <p:cNvPr id="3076" name="AutoShape 2" descr="http://by145w.bay145.mail.live.com/att/GetAttachment.aspx?tnail=2&amp;messageId=e7289511-3a02-11df-8779-002264c202d0&amp;Aux=44|0|8CC9C26CF6EC230||"/>
          <p:cNvSpPr>
            <a:spLocks noChangeAspect="1" noChangeArrowheads="1"/>
          </p:cNvSpPr>
          <p:nvPr/>
        </p:nvSpPr>
        <p:spPr bwMode="auto">
          <a:xfrm>
            <a:off x="63500" y="-1828800"/>
            <a:ext cx="3810000" cy="3810000"/>
          </a:xfrm>
          <a:prstGeom prst="rect">
            <a:avLst/>
          </a:prstGeom>
          <a:noFill/>
          <a:ln w="9525">
            <a:noFill/>
            <a:miter lim="800000"/>
            <a:headEnd/>
            <a:tailEnd/>
          </a:ln>
        </p:spPr>
        <p:txBody>
          <a:bodyPr/>
          <a:lstStyle/>
          <a:p>
            <a:endParaRPr lang="es-CO">
              <a:latin typeface="Calibri" pitchFamily="34" charset="0"/>
            </a:endParaRPr>
          </a:p>
        </p:txBody>
      </p:sp>
      <p:sp>
        <p:nvSpPr>
          <p:cNvPr id="3077" name="AutoShape 4" descr="http://by145w.bay145.mail.live.com/att/GetAttachment.aspx?tnail=2&amp;messageId=e7289511-3a02-11df-8779-002264c202d0&amp;Aux=44|0|8CC9C26CF6EC230||"/>
          <p:cNvSpPr>
            <a:spLocks noChangeAspect="1" noChangeArrowheads="1"/>
          </p:cNvSpPr>
          <p:nvPr/>
        </p:nvSpPr>
        <p:spPr bwMode="auto">
          <a:xfrm>
            <a:off x="63500" y="-1828800"/>
            <a:ext cx="3810000" cy="3810000"/>
          </a:xfrm>
          <a:prstGeom prst="rect">
            <a:avLst/>
          </a:prstGeom>
          <a:noFill/>
          <a:ln w="9525">
            <a:noFill/>
            <a:miter lim="800000"/>
            <a:headEnd/>
            <a:tailEnd/>
          </a:ln>
        </p:spPr>
        <p:txBody>
          <a:bodyPr/>
          <a:lstStyle/>
          <a:p>
            <a:endParaRPr lang="es-CO">
              <a:latin typeface="Calibri" pitchFamily="34" charset="0"/>
            </a:endParaRPr>
          </a:p>
        </p:txBody>
      </p:sp>
      <p:pic>
        <p:nvPicPr>
          <p:cNvPr id="3078" name="Picture 5" descr="C:\Users\WILSON~1\AppData\Local\Temp\Rar$DI34.212\Jes+¦s y las 7 Palabras de la Cruz.jpg"/>
          <p:cNvPicPr>
            <a:picLocks noChangeAspect="1" noChangeArrowheads="1"/>
          </p:cNvPicPr>
          <p:nvPr/>
        </p:nvPicPr>
        <p:blipFill>
          <a:blip r:embed="rId2" cstate="print"/>
          <a:srcRect/>
          <a:stretch>
            <a:fillRect/>
          </a:stretch>
        </p:blipFill>
        <p:spPr bwMode="auto">
          <a:xfrm>
            <a:off x="-23813" y="-71438"/>
            <a:ext cx="9167813" cy="69294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eaLnBrk="1" hangingPunct="1"/>
            <a:endParaRPr lang="es-CO" smtClean="0"/>
          </a:p>
        </p:txBody>
      </p:sp>
      <p:sp>
        <p:nvSpPr>
          <p:cNvPr id="4099" name="2 Marcador de contenido"/>
          <p:cNvSpPr>
            <a:spLocks noGrp="1"/>
          </p:cNvSpPr>
          <p:nvPr>
            <p:ph idx="1"/>
          </p:nvPr>
        </p:nvSpPr>
        <p:spPr/>
        <p:txBody>
          <a:bodyPr/>
          <a:lstStyle/>
          <a:p>
            <a:pPr eaLnBrk="1" hangingPunct="1"/>
            <a:endParaRPr lang="es-CO" smtClean="0"/>
          </a:p>
        </p:txBody>
      </p:sp>
      <p:pic>
        <p:nvPicPr>
          <p:cNvPr id="4100" name="3 Imagen" descr="http://i19.servimg.com/u/f19/11/64/41/52/jesus_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hangingPunct="1"/>
            <a:endParaRPr lang="es-CO" smtClean="0"/>
          </a:p>
        </p:txBody>
      </p:sp>
      <p:pic>
        <p:nvPicPr>
          <p:cNvPr id="5123" name="Picture 2" descr="C:\Users\WILSON~1\AppData\Local\Temp\Rar$DI60.298\Diapositiva 5 hoy estaras.png"/>
          <p:cNvPicPr>
            <a:picLocks noGrp="1" noChangeAspect="1" noChangeArrowheads="1"/>
          </p:cNvPicPr>
          <p:nvPr>
            <p:ph idx="1"/>
          </p:nvPr>
        </p:nvPicPr>
        <p:blipFill>
          <a:blip r:embed="rId2" cstate="print"/>
          <a:srcRect/>
          <a:stretch>
            <a:fillRect/>
          </a:stretch>
        </p:blipFill>
        <p:spPr>
          <a:xfrm>
            <a:off x="-7938" y="0"/>
            <a:ext cx="9151938" cy="6858000"/>
          </a:xfrm>
          <a:noFill/>
        </p:spPr>
      </p:pic>
      <p:pic>
        <p:nvPicPr>
          <p:cNvPr id="5124" name="Picture 3" descr="C:\Users\wilson sossa\Desktop\semana santa\LAVATORIO_DE_PIES_primer_plano.jpg"/>
          <p:cNvPicPr>
            <a:picLocks noChangeAspect="1" noChangeArrowheads="1"/>
          </p:cNvPicPr>
          <p:nvPr/>
        </p:nvPicPr>
        <p:blipFill>
          <a:blip r:embed="rId3" cstate="print"/>
          <a:srcRect/>
          <a:stretch>
            <a:fillRect/>
          </a:stretch>
        </p:blipFill>
        <p:spPr bwMode="auto">
          <a:xfrm>
            <a:off x="0" y="4478338"/>
            <a:ext cx="5357813" cy="23796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endParaRPr lang="es-CO" smtClean="0"/>
          </a:p>
        </p:txBody>
      </p:sp>
      <p:pic>
        <p:nvPicPr>
          <p:cNvPr id="6147" name="Picture 2" descr="C:\Users\WILSON~1\AppData\Local\Temp\Rar$DI66.044\Diapositiva6 mujer ahi.png"/>
          <p:cNvPicPr>
            <a:picLocks noGrp="1" noChangeAspect="1" noChangeArrowheads="1"/>
          </p:cNvPicPr>
          <p:nvPr>
            <p:ph idx="1"/>
          </p:nvPr>
        </p:nvPicPr>
        <p:blipFill>
          <a:blip r:embed="rId2" cstate="print"/>
          <a:srcRect/>
          <a:stretch>
            <a:fillRect/>
          </a:stretch>
        </p:blipFill>
        <p:spPr>
          <a:xfrm>
            <a:off x="-7938" y="17463"/>
            <a:ext cx="9120188" cy="6840537"/>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endParaRPr lang="es-CO" smtClean="0"/>
          </a:p>
        </p:txBody>
      </p:sp>
      <p:pic>
        <p:nvPicPr>
          <p:cNvPr id="7171" name="Picture 2" descr="C:\Users\WILSON~1\AppData\Local\Temp\Rar$DI75.042\Diapositiva8 Dios Mio.png"/>
          <p:cNvPicPr>
            <a:picLocks noGrp="1" noChangeAspect="1" noChangeArrowheads="1"/>
          </p:cNvPicPr>
          <p:nvPr>
            <p:ph idx="1"/>
          </p:nvPr>
        </p:nvPicPr>
        <p:blipFill>
          <a:blip r:embed="rId2" cstate="print"/>
          <a:srcRect/>
          <a:stretch>
            <a:fillRect/>
          </a:stretch>
        </p:blipFill>
        <p:spPr>
          <a:xfrm>
            <a:off x="-7938" y="-6350"/>
            <a:ext cx="9151938" cy="686435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hangingPunct="1"/>
            <a:endParaRPr lang="es-CO" smtClean="0"/>
          </a:p>
        </p:txBody>
      </p:sp>
      <p:pic>
        <p:nvPicPr>
          <p:cNvPr id="8195" name="Picture 2" descr="C:\Users\WILSON~1\AppData\Local\Temp\Rar$DI80.719\Diapositiva 9 Tengo sed.png"/>
          <p:cNvPicPr>
            <a:picLocks noGrp="1" noChangeAspect="1" noChangeArrowheads="1"/>
          </p:cNvPicPr>
          <p:nvPr>
            <p:ph idx="1"/>
          </p:nvPr>
        </p:nvPicPr>
        <p:blipFill>
          <a:blip r:embed="rId2" cstate="print"/>
          <a:srcRect/>
          <a:stretch>
            <a:fillRect/>
          </a:stretch>
        </p:blipFill>
        <p:spPr>
          <a:xfrm>
            <a:off x="-7938" y="0"/>
            <a:ext cx="9151938" cy="686435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eaLnBrk="1" hangingPunct="1"/>
            <a:endParaRPr lang="es-CO" smtClean="0"/>
          </a:p>
        </p:txBody>
      </p:sp>
      <p:pic>
        <p:nvPicPr>
          <p:cNvPr id="9219" name="Picture 2" descr="C:\Users\WILSON~1\AppData\Local\Temp\Rar$DI84.008\Diapositiva10  todo est+í cumplido.png"/>
          <p:cNvPicPr>
            <a:picLocks noGrp="1" noChangeAspect="1" noChangeArrowheads="1"/>
          </p:cNvPicPr>
          <p:nvPr>
            <p:ph idx="1"/>
          </p:nvPr>
        </p:nvPicPr>
        <p:blipFill>
          <a:blip r:embed="rId2" cstate="print"/>
          <a:srcRect/>
          <a:stretch>
            <a:fillRect/>
          </a:stretch>
        </p:blipFill>
        <p:spPr>
          <a:xfrm>
            <a:off x="-7938" y="0"/>
            <a:ext cx="9151938" cy="6810375"/>
          </a:xfrm>
          <a:noFill/>
        </p:spPr>
      </p:pic>
      <p:pic>
        <p:nvPicPr>
          <p:cNvPr id="5" name="Picture 4" descr="corpushipercubicus"/>
          <p:cNvPicPr>
            <a:picLocks noChangeAspect="1" noChangeArrowheads="1"/>
          </p:cNvPicPr>
          <p:nvPr/>
        </p:nvPicPr>
        <p:blipFill>
          <a:blip r:embed="rId3" cstate="print"/>
          <a:srcRect/>
          <a:stretch>
            <a:fillRect/>
          </a:stretch>
        </p:blipFill>
        <p:spPr bwMode="auto">
          <a:xfrm>
            <a:off x="0" y="19679"/>
            <a:ext cx="5286380" cy="6838321"/>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0" y="928670"/>
            <a:ext cx="9144000" cy="5355312"/>
          </a:xfrm>
          <a:prstGeom prst="rect">
            <a:avLst/>
          </a:prstGeom>
          <a:noFill/>
          <a:ln w="9525">
            <a:noFill/>
            <a:miter lim="800000"/>
            <a:headEnd/>
            <a:tailEnd/>
          </a:ln>
        </p:spPr>
        <p:txBody>
          <a:bodyPr>
            <a:spAutoFit/>
          </a:bodyPr>
          <a:lstStyle/>
          <a:p>
            <a:pPr algn="ctr"/>
            <a:r>
              <a:rPr lang="es-ES" sz="5400" b="1" dirty="0" smtClean="0">
                <a:solidFill>
                  <a:srgbClr val="7030A0"/>
                </a:solidFill>
                <a:effectLst>
                  <a:outerShdw blurRad="38100" dist="38100" dir="2700000" algn="tl">
                    <a:srgbClr val="000000">
                      <a:alpha val="43137"/>
                    </a:srgbClr>
                  </a:outerShdw>
                </a:effectLst>
                <a:latin typeface="Constantia" pitchFamily="18" charset="0"/>
              </a:rPr>
              <a:t>Lectura Del libro del profeta Isaías </a:t>
            </a:r>
          </a:p>
          <a:p>
            <a:pPr algn="ctr"/>
            <a:r>
              <a:rPr lang="es-ES" sz="5400" b="1" dirty="0" smtClean="0">
                <a:solidFill>
                  <a:srgbClr val="7030A0"/>
                </a:solidFill>
                <a:effectLst>
                  <a:outerShdw blurRad="38100" dist="38100" dir="2700000" algn="tl">
                    <a:srgbClr val="000000">
                      <a:alpha val="43137"/>
                    </a:srgbClr>
                  </a:outerShdw>
                </a:effectLst>
                <a:latin typeface="Constantia" pitchFamily="18" charset="0"/>
              </a:rPr>
              <a:t>(52, 13—53, 12)</a:t>
            </a:r>
          </a:p>
          <a:p>
            <a:pPr algn="ctr"/>
            <a:endParaRPr lang="es-CO" sz="4400" b="1" dirty="0" smtClean="0">
              <a:solidFill>
                <a:schemeClr val="tx2">
                  <a:lumMod val="75000"/>
                </a:schemeClr>
              </a:solidFill>
              <a:latin typeface="Constantia" pitchFamily="18" charset="0"/>
            </a:endParaRPr>
          </a:p>
          <a:p>
            <a:pPr algn="ctr"/>
            <a:r>
              <a:rPr lang="es-ES_tradnl" sz="4800" i="1" dirty="0" smtClean="0">
                <a:latin typeface="Constantia" pitchFamily="18" charset="0"/>
              </a:rPr>
              <a:t>Él fue traspasado por nuestras rebeliones.</a:t>
            </a:r>
            <a:endParaRPr lang="es-ES" sz="4800" dirty="0" smtClean="0">
              <a:latin typeface="Constantia" pitchFamily="18" charset="0"/>
            </a:endParaRPr>
          </a:p>
          <a:p>
            <a:pPr algn="ctr"/>
            <a:endParaRPr lang="es-ES" sz="4000"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eaLnBrk="1" hangingPunct="1"/>
            <a:endParaRPr lang="es-CO" smtClean="0"/>
          </a:p>
        </p:txBody>
      </p:sp>
      <p:pic>
        <p:nvPicPr>
          <p:cNvPr id="10243" name="Picture 2" descr="C:\Users\WILSON~1\AppData\Local\Temp\Rar$DI89.777\Diapositiva 11 En tus manos.png"/>
          <p:cNvPicPr>
            <a:picLocks noGrp="1" noChangeAspect="1" noChangeArrowheads="1"/>
          </p:cNvPicPr>
          <p:nvPr>
            <p:ph idx="1"/>
          </p:nvPr>
        </p:nvPicPr>
        <p:blipFill>
          <a:blip r:embed="rId2" cstate="print"/>
          <a:srcRect/>
          <a:stretch>
            <a:fillRect/>
          </a:stretch>
        </p:blipFill>
        <p:spPr>
          <a:xfrm>
            <a:off x="0" y="0"/>
            <a:ext cx="9144000" cy="671512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8914" name="Picture 2" descr="http://3.bp.blogspot.com/_nw7vil9kjNs/TCvJnL6pY_I/AAAAAAAAQ_w/V4dskMGwXWw/s400/12.jpg"/>
          <p:cNvPicPr>
            <a:picLocks noChangeAspect="1" noChangeArrowheads="1"/>
          </p:cNvPicPr>
          <p:nvPr/>
        </p:nvPicPr>
        <p:blipFill>
          <a:blip r:embed="rId2" cstate="print"/>
          <a:srcRect/>
          <a:stretch>
            <a:fillRect/>
          </a:stretch>
        </p:blipFill>
        <p:spPr bwMode="auto">
          <a:xfrm>
            <a:off x="0" y="1"/>
            <a:ext cx="9143999" cy="7288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142844" y="214290"/>
            <a:ext cx="8786813" cy="5078313"/>
          </a:xfrm>
          <a:prstGeom prst="rect">
            <a:avLst/>
          </a:prstGeom>
          <a:noFill/>
          <a:ln w="9525">
            <a:noFill/>
            <a:miter lim="800000"/>
            <a:headEnd/>
            <a:tailEnd/>
          </a:ln>
        </p:spPr>
        <p:txBody>
          <a:bodyPr wrap="square">
            <a:spAutoFit/>
          </a:bodyPr>
          <a:lstStyle/>
          <a:p>
            <a:pPr algn="ctr"/>
            <a:r>
              <a:rPr lang="es-CO" sz="5400" b="1" dirty="0" smtClean="0">
                <a:solidFill>
                  <a:srgbClr val="7030A0"/>
                </a:solidFill>
                <a:effectLst>
                  <a:outerShdw blurRad="38100" dist="38100" dir="2700000" algn="tl">
                    <a:srgbClr val="000000">
                      <a:alpha val="43137"/>
                    </a:srgbClr>
                  </a:outerShdw>
                </a:effectLst>
                <a:latin typeface="Constantia" pitchFamily="18" charset="0"/>
              </a:rPr>
              <a:t>Al Salmo respondemos todos:</a:t>
            </a:r>
          </a:p>
          <a:p>
            <a:pPr algn="ctr"/>
            <a:r>
              <a:rPr lang="es-ES_tradnl" sz="7200" i="1" dirty="0" smtClean="0">
                <a:latin typeface="Constantia" pitchFamily="18" charset="0"/>
              </a:rPr>
              <a:t>Padre, a tus manos encomiendo mi espíritu.</a:t>
            </a:r>
            <a:endParaRPr lang="es-CO" sz="5400" dirty="0">
              <a:solidFill>
                <a:srgbClr val="0070C0"/>
              </a:solidFill>
              <a:latin typeface="Constantia" pitchFamily="18" charset="0"/>
            </a:endParaRPr>
          </a:p>
        </p:txBody>
      </p:sp>
      <p:pic>
        <p:nvPicPr>
          <p:cNvPr id="2050" name="Picture 2" descr="F:\IMAGENES\jesus_cruz.jpg"/>
          <p:cNvPicPr>
            <a:picLocks noChangeAspect="1" noChangeArrowheads="1"/>
          </p:cNvPicPr>
          <p:nvPr/>
        </p:nvPicPr>
        <p:blipFill>
          <a:blip r:embed="rId2" cstate="print"/>
          <a:srcRect/>
          <a:stretch>
            <a:fillRect/>
          </a:stretch>
        </p:blipFill>
        <p:spPr bwMode="auto">
          <a:xfrm>
            <a:off x="6707218" y="3929066"/>
            <a:ext cx="2008186" cy="280953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42875" y="928670"/>
            <a:ext cx="8715375" cy="4524315"/>
          </a:xfrm>
          <a:prstGeom prst="rect">
            <a:avLst/>
          </a:prstGeom>
          <a:noFill/>
          <a:ln w="9525">
            <a:noFill/>
            <a:miter lim="800000"/>
            <a:headEnd/>
            <a:tailEnd/>
          </a:ln>
        </p:spPr>
        <p:txBody>
          <a:bodyPr>
            <a:spAutoFit/>
          </a:bodyPr>
          <a:lstStyle/>
          <a:p>
            <a:pPr algn="ctr"/>
            <a:r>
              <a:rPr lang="es-CO" sz="4800" b="1" dirty="0">
                <a:solidFill>
                  <a:srgbClr val="7030A0"/>
                </a:solidFill>
                <a:effectLst>
                  <a:outerShdw blurRad="38100" dist="38100" dir="2700000" algn="tl">
                    <a:srgbClr val="000000">
                      <a:alpha val="43137"/>
                    </a:srgbClr>
                  </a:outerShdw>
                </a:effectLst>
                <a:latin typeface="Constantia" pitchFamily="18" charset="0"/>
              </a:rPr>
              <a:t>Lectura </a:t>
            </a:r>
            <a:r>
              <a:rPr lang="es-ES" sz="4800" b="1" dirty="0" smtClean="0">
                <a:solidFill>
                  <a:srgbClr val="7030A0"/>
                </a:solidFill>
                <a:effectLst>
                  <a:outerShdw blurRad="38100" dist="38100" dir="2700000" algn="tl">
                    <a:srgbClr val="000000">
                      <a:alpha val="43137"/>
                    </a:srgbClr>
                  </a:outerShdw>
                </a:effectLst>
                <a:latin typeface="Constantia" pitchFamily="18" charset="0"/>
              </a:rPr>
              <a:t>De la Carta a los Hebreos (4, 14-16; 5, 7-9)</a:t>
            </a:r>
          </a:p>
          <a:p>
            <a:pPr algn="ctr"/>
            <a:endParaRPr lang="es-CO" sz="4800" b="1" dirty="0">
              <a:solidFill>
                <a:srgbClr val="0070C0"/>
              </a:solidFill>
              <a:latin typeface="Constantia" pitchFamily="18" charset="0"/>
            </a:endParaRPr>
          </a:p>
          <a:p>
            <a:pPr algn="ctr"/>
            <a:r>
              <a:rPr lang="es-ES_tradnl" sz="4800" dirty="0" smtClean="0">
                <a:latin typeface="Constantia" pitchFamily="18" charset="0"/>
              </a:rPr>
              <a:t>Aprendió a obedecer y se ha convertido para todos los que le obedecen en autor de salvación.</a:t>
            </a:r>
            <a:endParaRPr lang="es-ES" sz="4800"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pic>
        <p:nvPicPr>
          <p:cNvPr id="2" name="Picture 2" descr="D:\Mis Documentos\Mis imágenes\3CAT0O0J6.jpg"/>
          <p:cNvPicPr>
            <a:picLocks noChangeAspect="1" noChangeArrowheads="1"/>
          </p:cNvPicPr>
          <p:nvPr/>
        </p:nvPicPr>
        <p:blipFill>
          <a:blip r:embed="rId2" cstate="print"/>
          <a:srcRect b="8708"/>
          <a:stretch>
            <a:fillRect/>
          </a:stretch>
        </p:blipFill>
        <p:spPr bwMode="auto">
          <a:xfrm>
            <a:off x="2643174" y="214290"/>
            <a:ext cx="4000528" cy="3300531"/>
          </a:xfrm>
          <a:prstGeom prst="rect">
            <a:avLst/>
          </a:prstGeom>
          <a:ln>
            <a:noFill/>
          </a:ln>
          <a:effectLst>
            <a:softEdge rad="112500"/>
          </a:effectLst>
        </p:spPr>
      </p:pic>
      <p:sp>
        <p:nvSpPr>
          <p:cNvPr id="10243" name="Rectangle 1"/>
          <p:cNvSpPr>
            <a:spLocks noChangeArrowheads="1"/>
          </p:cNvSpPr>
          <p:nvPr/>
        </p:nvSpPr>
        <p:spPr bwMode="auto">
          <a:xfrm>
            <a:off x="285720" y="3500438"/>
            <a:ext cx="8643998" cy="3046988"/>
          </a:xfrm>
          <a:prstGeom prst="rect">
            <a:avLst/>
          </a:prstGeom>
          <a:noFill/>
          <a:ln w="9525">
            <a:noFill/>
            <a:miter lim="800000"/>
            <a:headEnd/>
            <a:tailEnd/>
          </a:ln>
        </p:spPr>
        <p:txBody>
          <a:bodyPr wrap="square" anchor="ctr">
            <a:spAutoFit/>
          </a:bodyPr>
          <a:lstStyle/>
          <a:p>
            <a:pPr algn="ctr" eaLnBrk="0" hangingPunct="0">
              <a:tabLst>
                <a:tab pos="5943600" algn="r"/>
              </a:tabLst>
            </a:pPr>
            <a:r>
              <a:rPr lang="es-CO" sz="4800" b="1" dirty="0">
                <a:solidFill>
                  <a:srgbClr val="7030A0"/>
                </a:solidFill>
                <a:effectLst>
                  <a:outerShdw blurRad="38100" dist="38100" dir="2700000" algn="tl">
                    <a:srgbClr val="000000">
                      <a:alpha val="43137"/>
                    </a:srgbClr>
                  </a:outerShdw>
                </a:effectLst>
                <a:latin typeface="Constantia" pitchFamily="18" charset="0"/>
              </a:rPr>
              <a:t>TU PALABRA </a:t>
            </a:r>
            <a:r>
              <a:rPr lang="es-CO" sz="4800" b="1" dirty="0" smtClean="0">
                <a:solidFill>
                  <a:srgbClr val="7030A0"/>
                </a:solidFill>
                <a:effectLst>
                  <a:outerShdw blurRad="38100" dist="38100" dir="2700000" algn="tl">
                    <a:srgbClr val="000000">
                      <a:alpha val="43137"/>
                    </a:srgbClr>
                  </a:outerShdw>
                </a:effectLst>
                <a:latin typeface="Constantia" pitchFamily="18" charset="0"/>
              </a:rPr>
              <a:t> ME DA VIDA CONFIO EN TI SEÑOR, TU PALABRA ES ETERNA EN ELLA ESPERARE.</a:t>
            </a:r>
            <a:endParaRPr lang="es-ES" sz="4800" b="1" dirty="0">
              <a:solidFill>
                <a:srgbClr val="7030A0"/>
              </a:solidFill>
              <a:effectLst>
                <a:outerShdw blurRad="38100" dist="38100" dir="2700000" algn="tl">
                  <a:srgbClr val="000000">
                    <a:alpha val="43137"/>
                  </a:srgbClr>
                </a:outerShdw>
              </a:effectLst>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42844" y="71414"/>
            <a:ext cx="8715375" cy="5139869"/>
          </a:xfrm>
          <a:prstGeom prst="rect">
            <a:avLst/>
          </a:prstGeom>
          <a:noFill/>
          <a:ln w="9525">
            <a:noFill/>
            <a:miter lim="800000"/>
            <a:headEnd/>
            <a:tailEnd/>
          </a:ln>
        </p:spPr>
        <p:txBody>
          <a:bodyPr>
            <a:spAutoFit/>
          </a:bodyPr>
          <a:lstStyle/>
          <a:p>
            <a:pPr algn="ctr"/>
            <a:r>
              <a:rPr lang="es-ES" sz="4400" b="1" dirty="0" smtClean="0">
                <a:solidFill>
                  <a:srgbClr val="7030A0"/>
                </a:solidFill>
                <a:effectLst>
                  <a:outerShdw blurRad="38100" dist="38100" dir="2700000" algn="tl">
                    <a:srgbClr val="000000">
                      <a:alpha val="43137"/>
                    </a:srgbClr>
                  </a:outerShdw>
                </a:effectLst>
                <a:latin typeface="Constantia" pitchFamily="18" charset="0"/>
              </a:rPr>
              <a:t>PASIÓN DE NUESTRO SEÑOR JESUCRISTO SEGÚN SAN JUAN </a:t>
            </a:r>
          </a:p>
          <a:p>
            <a:pPr algn="ctr"/>
            <a:r>
              <a:rPr lang="es-ES" sz="4400" b="1" dirty="0" smtClean="0">
                <a:solidFill>
                  <a:srgbClr val="7030A0"/>
                </a:solidFill>
                <a:effectLst>
                  <a:outerShdw blurRad="38100" dist="38100" dir="2700000" algn="tl">
                    <a:srgbClr val="000000">
                      <a:alpha val="43137"/>
                    </a:srgbClr>
                  </a:outerShdw>
                </a:effectLst>
                <a:latin typeface="Constantia" pitchFamily="18" charset="0"/>
              </a:rPr>
              <a:t>(18, 1—19, 42)</a:t>
            </a:r>
          </a:p>
          <a:p>
            <a:endParaRPr lang="es-ES" sz="4400" i="1" dirty="0" smtClean="0">
              <a:latin typeface="Constantia" pitchFamily="18" charset="0"/>
            </a:endParaRPr>
          </a:p>
          <a:p>
            <a:pPr algn="ctr"/>
            <a:r>
              <a:rPr lang="es-ES_tradnl" sz="5400" dirty="0" smtClean="0">
                <a:latin typeface="Constantia" pitchFamily="18" charset="0"/>
              </a:rPr>
              <a:t>“Prendieron a Jesús y lo ataron” </a:t>
            </a:r>
            <a:endParaRPr lang="es-ES" sz="5400" dirty="0" smtClean="0">
              <a:latin typeface="Constantia" pitchFamily="18" charset="0"/>
            </a:endParaRPr>
          </a:p>
          <a:p>
            <a:endParaRPr lang="es-ES" sz="4400" dirty="0">
              <a:latin typeface="Constantia" pitchFamily="18" charset="0"/>
            </a:endParaRPr>
          </a:p>
        </p:txBody>
      </p:sp>
      <p:pic>
        <p:nvPicPr>
          <p:cNvPr id="2050" name="Picture 2" descr="D:\Mis Documentos\Mis imágenes\viacrucis.jpg"/>
          <p:cNvPicPr>
            <a:picLocks noChangeAspect="1" noChangeArrowheads="1"/>
          </p:cNvPicPr>
          <p:nvPr/>
        </p:nvPicPr>
        <p:blipFill>
          <a:blip r:embed="rId2" cstate="print"/>
          <a:srcRect t="80420" r="83513"/>
          <a:stretch>
            <a:fillRect/>
          </a:stretch>
        </p:blipFill>
        <p:spPr bwMode="auto">
          <a:xfrm flipH="1">
            <a:off x="642910" y="3643314"/>
            <a:ext cx="2643206" cy="3091236"/>
          </a:xfrm>
          <a:prstGeom prst="rect">
            <a:avLst/>
          </a:prstGeom>
          <a:ln>
            <a:noFill/>
          </a:ln>
          <a:effectLst>
            <a:softEdge rad="112500"/>
          </a:effectLst>
        </p:spPr>
      </p:pic>
      <p:pic>
        <p:nvPicPr>
          <p:cNvPr id="2051" name="Picture 3" descr="D:\Mis Documentos\Mis imágenes\viacrucis.jpg"/>
          <p:cNvPicPr>
            <a:picLocks noChangeAspect="1" noChangeArrowheads="1"/>
          </p:cNvPicPr>
          <p:nvPr/>
        </p:nvPicPr>
        <p:blipFill>
          <a:blip r:embed="rId2" cstate="print"/>
          <a:srcRect l="17414" t="20395" r="16637" b="657"/>
          <a:stretch>
            <a:fillRect/>
          </a:stretch>
        </p:blipFill>
        <p:spPr bwMode="auto">
          <a:xfrm>
            <a:off x="5942929" y="3643314"/>
            <a:ext cx="2486723" cy="3071834"/>
          </a:xfrm>
          <a:prstGeom prst="rect">
            <a:avLst/>
          </a:prstGeom>
          <a:ln>
            <a:noFill/>
          </a:ln>
          <a:effectLst>
            <a:softEdge rad="112500"/>
          </a:effectLst>
        </p:spPr>
      </p:pic>
      <p:pic>
        <p:nvPicPr>
          <p:cNvPr id="2052" name="Picture 4" descr="D:\Mis Documentos\Mis imágenes\viacrucis.jpg"/>
          <p:cNvPicPr>
            <a:picLocks noChangeAspect="1" noChangeArrowheads="1"/>
          </p:cNvPicPr>
          <p:nvPr/>
        </p:nvPicPr>
        <p:blipFill>
          <a:blip r:embed="rId2" cstate="print"/>
          <a:srcRect l="33448" r="50520" b="80665"/>
          <a:stretch>
            <a:fillRect/>
          </a:stretch>
        </p:blipFill>
        <p:spPr bwMode="auto">
          <a:xfrm>
            <a:off x="3571867" y="4286256"/>
            <a:ext cx="1928827" cy="243839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nw7vil9kjNs/TTYja95XzsI/AAAAAAAAVGI/QHJYEL9FHDo/s1600/cruz%2Bjesus.jpg"/>
          <p:cNvPicPr>
            <a:picLocks noChangeAspect="1" noChangeArrowheads="1"/>
          </p:cNvPicPr>
          <p:nvPr/>
        </p:nvPicPr>
        <p:blipFill>
          <a:blip r:embed="rId2" cstate="print"/>
          <a:srcRect/>
          <a:stretch>
            <a:fillRect/>
          </a:stretch>
        </p:blipFill>
        <p:spPr bwMode="auto">
          <a:xfrm>
            <a:off x="0" y="-136526"/>
            <a:ext cx="9144000" cy="6994525"/>
          </a:xfrm>
          <a:prstGeom prst="rect">
            <a:avLst/>
          </a:prstGeom>
          <a:noFill/>
        </p:spPr>
      </p:pic>
      <p:sp>
        <p:nvSpPr>
          <p:cNvPr id="4" name="3 CuadroTexto"/>
          <p:cNvSpPr txBox="1"/>
          <p:nvPr/>
        </p:nvSpPr>
        <p:spPr>
          <a:xfrm>
            <a:off x="285720" y="0"/>
            <a:ext cx="8858280" cy="5693866"/>
          </a:xfrm>
          <a:prstGeom prst="rect">
            <a:avLst/>
          </a:prstGeom>
          <a:noFill/>
        </p:spPr>
        <p:txBody>
          <a:bodyPr wrap="square" rtlCol="0">
            <a:spAutoFit/>
          </a:bodyPr>
          <a:lstStyle/>
          <a:p>
            <a:pPr algn="ctr"/>
            <a:r>
              <a:rPr lang="es-CO" sz="2800" b="1" dirty="0" smtClean="0">
                <a:solidFill>
                  <a:srgbClr val="FF0000"/>
                </a:solidFill>
              </a:rPr>
              <a:t>EL SIGNIFICADO DE LA CRUZ </a:t>
            </a: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endParaRPr lang="es-CO" sz="2800" b="1" dirty="0" smtClean="0">
              <a:solidFill>
                <a:srgbClr val="FF0000"/>
              </a:solidFill>
            </a:endParaRPr>
          </a:p>
          <a:p>
            <a:r>
              <a:rPr lang="es-CO" sz="2800" b="1" dirty="0" smtClean="0">
                <a:solidFill>
                  <a:srgbClr val="FF0000"/>
                </a:solidFill>
              </a:rPr>
              <a:t>1.  “EL AMOR: NADIE TIENE MAS AMOR QUE AQUEL QUE DA LA VIDA POR SUS DISCIPULOS”</a:t>
            </a:r>
            <a:endParaRPr lang="es-CO" sz="28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214290"/>
            <a:ext cx="8715436" cy="2246769"/>
          </a:xfrm>
          <a:prstGeom prst="rect">
            <a:avLst/>
          </a:prstGeom>
          <a:noFill/>
        </p:spPr>
        <p:txBody>
          <a:bodyPr wrap="square" rtlCol="0">
            <a:spAutoFit/>
          </a:bodyPr>
          <a:lstStyle/>
          <a:p>
            <a:r>
              <a:rPr lang="es-CO" sz="2800" dirty="0" smtClean="0"/>
              <a:t>2.  LA CRUZ, NUEVO SIGNIFICADO DE REDENCIÓN </a:t>
            </a:r>
          </a:p>
          <a:p>
            <a:pPr algn="just"/>
            <a:r>
              <a:rPr lang="es-CO" sz="2800" dirty="0" smtClean="0"/>
              <a:t>Siendo la cruz el lugar de la humillación del redentor, paradójicamente se convertirá en el mismo lugar que le dará la gloria, el que lo engrandece, en el que se realiza su victoria.</a:t>
            </a:r>
            <a:endParaRPr lang="es-CO" sz="2800" dirty="0"/>
          </a:p>
        </p:txBody>
      </p:sp>
      <p:pic>
        <p:nvPicPr>
          <p:cNvPr id="37890" name="Picture 2" descr="http://www.palermoviejo.com/palermoviejo/gifs/Pascuas/CristoylaCruz.gif">
            <a:hlinkClick r:id="rId2"/>
          </p:cNvPr>
          <p:cNvPicPr>
            <a:picLocks noChangeAspect="1" noChangeArrowheads="1" noCrop="1"/>
          </p:cNvPicPr>
          <p:nvPr/>
        </p:nvPicPr>
        <p:blipFill>
          <a:blip r:embed="rId3" cstate="print"/>
          <a:srcRect/>
          <a:stretch>
            <a:fillRect/>
          </a:stretch>
        </p:blipFill>
        <p:spPr bwMode="auto">
          <a:xfrm>
            <a:off x="1071538" y="2143116"/>
            <a:ext cx="6572296" cy="43767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13315" name="2 Título"/>
          <p:cNvSpPr>
            <a:spLocks noGrp="1"/>
          </p:cNvSpPr>
          <p:nvPr>
            <p:ph type="title"/>
          </p:nvPr>
        </p:nvSpPr>
        <p:spPr>
          <a:xfrm>
            <a:off x="214282" y="714356"/>
            <a:ext cx="8786842" cy="5534025"/>
          </a:xfrm>
        </p:spPr>
        <p:txBody>
          <a:bodyPr>
            <a:noAutofit/>
          </a:bodyPr>
          <a:lstStyle/>
          <a:p>
            <a:pPr algn="ctr"/>
            <a:r>
              <a:rPr lang="es-ES" sz="6600" b="1" dirty="0" smtClean="0">
                <a:solidFill>
                  <a:srgbClr val="7030A0"/>
                </a:solidFill>
                <a:latin typeface="Constantia" pitchFamily="18" charset="0"/>
              </a:rPr>
              <a:t>Esta es nuestra fe. 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260</Words>
  <Application>Microsoft Office PowerPoint</Application>
  <PresentationFormat>On-screen Show (4:3)</PresentationFormat>
  <Paragraphs>45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Slide 1</vt:lpstr>
      <vt:lpstr>Slide 2</vt:lpstr>
      <vt:lpstr>Slide 3</vt:lpstr>
      <vt:lpstr>Slide 4</vt:lpstr>
      <vt:lpstr>Slide 5</vt:lpstr>
      <vt:lpstr>Slide 6</vt:lpstr>
      <vt:lpstr>Slide 7</vt:lpstr>
      <vt:lpstr>Slide 8</vt:lpstr>
      <vt:lpstr>Esta es nuestra fe. Esta es la fe de la Iglesia, que nos gloriamos de profesar en Cristo Jesús, nuestro Señor. </vt:lpstr>
      <vt:lpstr>Slide 10</vt:lpstr>
      <vt:lpstr>    2. Míralo a tu lado por la calle, caminando entre la multitud, muchos ciegos van sin poderlo ver, llenos de ceguera espiritual.                                    3. Le hablaré muy claro al oído, le contaré las cosas que hay en mí y que solo a él le interesarán, él es más que un santo para mi.     </vt:lpstr>
      <vt:lpstr>Slide 12</vt:lpstr>
      <vt:lpstr>Slide 13</vt:lpstr>
      <vt:lpstr>Slide 14</vt:lpstr>
      <vt:lpstr>Slide 15</vt:lpstr>
      <vt:lpstr>Slide 16</vt:lpstr>
      <vt:lpstr>Slide 17</vt:lpstr>
      <vt:lpstr>Slide 18</vt:lpstr>
      <vt:lpstr>Slide 19</vt:lpstr>
      <vt:lpstr>Slide 20</vt:lpstr>
      <vt:lpstr>Slide 21</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Rene</cp:lastModifiedBy>
  <cp:revision>53</cp:revision>
  <dcterms:created xsi:type="dcterms:W3CDTF">2010-03-17T13:49:24Z</dcterms:created>
  <dcterms:modified xsi:type="dcterms:W3CDTF">2011-04-22T11:42:10Z</dcterms:modified>
</cp:coreProperties>
</file>