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6" r:id="rId3"/>
    <p:sldMasterId id="2147483718" r:id="rId4"/>
  </p:sldMasterIdLst>
  <p:notesMasterIdLst>
    <p:notesMasterId r:id="rId35"/>
  </p:notesMasterIdLst>
  <p:sldIdLst>
    <p:sldId id="256" r:id="rId5"/>
    <p:sldId id="268" r:id="rId6"/>
    <p:sldId id="257" r:id="rId7"/>
    <p:sldId id="279" r:id="rId8"/>
    <p:sldId id="258" r:id="rId9"/>
    <p:sldId id="273" r:id="rId10"/>
    <p:sldId id="280" r:id="rId11"/>
    <p:sldId id="275" r:id="rId12"/>
    <p:sldId id="281" r:id="rId13"/>
    <p:sldId id="274" r:id="rId14"/>
    <p:sldId id="282" r:id="rId15"/>
    <p:sldId id="298" r:id="rId16"/>
    <p:sldId id="299" r:id="rId17"/>
    <p:sldId id="300" r:id="rId18"/>
    <p:sldId id="301" r:id="rId19"/>
    <p:sldId id="302" r:id="rId20"/>
    <p:sldId id="304" r:id="rId21"/>
    <p:sldId id="303" r:id="rId22"/>
    <p:sldId id="305" r:id="rId23"/>
    <p:sldId id="278" r:id="rId24"/>
    <p:sldId id="276" r:id="rId25"/>
    <p:sldId id="259" r:id="rId26"/>
    <p:sldId id="269" r:id="rId27"/>
    <p:sldId id="295" r:id="rId28"/>
    <p:sldId id="297" r:id="rId29"/>
    <p:sldId id="296" r:id="rId30"/>
    <p:sldId id="287" r:id="rId31"/>
    <p:sldId id="288" r:id="rId32"/>
    <p:sldId id="285" r:id="rId33"/>
    <p:sldId id="286" r:id="rId34"/>
  </p:sldIdLst>
  <p:sldSz cx="9144000" cy="6858000" type="screen4x3"/>
  <p:notesSz cx="6858000" cy="9144000"/>
  <p:defaultTextStyle>
    <a:defPPr>
      <a:defRPr lang="es-C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D5E9"/>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798" autoAdjust="0"/>
    <p:restoredTop sz="94714" autoAdjust="0"/>
  </p:normalViewPr>
  <p:slideViewPr>
    <p:cSldViewPr>
      <p:cViewPr varScale="1">
        <p:scale>
          <a:sx n="69" d="100"/>
          <a:sy n="69" d="100"/>
        </p:scale>
        <p:origin x="-15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CC524-50D3-40E5-A6D4-1679DAE1606A}" type="datetimeFigureOut">
              <a:rPr lang="es-ES" smtClean="0"/>
              <a:pPr/>
              <a:t>22/04/2011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A5415-B49C-4754-A641-F563ADB4BEFD}"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CAA5415-B49C-4754-A641-F563ADB4BEFD}" type="slidenum">
              <a:rPr lang="es-ES" smtClean="0"/>
              <a:pPr/>
              <a:t>22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25</a:t>
            </a:fld>
            <a:endParaRPr 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26</a:t>
            </a:fld>
            <a:endParaRPr lang="es-C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27</a:t>
            </a:fld>
            <a:endParaRPr lang="es-C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28</a:t>
            </a:fld>
            <a:endParaRPr lang="es-C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30</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pPr>
              <a:defRPr/>
            </a:pPr>
            <a:fld id="{E88D801F-D132-42A7-874A-FF3B297928D8}" type="datetimeFigureOut">
              <a:rPr lang="es-CO"/>
              <a:pPr>
                <a:defRPr/>
              </a:pPr>
              <a:t>22/04/2011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B484E711-AF65-4D50-A6E8-9268D87BE824}" type="slidenum">
              <a:rPr lang="es-CO"/>
              <a:pPr>
                <a:defRPr/>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EC3233C4-3BDC-4005-9D41-243D5E264F99}" type="datetimeFigureOut">
              <a:rPr lang="es-CO"/>
              <a:pPr>
                <a:defRPr/>
              </a:pPr>
              <a:t>22/04/2011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F428D794-680E-4965-98AA-A879F258F51A}" type="slidenum">
              <a:rPr lang="es-CO"/>
              <a:pPr>
                <a:defRPr/>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7F4EBF5B-CCEB-4C3B-B2A8-92EADAE3222F}" type="datetimeFigureOut">
              <a:rPr lang="es-CO"/>
              <a:pPr>
                <a:defRPr/>
              </a:pPr>
              <a:t>22/04/2011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43A0510C-90F4-4AF3-ADFF-3BB07F92547E}" type="slidenum">
              <a:rPr lang="es-CO"/>
              <a:pPr>
                <a:defRPr/>
              </a:pPr>
              <a:t>‹Nº›</a:t>
            </a:fld>
            <a:endParaRPr lang="es-C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pPr>
              <a:defRPr/>
            </a:pPr>
            <a:fld id="{2A6C546B-F3F3-4FB8-A213-7A3665CFFB19}" type="datetimeFigureOut">
              <a:rPr lang="es-CO"/>
              <a:pPr>
                <a:defRPr/>
              </a:pPr>
              <a:t>22/04/2011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91087F23-D581-47C4-83F9-A7F10DB49B14}" type="slidenum">
              <a:rPr lang="es-CO"/>
              <a:pPr>
                <a:defRPr/>
              </a:pPr>
              <a:t>‹Nº›</a:t>
            </a:fld>
            <a:endParaRPr lang="es-C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474CA560-A2D3-4751-934A-0BA46E37AD04}" type="datetimeFigureOut">
              <a:rPr lang="es-CO"/>
              <a:pPr>
                <a:defRPr/>
              </a:pPr>
              <a:t>22/04/2011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EEAB7965-4B28-49BF-B5F6-6897E239C35C}" type="slidenum">
              <a:rPr lang="es-CO"/>
              <a:pPr>
                <a:defRPr/>
              </a:pPr>
              <a:t>‹Nº›</a:t>
            </a:fld>
            <a:endParaRPr lang="es-C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8081AF4-076F-4F3E-B799-953DD89CE51C}" type="datetimeFigureOut">
              <a:rPr lang="es-CO"/>
              <a:pPr>
                <a:defRPr/>
              </a:pPr>
              <a:t>22/04/2011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BB81B472-D2C8-4F32-AE98-5D7DF0272649}" type="slidenum">
              <a:rPr lang="es-CO"/>
              <a:pPr>
                <a:defRPr/>
              </a:pPr>
              <a:t>‹Nº›</a:t>
            </a:fld>
            <a:endParaRPr lang="es-C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pPr>
              <a:defRPr/>
            </a:pPr>
            <a:fld id="{961C80EB-4A7A-4D60-8AC7-3EAEA59FAE16}" type="datetimeFigureOut">
              <a:rPr lang="es-CO"/>
              <a:pPr>
                <a:defRPr/>
              </a:pPr>
              <a:t>22/04/2011</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5EF7D3CE-61E9-456A-AB33-BEEB3B38E7A4}" type="slidenum">
              <a:rPr lang="es-CO"/>
              <a:pPr>
                <a:defRPr/>
              </a:pPr>
              <a:t>‹Nº›</a:t>
            </a:fld>
            <a:endParaRPr lang="es-C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pPr>
              <a:defRPr/>
            </a:pPr>
            <a:fld id="{2E057D21-E94C-4683-97F7-3EA5B95B6E7D}" type="datetimeFigureOut">
              <a:rPr lang="es-CO"/>
              <a:pPr>
                <a:defRPr/>
              </a:pPr>
              <a:t>22/04/2011</a:t>
            </a:fld>
            <a:endParaRPr lang="es-CO"/>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pPr>
              <a:defRPr/>
            </a:pPr>
            <a:fld id="{739E8A3D-C8BC-48D1-849C-6AF4951AEFC0}" type="slidenum">
              <a:rPr lang="es-CO"/>
              <a:pPr>
                <a:defRPr/>
              </a:pPr>
              <a:t>‹Nº›</a:t>
            </a:fld>
            <a:endParaRPr lang="es-C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B23624E6-E29E-4B46-A30B-9817EDD122EF}" type="datetimeFigureOut">
              <a:rPr lang="es-CO"/>
              <a:pPr>
                <a:defRPr/>
              </a:pPr>
              <a:t>22/04/2011</a:t>
            </a:fld>
            <a:endParaRPr lang="es-CO"/>
          </a:p>
        </p:txBody>
      </p:sp>
      <p:sp>
        <p:nvSpPr>
          <p:cNvPr id="4" name="4 Marcador de pie de página"/>
          <p:cNvSpPr>
            <a:spLocks noGrp="1"/>
          </p:cNvSpPr>
          <p:nvPr>
            <p:ph type="ftr" sz="quarter" idx="11"/>
          </p:nvPr>
        </p:nvSpPr>
        <p:spPr/>
        <p:txBody>
          <a:bodyPr/>
          <a:lstStyle>
            <a:lvl1pPr>
              <a:defRPr/>
            </a:lvl1pPr>
          </a:lstStyle>
          <a:p>
            <a:pPr>
              <a:defRPr/>
            </a:pPr>
            <a:endParaRPr lang="es-CO"/>
          </a:p>
        </p:txBody>
      </p:sp>
      <p:sp>
        <p:nvSpPr>
          <p:cNvPr id="5" name="5 Marcador de número de diapositiva"/>
          <p:cNvSpPr>
            <a:spLocks noGrp="1"/>
          </p:cNvSpPr>
          <p:nvPr>
            <p:ph type="sldNum" sz="quarter" idx="12"/>
          </p:nvPr>
        </p:nvSpPr>
        <p:spPr/>
        <p:txBody>
          <a:bodyPr/>
          <a:lstStyle>
            <a:lvl1pPr>
              <a:defRPr/>
            </a:lvl1pPr>
          </a:lstStyle>
          <a:p>
            <a:pPr>
              <a:defRPr/>
            </a:pPr>
            <a:fld id="{2EF45A69-C0BC-48C6-8E3C-5BBD6D6DFD2A}" type="slidenum">
              <a:rPr lang="es-CO"/>
              <a:pPr>
                <a:defRPr/>
              </a:pPr>
              <a:t>‹Nº›</a:t>
            </a:fld>
            <a:endParaRPr lang="es-C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DF89482-9D83-4B50-AE3A-AC92B60BDE7B}" type="datetimeFigureOut">
              <a:rPr lang="es-CO"/>
              <a:pPr>
                <a:defRPr/>
              </a:pPr>
              <a:t>22/04/2011</a:t>
            </a:fld>
            <a:endParaRPr lang="es-CO"/>
          </a:p>
        </p:txBody>
      </p:sp>
      <p:sp>
        <p:nvSpPr>
          <p:cNvPr id="3" name="4 Marcador de pie de página"/>
          <p:cNvSpPr>
            <a:spLocks noGrp="1"/>
          </p:cNvSpPr>
          <p:nvPr>
            <p:ph type="ftr" sz="quarter" idx="11"/>
          </p:nvPr>
        </p:nvSpPr>
        <p:spPr/>
        <p:txBody>
          <a:bodyPr/>
          <a:lstStyle>
            <a:lvl1pPr>
              <a:defRPr/>
            </a:lvl1pPr>
          </a:lstStyle>
          <a:p>
            <a:pPr>
              <a:defRPr/>
            </a:pPr>
            <a:endParaRPr lang="es-CO"/>
          </a:p>
        </p:txBody>
      </p:sp>
      <p:sp>
        <p:nvSpPr>
          <p:cNvPr id="4" name="5 Marcador de número de diapositiva"/>
          <p:cNvSpPr>
            <a:spLocks noGrp="1"/>
          </p:cNvSpPr>
          <p:nvPr>
            <p:ph type="sldNum" sz="quarter" idx="12"/>
          </p:nvPr>
        </p:nvSpPr>
        <p:spPr/>
        <p:txBody>
          <a:bodyPr/>
          <a:lstStyle>
            <a:lvl1pPr>
              <a:defRPr/>
            </a:lvl1pPr>
          </a:lstStyle>
          <a:p>
            <a:pPr>
              <a:defRPr/>
            </a:pPr>
            <a:fld id="{8D4BE681-3D18-4696-AB31-C3D836EF3FFF}" type="slidenum">
              <a:rPr lang="es-CO"/>
              <a:pPr>
                <a:defRPr/>
              </a:pPr>
              <a:t>‹Nº›</a:t>
            </a:fld>
            <a:endParaRPr lang="es-CO"/>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2E26CBB-FBDF-4E44-98AD-6077D26DBCF6}" type="datetimeFigureOut">
              <a:rPr lang="es-CO"/>
              <a:pPr>
                <a:defRPr/>
              </a:pPr>
              <a:t>22/04/2011</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150A42C7-EFBC-47F3-8D74-681A69DB5AD0}" type="slidenum">
              <a:rPr lang="es-CO"/>
              <a:pPr>
                <a:defRPr/>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3FCCECCF-E1A5-4137-95F5-DBED6A2C134E}" type="datetimeFigureOut">
              <a:rPr lang="es-CO"/>
              <a:pPr>
                <a:defRPr/>
              </a:pPr>
              <a:t>22/04/2011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0AC1D110-1D14-46DC-A06B-974F6569ED4F}" type="slidenum">
              <a:rPr lang="es-CO"/>
              <a:pPr>
                <a:defRPr/>
              </a:pPr>
              <a:t>‹Nº›</a:t>
            </a:fld>
            <a:endParaRPr lang="es-C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81A1783-CB9C-4E00-9494-4B4F86FA9CF2}" type="datetimeFigureOut">
              <a:rPr lang="es-CO"/>
              <a:pPr>
                <a:defRPr/>
              </a:pPr>
              <a:t>22/04/2011</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76CF0500-F446-47C9-BDF8-B6329DC6282F}" type="slidenum">
              <a:rPr lang="es-CO"/>
              <a:pPr>
                <a:defRPr/>
              </a:pPr>
              <a:t>‹Nº›</a:t>
            </a:fld>
            <a:endParaRPr lang="es-CO"/>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3C04C09B-883E-46CD-9C13-1179083C2429}" type="datetimeFigureOut">
              <a:rPr lang="es-CO"/>
              <a:pPr>
                <a:defRPr/>
              </a:pPr>
              <a:t>22/04/2011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7CA6080C-DF6D-43A0-B95C-6A8001310F90}" type="slidenum">
              <a:rPr lang="es-CO"/>
              <a:pPr>
                <a:defRPr/>
              </a:pPr>
              <a:t>‹Nº›</a:t>
            </a:fld>
            <a:endParaRPr lang="es-C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B30EC086-5077-44E2-9F5B-B0A25E84C4E1}" type="datetimeFigureOut">
              <a:rPr lang="es-CO"/>
              <a:pPr>
                <a:defRPr/>
              </a:pPr>
              <a:t>22/04/2011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6E88B7DD-F11B-4089-A17B-FC5921064A42}" type="slidenum">
              <a:rPr lang="es-CO"/>
              <a:pPr>
                <a:defRPr/>
              </a:pPr>
              <a:t>‹Nº›</a:t>
            </a:fld>
            <a:endParaRPr lang="es-CO"/>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pPr>
              <a:defRPr/>
            </a:pPr>
            <a:fld id="{917888F3-FC28-4A0A-9311-071753341715}" type="datetimeFigureOut">
              <a:rPr lang="es-CO"/>
              <a:pPr>
                <a:defRPr/>
              </a:pPr>
              <a:t>22/04/2011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B225E874-C4EE-4E62-9321-9ADD42C281A2}" type="slidenum">
              <a:rPr lang="es-CO"/>
              <a:pPr>
                <a:defRPr/>
              </a:pPr>
              <a:t>‹Nº›</a:t>
            </a:fld>
            <a:endParaRPr lang="es-CO"/>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81656424-736A-4B06-837A-D3F3BFE942BC}" type="datetimeFigureOut">
              <a:rPr lang="es-CO"/>
              <a:pPr>
                <a:defRPr/>
              </a:pPr>
              <a:t>22/04/2011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7F8F3C88-E1AE-43F3-94A9-5A1ACE13F296}" type="slidenum">
              <a:rPr lang="es-CO"/>
              <a:pPr>
                <a:defRPr/>
              </a:pPr>
              <a:t>‹Nº›</a:t>
            </a:fld>
            <a:endParaRPr lang="es-CO"/>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F9A6BBE-AD70-47DC-B36E-4DE4D3DCAADC}" type="datetimeFigureOut">
              <a:rPr lang="es-CO"/>
              <a:pPr>
                <a:defRPr/>
              </a:pPr>
              <a:t>22/04/2011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64F1A040-3844-42DF-9258-E852A5CA4B93}" type="slidenum">
              <a:rPr lang="es-CO"/>
              <a:pPr>
                <a:defRPr/>
              </a:pPr>
              <a:t>‹Nº›</a:t>
            </a:fld>
            <a:endParaRPr lang="es-CO"/>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pPr>
              <a:defRPr/>
            </a:pPr>
            <a:fld id="{2130F160-FFEF-4604-89A1-4F4D5B072A41}" type="datetimeFigureOut">
              <a:rPr lang="es-CO"/>
              <a:pPr>
                <a:defRPr/>
              </a:pPr>
              <a:t>22/04/2011</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50E73280-A6CA-4DF6-A995-C20613D23A78}" type="slidenum">
              <a:rPr lang="es-CO"/>
              <a:pPr>
                <a:defRPr/>
              </a:pPr>
              <a:t>‹Nº›</a:t>
            </a:fld>
            <a:endParaRPr lang="es-CO"/>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pPr>
              <a:defRPr/>
            </a:pPr>
            <a:fld id="{50A26E72-7B3C-451B-AFD1-3D4CE3A66466}" type="datetimeFigureOut">
              <a:rPr lang="es-CO"/>
              <a:pPr>
                <a:defRPr/>
              </a:pPr>
              <a:t>22/04/2011</a:t>
            </a:fld>
            <a:endParaRPr lang="es-CO"/>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pPr>
              <a:defRPr/>
            </a:pPr>
            <a:fld id="{107BABF3-F0C8-4519-A3EC-1C65249F843B}" type="slidenum">
              <a:rPr lang="es-CO"/>
              <a:pPr>
                <a:defRPr/>
              </a:pPr>
              <a:t>‹Nº›</a:t>
            </a:fld>
            <a:endParaRPr lang="es-CO"/>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D3A26060-8977-4EC5-B778-BA06044FC805}" type="datetimeFigureOut">
              <a:rPr lang="es-CO"/>
              <a:pPr>
                <a:defRPr/>
              </a:pPr>
              <a:t>22/04/2011</a:t>
            </a:fld>
            <a:endParaRPr lang="es-CO"/>
          </a:p>
        </p:txBody>
      </p:sp>
      <p:sp>
        <p:nvSpPr>
          <p:cNvPr id="4" name="4 Marcador de pie de página"/>
          <p:cNvSpPr>
            <a:spLocks noGrp="1"/>
          </p:cNvSpPr>
          <p:nvPr>
            <p:ph type="ftr" sz="quarter" idx="11"/>
          </p:nvPr>
        </p:nvSpPr>
        <p:spPr/>
        <p:txBody>
          <a:bodyPr/>
          <a:lstStyle>
            <a:lvl1pPr>
              <a:defRPr/>
            </a:lvl1pPr>
          </a:lstStyle>
          <a:p>
            <a:pPr>
              <a:defRPr/>
            </a:pPr>
            <a:endParaRPr lang="es-CO"/>
          </a:p>
        </p:txBody>
      </p:sp>
      <p:sp>
        <p:nvSpPr>
          <p:cNvPr id="5" name="5 Marcador de número de diapositiva"/>
          <p:cNvSpPr>
            <a:spLocks noGrp="1"/>
          </p:cNvSpPr>
          <p:nvPr>
            <p:ph type="sldNum" sz="quarter" idx="12"/>
          </p:nvPr>
        </p:nvSpPr>
        <p:spPr/>
        <p:txBody>
          <a:bodyPr/>
          <a:lstStyle>
            <a:lvl1pPr>
              <a:defRPr/>
            </a:lvl1pPr>
          </a:lstStyle>
          <a:p>
            <a:pPr>
              <a:defRPr/>
            </a:pPr>
            <a:fld id="{92BB3E32-6AA2-4D9E-9CCF-57CE36FBF466}" type="slidenum">
              <a:rPr lang="es-CO"/>
              <a:pPr>
                <a:defRPr/>
              </a:pPr>
              <a:t>‹Nº›</a:t>
            </a:fld>
            <a:endParaRPr lang="es-CO"/>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3EC84F69-A5DF-4B5F-B57B-2D633CB57D6E}" type="datetimeFigureOut">
              <a:rPr lang="es-CO"/>
              <a:pPr>
                <a:defRPr/>
              </a:pPr>
              <a:t>22/04/2011</a:t>
            </a:fld>
            <a:endParaRPr lang="es-CO"/>
          </a:p>
        </p:txBody>
      </p:sp>
      <p:sp>
        <p:nvSpPr>
          <p:cNvPr id="3" name="4 Marcador de pie de página"/>
          <p:cNvSpPr>
            <a:spLocks noGrp="1"/>
          </p:cNvSpPr>
          <p:nvPr>
            <p:ph type="ftr" sz="quarter" idx="11"/>
          </p:nvPr>
        </p:nvSpPr>
        <p:spPr/>
        <p:txBody>
          <a:bodyPr/>
          <a:lstStyle>
            <a:lvl1pPr>
              <a:defRPr/>
            </a:lvl1pPr>
          </a:lstStyle>
          <a:p>
            <a:pPr>
              <a:defRPr/>
            </a:pPr>
            <a:endParaRPr lang="es-CO"/>
          </a:p>
        </p:txBody>
      </p:sp>
      <p:sp>
        <p:nvSpPr>
          <p:cNvPr id="4" name="5 Marcador de número de diapositiva"/>
          <p:cNvSpPr>
            <a:spLocks noGrp="1"/>
          </p:cNvSpPr>
          <p:nvPr>
            <p:ph type="sldNum" sz="quarter" idx="12"/>
          </p:nvPr>
        </p:nvSpPr>
        <p:spPr/>
        <p:txBody>
          <a:bodyPr/>
          <a:lstStyle>
            <a:lvl1pPr>
              <a:defRPr/>
            </a:lvl1pPr>
          </a:lstStyle>
          <a:p>
            <a:pPr>
              <a:defRPr/>
            </a:pPr>
            <a:fld id="{C4E56C82-8434-4B0A-B660-0A93ACEEBB59}" type="slidenum">
              <a:rPr lang="es-CO"/>
              <a:pPr>
                <a:defRPr/>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9B11706-4F2E-43EF-B101-6917E076D34B}" type="datetimeFigureOut">
              <a:rPr lang="es-CO"/>
              <a:pPr>
                <a:defRPr/>
              </a:pPr>
              <a:t>22/04/2011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CF1D9707-A780-436D-861A-2C42B10D096E}" type="slidenum">
              <a:rPr lang="es-CO"/>
              <a:pPr>
                <a:defRPr/>
              </a:pPr>
              <a:t>‹Nº›</a:t>
            </a:fld>
            <a:endParaRPr lang="es-CO"/>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ECC146F-307D-4955-BBD1-5F16BB6E4AC5}" type="datetimeFigureOut">
              <a:rPr lang="es-CO"/>
              <a:pPr>
                <a:defRPr/>
              </a:pPr>
              <a:t>22/04/2011</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AFFBCBA5-5476-4C1E-AB90-5519B7100E65}" type="slidenum">
              <a:rPr lang="es-CO"/>
              <a:pPr>
                <a:defRPr/>
              </a:pPr>
              <a:t>‹Nº›</a:t>
            </a:fld>
            <a:endParaRPr lang="es-CO"/>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0775CC6-6262-4323-AA2E-2FACC8BB258D}" type="datetimeFigureOut">
              <a:rPr lang="es-CO"/>
              <a:pPr>
                <a:defRPr/>
              </a:pPr>
              <a:t>22/04/2011</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05A84C21-9FED-4FC0-BF16-FE8045D7DCB2}" type="slidenum">
              <a:rPr lang="es-CO"/>
              <a:pPr>
                <a:defRPr/>
              </a:pPr>
              <a:t>‹Nº›</a:t>
            </a:fld>
            <a:endParaRPr lang="es-CO"/>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A790A703-7474-4845-9902-809B099150FE}" type="datetimeFigureOut">
              <a:rPr lang="es-CO"/>
              <a:pPr>
                <a:defRPr/>
              </a:pPr>
              <a:t>22/04/2011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99163523-DE87-4F43-8F8F-262BFEB7DC27}" type="slidenum">
              <a:rPr lang="es-CO"/>
              <a:pPr>
                <a:defRPr/>
              </a:pPr>
              <a:t>‹Nº›</a:t>
            </a:fld>
            <a:endParaRPr lang="es-CO"/>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7B9D4AC5-BC28-4F03-A435-7DBF2F186B4B}" type="datetimeFigureOut">
              <a:rPr lang="es-CO"/>
              <a:pPr>
                <a:defRPr/>
              </a:pPr>
              <a:t>22/04/2011</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BA719522-1626-4CAA-8656-B3E8A068D7DF}" type="slidenum">
              <a:rPr lang="es-CO"/>
              <a:pPr>
                <a:defRPr/>
              </a:pPr>
              <a:t>‹Nº›</a:t>
            </a:fld>
            <a:endParaRPr lang="es-CO"/>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B6C90F0-9553-4864-A7E3-6F2F8B86D518}" type="slidenum">
              <a:rPr lang="es-ES"/>
              <a:pPr>
                <a:defRPr/>
              </a:pPr>
              <a:t>‹Nº›</a:t>
            </a:fld>
            <a:endParaRPr lang="es-E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8F0E023-33DD-40A3-AB08-E5649DD4D6A9}" type="slidenum">
              <a:rPr lang="es-ES"/>
              <a:pPr>
                <a:defRPr/>
              </a:pPr>
              <a:t>‹Nº›</a:t>
            </a:fld>
            <a:endParaRPr lang="es-E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4E87869-94B1-4103-B4EB-4989BCFC7799}" type="slidenum">
              <a:rPr lang="es-ES"/>
              <a:pPr>
                <a:defRPr/>
              </a:pPr>
              <a:t>‹Nº›</a:t>
            </a:fld>
            <a:endParaRPr lang="es-E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382C8BF-4215-4961-9937-0A8B19D060C9}" type="slidenum">
              <a:rPr lang="es-ES"/>
              <a:pPr>
                <a:defRPr/>
              </a:pPr>
              <a:t>‹Nº›</a:t>
            </a:fld>
            <a:endParaRPr lang="es-E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9942322-FE89-4766-84B3-274C94CC6380}" type="slidenum">
              <a:rPr lang="es-ES"/>
              <a:pPr>
                <a:defRPr/>
              </a:pPr>
              <a:t>‹Nº›</a:t>
            </a:fld>
            <a:endParaRPr lang="es-E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0308BB56-246F-4129-9339-6218EC4006AF}" type="slidenum">
              <a:rPr lang="es-ES"/>
              <a:pPr>
                <a:defRPr/>
              </a:pPr>
              <a:t>‹Nº›</a:t>
            </a:fld>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pPr>
              <a:defRPr/>
            </a:pPr>
            <a:fld id="{91AB97FB-35B1-45FD-BA88-ADA4F73F0870}" type="datetimeFigureOut">
              <a:rPr lang="es-CO"/>
              <a:pPr>
                <a:defRPr/>
              </a:pPr>
              <a:t>22/04/2011</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6BB54D09-480D-4D63-818B-E8CEA3F7A8E7}" type="slidenum">
              <a:rPr lang="es-CO"/>
              <a:pPr>
                <a:defRPr/>
              </a:pPr>
              <a:t>‹Nº›</a:t>
            </a:fld>
            <a:endParaRPr lang="es-CO"/>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9D81B62-B252-463B-872C-E6B9BEDE4254}" type="slidenum">
              <a:rPr lang="es-ES"/>
              <a:pPr>
                <a:defRPr/>
              </a:pPr>
              <a:t>‹Nº›</a:t>
            </a:fld>
            <a:endParaRPr lang="es-E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137245F-DF6A-4E5B-91BA-E854EFC13DB1}" type="slidenum">
              <a:rPr lang="es-ES"/>
              <a:pPr>
                <a:defRPr/>
              </a:pPr>
              <a:t>‹Nº›</a:t>
            </a:fld>
            <a:endParaRPr lang="es-E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A911071-548A-40B2-BF86-8BC500687B3A}" type="slidenum">
              <a:rPr lang="es-ES"/>
              <a:pPr>
                <a:defRPr/>
              </a:pPr>
              <a:t>‹Nº›</a:t>
            </a:fld>
            <a:endParaRPr lang="es-E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D7787D6-2905-4232-8791-A5B0A56B2F22}" type="slidenum">
              <a:rPr lang="es-ES"/>
              <a:pPr>
                <a:defRPr/>
              </a:pPr>
              <a:t>‹Nº›</a:t>
            </a:fld>
            <a:endParaRPr lang="es-E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31255A0-C160-4D00-AD1D-2E8F3E85E3F4}" type="slidenum">
              <a:rPr lang="es-ES"/>
              <a:pPr>
                <a:defRPr/>
              </a:pPr>
              <a:t>‹Nº›</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pPr>
              <a:defRPr/>
            </a:pPr>
            <a:fld id="{E6290CF0-8962-4650-9CDF-825A195C1B6C}" type="datetimeFigureOut">
              <a:rPr lang="es-CO"/>
              <a:pPr>
                <a:defRPr/>
              </a:pPr>
              <a:t>22/04/2011</a:t>
            </a:fld>
            <a:endParaRPr lang="es-CO"/>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pPr>
              <a:defRPr/>
            </a:pPr>
            <a:fld id="{4DC220AC-694C-4FCA-B079-A34344DFB2D5}" type="slidenum">
              <a:rPr lang="es-CO"/>
              <a:pPr>
                <a:defRPr/>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C7B34B4F-13A4-406F-806E-5B93322F8927}" type="datetimeFigureOut">
              <a:rPr lang="es-CO"/>
              <a:pPr>
                <a:defRPr/>
              </a:pPr>
              <a:t>22/04/2011</a:t>
            </a:fld>
            <a:endParaRPr lang="es-CO"/>
          </a:p>
        </p:txBody>
      </p:sp>
      <p:sp>
        <p:nvSpPr>
          <p:cNvPr id="4" name="4 Marcador de pie de página"/>
          <p:cNvSpPr>
            <a:spLocks noGrp="1"/>
          </p:cNvSpPr>
          <p:nvPr>
            <p:ph type="ftr" sz="quarter" idx="11"/>
          </p:nvPr>
        </p:nvSpPr>
        <p:spPr/>
        <p:txBody>
          <a:bodyPr/>
          <a:lstStyle>
            <a:lvl1pPr>
              <a:defRPr/>
            </a:lvl1pPr>
          </a:lstStyle>
          <a:p>
            <a:pPr>
              <a:defRPr/>
            </a:pPr>
            <a:endParaRPr lang="es-CO"/>
          </a:p>
        </p:txBody>
      </p:sp>
      <p:sp>
        <p:nvSpPr>
          <p:cNvPr id="5" name="5 Marcador de número de diapositiva"/>
          <p:cNvSpPr>
            <a:spLocks noGrp="1"/>
          </p:cNvSpPr>
          <p:nvPr>
            <p:ph type="sldNum" sz="quarter" idx="12"/>
          </p:nvPr>
        </p:nvSpPr>
        <p:spPr/>
        <p:txBody>
          <a:bodyPr/>
          <a:lstStyle>
            <a:lvl1pPr>
              <a:defRPr/>
            </a:lvl1pPr>
          </a:lstStyle>
          <a:p>
            <a:pPr>
              <a:defRPr/>
            </a:pPr>
            <a:fld id="{8CB65429-1B43-4CCF-9E38-396B2C181150}" type="slidenum">
              <a:rPr lang="es-CO"/>
              <a:pPr>
                <a:defRPr/>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BC011C16-B728-4CE6-9741-A5BD3C541962}" type="datetimeFigureOut">
              <a:rPr lang="es-CO"/>
              <a:pPr>
                <a:defRPr/>
              </a:pPr>
              <a:t>22/04/2011</a:t>
            </a:fld>
            <a:endParaRPr lang="es-CO"/>
          </a:p>
        </p:txBody>
      </p:sp>
      <p:sp>
        <p:nvSpPr>
          <p:cNvPr id="3" name="4 Marcador de pie de página"/>
          <p:cNvSpPr>
            <a:spLocks noGrp="1"/>
          </p:cNvSpPr>
          <p:nvPr>
            <p:ph type="ftr" sz="quarter" idx="11"/>
          </p:nvPr>
        </p:nvSpPr>
        <p:spPr/>
        <p:txBody>
          <a:bodyPr/>
          <a:lstStyle>
            <a:lvl1pPr>
              <a:defRPr/>
            </a:lvl1pPr>
          </a:lstStyle>
          <a:p>
            <a:pPr>
              <a:defRPr/>
            </a:pPr>
            <a:endParaRPr lang="es-CO"/>
          </a:p>
        </p:txBody>
      </p:sp>
      <p:sp>
        <p:nvSpPr>
          <p:cNvPr id="4" name="5 Marcador de número de diapositiva"/>
          <p:cNvSpPr>
            <a:spLocks noGrp="1"/>
          </p:cNvSpPr>
          <p:nvPr>
            <p:ph type="sldNum" sz="quarter" idx="12"/>
          </p:nvPr>
        </p:nvSpPr>
        <p:spPr/>
        <p:txBody>
          <a:bodyPr/>
          <a:lstStyle>
            <a:lvl1pPr>
              <a:defRPr/>
            </a:lvl1pPr>
          </a:lstStyle>
          <a:p>
            <a:pPr>
              <a:defRPr/>
            </a:pPr>
            <a:fld id="{7EC7D1A6-3753-428D-8264-291A47A18E3E}" type="slidenum">
              <a:rPr lang="es-CO"/>
              <a:pPr>
                <a:defRPr/>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598079F-37A8-4518-90C2-731F3D43E10C}" type="datetimeFigureOut">
              <a:rPr lang="es-CO"/>
              <a:pPr>
                <a:defRPr/>
              </a:pPr>
              <a:t>22/04/2011</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7611811C-43AA-4719-8448-BE4802E1B98B}" type="slidenum">
              <a:rPr lang="es-CO"/>
              <a:pPr>
                <a:defRPr/>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0AC5E51-2510-4F58-A3D0-15E76B6DA186}" type="datetimeFigureOut">
              <a:rPr lang="es-CO"/>
              <a:pPr>
                <a:defRPr/>
              </a:pPr>
              <a:t>22/04/2011</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611E1580-3275-4D8A-9452-FB05A5E62971}" type="slidenum">
              <a:rPr lang="es-CO"/>
              <a:pPr>
                <a:defRPr/>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4AF37C1C-D971-49DC-962A-24FA3729636C}" type="datetimeFigureOut">
              <a:rPr lang="es-CO"/>
              <a:pPr>
                <a:defRPr/>
              </a:pPr>
              <a:t>22/04/2011</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702AB8E7-9902-416F-9580-519FDC24278D}" type="slidenum">
              <a:rPr lang="es-CO"/>
              <a:pPr>
                <a:defRPr/>
              </a:pPr>
              <a:t>‹Nº›</a:t>
            </a:fld>
            <a:endParaRPr lang="es-CO"/>
          </a:p>
        </p:txBody>
      </p:sp>
    </p:spTree>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307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FC14D05C-219F-4ED3-9E15-C47A5BCDCDE2}" type="datetimeFigureOut">
              <a:rPr lang="es-CO"/>
              <a:pPr>
                <a:defRPr/>
              </a:pPr>
              <a:t>22/04/2011</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E546DEEE-ED69-42E4-90EE-601E2ADA7578}" type="slidenum">
              <a:rPr lang="es-CO"/>
              <a:pPr>
                <a:defRPr/>
              </a:pPr>
              <a:t>‹Nº›</a:t>
            </a:fld>
            <a:endParaRPr lang="es-CO"/>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409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95B5714E-348F-4257-AF96-EFE35030D461}" type="datetimeFigureOut">
              <a:rPr lang="es-CO"/>
              <a:pPr>
                <a:defRPr/>
              </a:pPr>
              <a:t>22/04/2011</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08232492-4D19-40D0-A7B6-326DE669ECF9}" type="slidenum">
              <a:rPr lang="es-CO"/>
              <a:pPr>
                <a:defRPr/>
              </a:pPr>
              <a:t>‹Nº›</a:t>
            </a:fld>
            <a:endParaRPr lang="es-CO"/>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s-ES"/>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s-ES"/>
          </a:p>
        </p:txBody>
      </p:sp>
      <p:sp>
        <p:nvSpPr>
          <p:cNvPr id="10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0E81D4BF-02DE-47F9-B795-2A51AD28373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25.gif"/><Relationship Id="rId3" Type="http://schemas.openxmlformats.org/officeDocument/2006/relationships/image" Target="../media/image15.gif"/><Relationship Id="rId7" Type="http://schemas.openxmlformats.org/officeDocument/2006/relationships/image" Target="../media/image19.gif"/><Relationship Id="rId12" Type="http://schemas.openxmlformats.org/officeDocument/2006/relationships/image" Target="../media/image24.gif"/><Relationship Id="rId2" Type="http://schemas.openxmlformats.org/officeDocument/2006/relationships/image" Target="../media/image14.jpeg"/><Relationship Id="rId16" Type="http://schemas.openxmlformats.org/officeDocument/2006/relationships/image" Target="../media/image28.gif"/><Relationship Id="rId1" Type="http://schemas.openxmlformats.org/officeDocument/2006/relationships/slideLayout" Target="../slideLayouts/slideLayout34.xml"/><Relationship Id="rId6" Type="http://schemas.openxmlformats.org/officeDocument/2006/relationships/image" Target="../media/image18.gif"/><Relationship Id="rId11" Type="http://schemas.openxmlformats.org/officeDocument/2006/relationships/image" Target="../media/image23.gif"/><Relationship Id="rId5" Type="http://schemas.openxmlformats.org/officeDocument/2006/relationships/image" Target="../media/image17.gif"/><Relationship Id="rId15" Type="http://schemas.openxmlformats.org/officeDocument/2006/relationships/image" Target="../media/image27.gif"/><Relationship Id="rId10" Type="http://schemas.openxmlformats.org/officeDocument/2006/relationships/image" Target="../media/image22.gif"/><Relationship Id="rId4" Type="http://schemas.openxmlformats.org/officeDocument/2006/relationships/image" Target="../media/image16.gif"/><Relationship Id="rId9" Type="http://schemas.openxmlformats.org/officeDocument/2006/relationships/image" Target="../media/image21.gif"/><Relationship Id="rId14" Type="http://schemas.openxmlformats.org/officeDocument/2006/relationships/image" Target="../media/image26.gif"/></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3 Imagen" descr="gifvela.gif"/>
          <p:cNvPicPr>
            <a:picLocks noChangeAspect="1"/>
          </p:cNvPicPr>
          <p:nvPr/>
        </p:nvPicPr>
        <p:blipFill>
          <a:blip r:embed="rId2"/>
          <a:srcRect/>
          <a:stretch>
            <a:fillRect/>
          </a:stretch>
        </p:blipFill>
        <p:spPr bwMode="auto">
          <a:xfrm>
            <a:off x="3214678" y="1142984"/>
            <a:ext cx="2786082" cy="4237018"/>
          </a:xfrm>
          <a:prstGeom prst="rect">
            <a:avLst/>
          </a:prstGeom>
          <a:noFill/>
          <a:ln w="9525">
            <a:noFill/>
            <a:miter lim="800000"/>
            <a:headEnd/>
            <a:tailEnd/>
          </a:ln>
        </p:spPr>
      </p:pic>
      <p:sp>
        <p:nvSpPr>
          <p:cNvPr id="5" name="4 CuadroTexto"/>
          <p:cNvSpPr txBox="1">
            <a:spLocks noChangeArrowheads="1"/>
          </p:cNvSpPr>
          <p:nvPr/>
        </p:nvSpPr>
        <p:spPr bwMode="auto">
          <a:xfrm>
            <a:off x="357159" y="357188"/>
            <a:ext cx="8572560" cy="1200329"/>
          </a:xfrm>
          <a:prstGeom prst="rect">
            <a:avLst/>
          </a:prstGeom>
          <a:noFill/>
          <a:ln w="9525">
            <a:noFill/>
            <a:miter lim="800000"/>
            <a:headEnd/>
            <a:tailEnd/>
          </a:ln>
        </p:spPr>
        <p:txBody>
          <a:bodyPr wrap="square">
            <a:spAutoFit/>
          </a:bodyPr>
          <a:lstStyle/>
          <a:p>
            <a:pPr algn="ctr"/>
            <a:r>
              <a:rPr lang="es-CO" sz="3600" b="1" dirty="0" smtClean="0">
                <a:solidFill>
                  <a:schemeClr val="bg1"/>
                </a:solidFill>
              </a:rPr>
              <a:t>BIENVENID@S A LA SOLEMNE </a:t>
            </a:r>
          </a:p>
          <a:p>
            <a:pPr algn="ctr"/>
            <a:r>
              <a:rPr lang="es-CO" sz="3600" b="1" dirty="0" smtClean="0">
                <a:solidFill>
                  <a:schemeClr val="bg1"/>
                </a:solidFill>
              </a:rPr>
              <a:t>VIGILIA PASCUAL</a:t>
            </a:r>
          </a:p>
        </p:txBody>
      </p:sp>
      <p:sp>
        <p:nvSpPr>
          <p:cNvPr id="6" name="5 CuadroTexto"/>
          <p:cNvSpPr txBox="1">
            <a:spLocks noChangeArrowheads="1"/>
          </p:cNvSpPr>
          <p:nvPr/>
        </p:nvSpPr>
        <p:spPr bwMode="auto">
          <a:xfrm>
            <a:off x="285720" y="5357826"/>
            <a:ext cx="8501122" cy="892552"/>
          </a:xfrm>
          <a:prstGeom prst="rect">
            <a:avLst/>
          </a:prstGeom>
          <a:noFill/>
          <a:ln w="9525">
            <a:noFill/>
            <a:miter lim="800000"/>
            <a:headEnd/>
            <a:tailEnd/>
          </a:ln>
        </p:spPr>
        <p:txBody>
          <a:bodyPr wrap="square">
            <a:spAutoFit/>
          </a:bodyPr>
          <a:lstStyle/>
          <a:p>
            <a:pPr algn="ctr"/>
            <a:r>
              <a:rPr lang="es-CO" sz="2600" b="1" dirty="0" smtClean="0">
                <a:solidFill>
                  <a:schemeClr val="bg1"/>
                </a:solidFill>
              </a:rPr>
              <a:t>ESTA ES LA FIESTA MÁS IMPORTANTE DEL AÑO LITURGICO DE LOS CRISTIANOS CATÓLICOS </a:t>
            </a:r>
            <a:endParaRPr lang="es-CO" sz="2600" b="1" dirty="0">
              <a:solidFill>
                <a:schemeClr val="bg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0" presetClass="emph" presetSubtype="0" repeatCount="indefinite" fill="hold" grpId="1" nodeType="withEffect">
                                  <p:stCondLst>
                                    <p:cond delay="0"/>
                                  </p:stCondLst>
                                  <p:iterate type="lt">
                                    <p:tmPct val="10000"/>
                                  </p:iterate>
                                  <p:childTnLst>
                                    <p:set>
                                      <p:cBhvr override="childStyle">
                                        <p:cTn id="11" dur="500" autoRev="1" fill="hold"/>
                                        <p:tgtEl>
                                          <p:spTgt spid="5"/>
                                        </p:tgtEl>
                                        <p:attrNameLst>
                                          <p:attrName>style.color</p:attrName>
                                        </p:attrNameLst>
                                      </p:cBhvr>
                                      <p:to>
                                        <p:clrVal>
                                          <a:srgbClr val="FFFF00"/>
                                        </p:clrVal>
                                      </p:to>
                                    </p:set>
                                    <p:set>
                                      <p:cBhvr>
                                        <p:cTn id="12" dur="500" autoRev="1" fill="hold"/>
                                        <p:tgtEl>
                                          <p:spTgt spid="5"/>
                                        </p:tgtEl>
                                        <p:attrNameLst>
                                          <p:attrName>fillcolor</p:attrName>
                                        </p:attrNameLst>
                                      </p:cBhvr>
                                      <p:to>
                                        <p:clrVal>
                                          <a:srgbClr val="FFFF00"/>
                                        </p:clrVal>
                                      </p:to>
                                    </p:set>
                                    <p:set>
                                      <p:cBhvr>
                                        <p:cTn id="13" dur="500" autoRev="1" fill="hold"/>
                                        <p:tgtEl>
                                          <p:spTgt spid="5"/>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ppt_w</p:attrName>
                                        </p:attrNameLst>
                                      </p:cBhvr>
                                      <p:tavLst>
                                        <p:tav tm="0">
                                          <p:val>
                                            <p:fltVal val="0"/>
                                          </p:val>
                                        </p:tav>
                                        <p:tav tm="100000">
                                          <p:val>
                                            <p:strVal val="#ppt_w"/>
                                          </p:val>
                                        </p:tav>
                                      </p:tavLst>
                                    </p:anim>
                                    <p:anim calcmode="lin" valueType="num">
                                      <p:cBhvr>
                                        <p:cTn id="19" dur="2000" fill="hold"/>
                                        <p:tgtEl>
                                          <p:spTgt spid="6"/>
                                        </p:tgtEl>
                                        <p:attrNameLst>
                                          <p:attrName>ppt_h</p:attrName>
                                        </p:attrNameLst>
                                      </p:cBhvr>
                                      <p:tavLst>
                                        <p:tav tm="0">
                                          <p:val>
                                            <p:fltVal val="0"/>
                                          </p:val>
                                        </p:tav>
                                        <p:tav tm="100000">
                                          <p:val>
                                            <p:strVal val="#ppt_h"/>
                                          </p:val>
                                        </p:tav>
                                      </p:tavLst>
                                    </p:anim>
                                    <p:animEffect transition="in" filter="fad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solidFill>
                  <a:schemeClr val="bg1"/>
                </a:solidFill>
              </a:rPr>
              <a:t>Segunda lectura: Pascua Israelita es el paso de la esclavitud a la libertad.</a:t>
            </a:r>
            <a:endParaRPr lang="es-CO" dirty="0">
              <a:solidFill>
                <a:schemeClr val="bg1"/>
              </a:solidFill>
            </a:endParaRPr>
          </a:p>
        </p:txBody>
      </p:sp>
      <p:pic>
        <p:nvPicPr>
          <p:cNvPr id="4" name="3 Marcador de contenido" descr="Moises.jpg"/>
          <p:cNvPicPr>
            <a:picLocks noGrp="1" noChangeAspect="1"/>
          </p:cNvPicPr>
          <p:nvPr>
            <p:ph idx="1"/>
          </p:nvPr>
        </p:nvPicPr>
        <p:blipFill>
          <a:blip r:embed="rId2"/>
          <a:stretch>
            <a:fillRect/>
          </a:stretch>
        </p:blipFill>
        <p:spPr>
          <a:xfrm>
            <a:off x="0" y="0"/>
            <a:ext cx="9144000" cy="6858000"/>
          </a:xfrm>
        </p:spPr>
      </p:pic>
      <p:sp>
        <p:nvSpPr>
          <p:cNvPr id="6" name="2 Marcador de contenido"/>
          <p:cNvSpPr txBox="1">
            <a:spLocks/>
          </p:cNvSpPr>
          <p:nvPr/>
        </p:nvSpPr>
        <p:spPr bwMode="auto">
          <a:xfrm>
            <a:off x="285720" y="285728"/>
            <a:ext cx="8643998"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buFontTx/>
              <a:buNone/>
              <a:tabLst/>
              <a:defRPr/>
            </a:pPr>
            <a:r>
              <a:rPr kumimoji="0" lang="es-CO" sz="2400" b="0" i="0" u="none" strike="noStrike" kern="0" cap="none" spc="0" normalizeH="0" baseline="0" noProof="0" dirty="0" smtClean="0">
                <a:ln>
                  <a:noFill/>
                </a:ln>
                <a:solidFill>
                  <a:schemeClr val="tx1"/>
                </a:solidFill>
                <a:effectLst/>
                <a:uLnTx/>
                <a:uFillTx/>
                <a:latin typeface="Constantia" pitchFamily="18" charset="0"/>
                <a:ea typeface="+mn-ea"/>
                <a:cs typeface="+mn-cs"/>
              </a:rPr>
              <a:t>	Tercera lectura: </a:t>
            </a:r>
            <a:r>
              <a:rPr kumimoji="0" lang="es-CO" sz="2400" b="1" i="0" u="none" strike="noStrike" kern="0" cap="none" spc="0" normalizeH="0" baseline="0" noProof="0" dirty="0" smtClean="0">
                <a:ln>
                  <a:noFill/>
                </a:ln>
                <a:solidFill>
                  <a:schemeClr val="bg1"/>
                </a:solidFill>
                <a:effectLst/>
                <a:uLnTx/>
                <a:uFillTx/>
                <a:latin typeface="Constantia" pitchFamily="18" charset="0"/>
                <a:ea typeface="+mn-ea"/>
                <a:cs typeface="+mn-cs"/>
              </a:rPr>
              <a:t>Lectura del libro del Éxodo 14, 15-15, 1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CO" sz="2400" b="1" i="0" u="none" strike="noStrike" kern="0" cap="none" spc="0" normalizeH="0" baseline="0" noProof="0" dirty="0" smtClean="0">
                <a:ln>
                  <a:noFill/>
                </a:ln>
                <a:solidFill>
                  <a:schemeClr val="bg1"/>
                </a:solidFill>
                <a:effectLst/>
                <a:uLnTx/>
                <a:uFillTx/>
                <a:latin typeface="Constantia" pitchFamily="18" charset="0"/>
                <a:ea typeface="+mn-ea"/>
                <a:cs typeface="+mn-cs"/>
              </a:rPr>
              <a:t>Los israelitas en medio del mar a pie enjuto</a:t>
            </a:r>
            <a:endParaRPr kumimoji="0" lang="es-CO" sz="2400" b="1" i="0" u="none" strike="noStrike" kern="0" cap="none" spc="0" normalizeH="0" baseline="0" noProof="0" dirty="0">
              <a:ln>
                <a:noFill/>
              </a:ln>
              <a:solidFill>
                <a:schemeClr val="bg1"/>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alpha val="50000"/>
          </a:srgb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00034" y="1285860"/>
            <a:ext cx="8229600" cy="3940180"/>
          </a:xfrm>
        </p:spPr>
        <p:txBody>
          <a:bodyPr/>
          <a:lstStyle/>
          <a:p>
            <a:r>
              <a:rPr lang="es-CO" sz="4800" b="1" dirty="0" smtClean="0">
                <a:solidFill>
                  <a:srgbClr val="0070C0"/>
                </a:solidFill>
                <a:latin typeface="Constantia" pitchFamily="18" charset="0"/>
              </a:rPr>
              <a:t>AL SALMO RESPONDEMOS TODOS:</a:t>
            </a:r>
            <a:r>
              <a:rPr lang="es-CO" sz="4800" b="1" dirty="0" smtClean="0">
                <a:latin typeface="Constantia" pitchFamily="18" charset="0"/>
              </a:rPr>
              <a:t/>
            </a:r>
            <a:br>
              <a:rPr lang="es-CO" sz="4800" b="1" dirty="0" smtClean="0">
                <a:latin typeface="Constantia" pitchFamily="18" charset="0"/>
              </a:rPr>
            </a:br>
            <a:r>
              <a:rPr lang="es-CO" sz="4800" b="1" dirty="0" smtClean="0">
                <a:latin typeface="Constantia" pitchFamily="18" charset="0"/>
              </a:rPr>
              <a:t/>
            </a:r>
            <a:br>
              <a:rPr lang="es-CO" sz="4800" b="1" dirty="0" smtClean="0">
                <a:latin typeface="Constantia" pitchFamily="18" charset="0"/>
              </a:rPr>
            </a:br>
            <a:r>
              <a:rPr lang="es-CO" sz="4800" b="1" dirty="0" smtClean="0">
                <a:latin typeface="Constantia" pitchFamily="18" charset="0"/>
              </a:rPr>
              <a:t>Cantaré al Señor, sublime es su victoria.</a:t>
            </a:r>
            <a:endParaRPr lang="es-ES" sz="4800" b="1" dirty="0">
              <a:latin typeface="Constantia" pitchFamily="18" charset="0"/>
            </a:endParaRPr>
          </a:p>
        </p:txBody>
      </p:sp>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is Documentos\Mis imágenes\jesu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2 Marcador de contenido"/>
          <p:cNvSpPr txBox="1">
            <a:spLocks/>
          </p:cNvSpPr>
          <p:nvPr/>
        </p:nvSpPr>
        <p:spPr bwMode="auto">
          <a:xfrm>
            <a:off x="285720" y="5429264"/>
            <a:ext cx="8643998"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buFontTx/>
              <a:buNone/>
              <a:tabLst/>
              <a:defRPr/>
            </a:pPr>
            <a:r>
              <a:rPr kumimoji="0" lang="es-CO" sz="2400" b="1" i="0" u="none" strike="noStrike" kern="0" cap="none" spc="0" normalizeH="0" baseline="0" noProof="0" dirty="0" smtClean="0">
                <a:ln>
                  <a:noFill/>
                </a:ln>
                <a:solidFill>
                  <a:schemeClr val="tx1"/>
                </a:solidFill>
                <a:effectLst/>
                <a:uLnTx/>
                <a:uFillTx/>
                <a:latin typeface="Constantia" pitchFamily="18" charset="0"/>
                <a:ea typeface="+mn-ea"/>
                <a:cs typeface="+mn-cs"/>
              </a:rPr>
              <a:t>Cuarta lectura: </a:t>
            </a:r>
            <a:r>
              <a:rPr kumimoji="0" lang="es-CO" sz="2400" b="1" i="0" u="none" strike="noStrike" kern="0" cap="none" spc="0" normalizeH="0" baseline="0" noProof="0" dirty="0" smtClean="0">
                <a:ln>
                  <a:noFill/>
                </a:ln>
                <a:solidFill>
                  <a:schemeClr val="bg1"/>
                </a:solidFill>
                <a:effectLst/>
                <a:uLnTx/>
                <a:uFillTx/>
                <a:latin typeface="Constantia" pitchFamily="18" charset="0"/>
                <a:ea typeface="+mn-ea"/>
                <a:cs typeface="+mn-cs"/>
              </a:rPr>
              <a:t>Lectura del libro de Isaías 54, 5-14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CO" sz="2400" b="1" i="0" u="none" strike="noStrike" kern="0" cap="none" spc="0" normalizeH="0" baseline="0" noProof="0" dirty="0" smtClean="0">
                <a:ln>
                  <a:noFill/>
                </a:ln>
                <a:solidFill>
                  <a:schemeClr val="bg1"/>
                </a:solidFill>
                <a:effectLst/>
                <a:uLnTx/>
                <a:uFillTx/>
                <a:latin typeface="Constantia" pitchFamily="18" charset="0"/>
                <a:ea typeface="+mn-ea"/>
                <a:cs typeface="+mn-cs"/>
              </a:rPr>
              <a:t>Con misericordia te quiere el Señor, tu redentor.</a:t>
            </a:r>
            <a:endParaRPr kumimoji="0" lang="es-CO" sz="2400" b="1" i="0" u="none" strike="noStrike" kern="0" cap="none" spc="0" normalizeH="0" baseline="0" noProof="0" dirty="0">
              <a:ln>
                <a:noFill/>
              </a:ln>
              <a:solidFill>
                <a:schemeClr val="bg1"/>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285860"/>
            <a:ext cx="8229600" cy="3940180"/>
          </a:xfrm>
        </p:spPr>
        <p:txBody>
          <a:bodyPr/>
          <a:lstStyle/>
          <a:p>
            <a:r>
              <a:rPr lang="es-CO" sz="4800" b="1" dirty="0" smtClean="0">
                <a:solidFill>
                  <a:srgbClr val="0070C0"/>
                </a:solidFill>
                <a:latin typeface="Constantia" pitchFamily="18" charset="0"/>
              </a:rPr>
              <a:t>AL SALMO RESPONDEMOS TODOS:</a:t>
            </a:r>
            <a:r>
              <a:rPr lang="es-CO" sz="4800" b="1" dirty="0" smtClean="0">
                <a:latin typeface="Constantia" pitchFamily="18" charset="0"/>
              </a:rPr>
              <a:t/>
            </a:r>
            <a:br>
              <a:rPr lang="es-CO" sz="4800" b="1" dirty="0" smtClean="0">
                <a:latin typeface="Constantia" pitchFamily="18" charset="0"/>
              </a:rPr>
            </a:br>
            <a:r>
              <a:rPr lang="es-CO" sz="4800" b="1" dirty="0" smtClean="0">
                <a:latin typeface="Constantia" pitchFamily="18" charset="0"/>
              </a:rPr>
              <a:t/>
            </a:r>
            <a:br>
              <a:rPr lang="es-CO" sz="4800" b="1" dirty="0" smtClean="0">
                <a:latin typeface="Constantia" pitchFamily="18" charset="0"/>
              </a:rPr>
            </a:br>
            <a:r>
              <a:rPr lang="es-CO" sz="4800" b="1" dirty="0" smtClean="0">
                <a:latin typeface="Constantia" pitchFamily="18" charset="0"/>
              </a:rPr>
              <a:t>Te ensalzaré, Señor, porque me has librado.</a:t>
            </a:r>
            <a:endParaRPr lang="es-ES" sz="4800" b="1" dirty="0">
              <a:latin typeface="Constantia" pitchFamily="18" charset="0"/>
            </a:endParaRPr>
          </a:p>
        </p:txBody>
      </p:sp>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Mis Documentos\Mis imágenes\jesus-1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Marcador de contenido"/>
          <p:cNvSpPr txBox="1">
            <a:spLocks/>
          </p:cNvSpPr>
          <p:nvPr/>
        </p:nvSpPr>
        <p:spPr bwMode="auto">
          <a:xfrm>
            <a:off x="142844" y="142852"/>
            <a:ext cx="8858312"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buFontTx/>
              <a:buNone/>
              <a:tabLst/>
              <a:defRPr/>
            </a:pPr>
            <a:r>
              <a:rPr kumimoji="0" lang="es-CO" sz="2400" b="1" i="0" u="none" strike="noStrike" kern="0" cap="none" spc="0" normalizeH="0" baseline="0" noProof="0" dirty="0" smtClean="0">
                <a:ln>
                  <a:noFill/>
                </a:ln>
                <a:solidFill>
                  <a:schemeClr val="tx1"/>
                </a:solidFill>
                <a:effectLst/>
                <a:uLnTx/>
                <a:uFillTx/>
                <a:latin typeface="Constantia" pitchFamily="18" charset="0"/>
                <a:ea typeface="+mn-ea"/>
                <a:cs typeface="+mn-cs"/>
              </a:rPr>
              <a:t>Quinta lectura: </a:t>
            </a:r>
            <a:r>
              <a:rPr kumimoji="0" lang="es-CO" sz="2400" b="1" i="0" u="none" strike="noStrike" kern="0" cap="none" spc="0" normalizeH="0" baseline="0" noProof="0" dirty="0" smtClean="0">
                <a:ln>
                  <a:noFill/>
                </a:ln>
                <a:solidFill>
                  <a:srgbClr val="0070C0"/>
                </a:solidFill>
                <a:effectLst/>
                <a:uLnTx/>
                <a:uFillTx/>
                <a:latin typeface="Constantia" pitchFamily="18" charset="0"/>
                <a:ea typeface="+mn-ea"/>
                <a:cs typeface="+mn-cs"/>
              </a:rPr>
              <a:t>Lectura del libro de Isaías 55, 1-11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CO" sz="2400" b="1" i="0" u="none" strike="noStrike" kern="0" cap="none" spc="0" normalizeH="0" baseline="0" noProof="0" dirty="0" smtClean="0">
                <a:ln>
                  <a:noFill/>
                </a:ln>
                <a:solidFill>
                  <a:srgbClr val="0070C0"/>
                </a:solidFill>
                <a:effectLst/>
                <a:uLnTx/>
                <a:uFillTx/>
                <a:latin typeface="Constantia" pitchFamily="18" charset="0"/>
                <a:ea typeface="+mn-ea"/>
                <a:cs typeface="+mn-cs"/>
              </a:rPr>
              <a:t>Venid a mí, y viviréis; sellaré con vosotros alianza perpetua.</a:t>
            </a:r>
            <a:endParaRPr kumimoji="0" lang="es-CO" sz="2400" b="1" i="0" u="none" strike="noStrike" kern="0" cap="none" spc="0" normalizeH="0" baseline="0" noProof="0" dirty="0">
              <a:ln>
                <a:noFill/>
              </a:ln>
              <a:solidFill>
                <a:srgbClr val="0070C0"/>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00034" y="1285860"/>
            <a:ext cx="8229600" cy="3940180"/>
          </a:xfrm>
        </p:spPr>
        <p:txBody>
          <a:bodyPr/>
          <a:lstStyle/>
          <a:p>
            <a:r>
              <a:rPr lang="es-CO" sz="4800" b="1" dirty="0" smtClean="0">
                <a:solidFill>
                  <a:srgbClr val="0070C0"/>
                </a:solidFill>
                <a:latin typeface="Constantia" pitchFamily="18" charset="0"/>
              </a:rPr>
              <a:t>AL SALMO RESPONDEMOS TODOS:</a:t>
            </a:r>
            <a:r>
              <a:rPr lang="es-CO" sz="4800" b="1" dirty="0" smtClean="0">
                <a:latin typeface="Constantia" pitchFamily="18" charset="0"/>
              </a:rPr>
              <a:t/>
            </a:r>
            <a:br>
              <a:rPr lang="es-CO" sz="4800" b="1" dirty="0" smtClean="0">
                <a:latin typeface="Constantia" pitchFamily="18" charset="0"/>
              </a:rPr>
            </a:br>
            <a:r>
              <a:rPr lang="es-CO" sz="4800" b="1" dirty="0" smtClean="0">
                <a:latin typeface="Constantia" pitchFamily="18" charset="0"/>
              </a:rPr>
              <a:t/>
            </a:r>
            <a:br>
              <a:rPr lang="es-CO" sz="4800" b="1" dirty="0" smtClean="0">
                <a:latin typeface="Constantia" pitchFamily="18" charset="0"/>
              </a:rPr>
            </a:br>
            <a:r>
              <a:rPr lang="es-CO" sz="4800" b="1" dirty="0" smtClean="0">
                <a:latin typeface="Constantia" pitchFamily="18" charset="0"/>
              </a:rPr>
              <a:t>Sacaréis aguas con gozo de las fuentes de la salvación. </a:t>
            </a:r>
            <a:endParaRPr lang="es-ES" sz="4800" b="1" dirty="0">
              <a:latin typeface="Constantia" pitchFamily="18" charset="0"/>
            </a:endParaRPr>
          </a:p>
        </p:txBody>
      </p:sp>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Mis Documentos\Mis imágenes\961094jesus-2.jpg"/>
          <p:cNvPicPr>
            <a:picLocks noChangeAspect="1" noChangeArrowheads="1"/>
          </p:cNvPicPr>
          <p:nvPr/>
        </p:nvPicPr>
        <p:blipFill>
          <a:blip r:embed="rId2"/>
          <a:srcRect l="1737" t="3571"/>
          <a:stretch>
            <a:fillRect/>
          </a:stretch>
        </p:blipFill>
        <p:spPr bwMode="auto">
          <a:xfrm>
            <a:off x="0" y="0"/>
            <a:ext cx="9144000" cy="6858000"/>
          </a:xfrm>
          <a:prstGeom prst="rect">
            <a:avLst/>
          </a:prstGeom>
          <a:noFill/>
        </p:spPr>
      </p:pic>
      <p:sp>
        <p:nvSpPr>
          <p:cNvPr id="3" name="2 Marcador de contenido"/>
          <p:cNvSpPr txBox="1">
            <a:spLocks/>
          </p:cNvSpPr>
          <p:nvPr/>
        </p:nvSpPr>
        <p:spPr bwMode="auto">
          <a:xfrm>
            <a:off x="142844" y="142852"/>
            <a:ext cx="8858312"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buFontTx/>
              <a:buNone/>
              <a:tabLst/>
              <a:defRPr/>
            </a:pPr>
            <a:r>
              <a:rPr kumimoji="0" lang="es-CO" sz="2800" b="1" i="0" u="none" strike="noStrike" kern="0" cap="none" spc="0" normalizeH="0" baseline="0" noProof="0" dirty="0" smtClean="0">
                <a:ln>
                  <a:noFill/>
                </a:ln>
                <a:solidFill>
                  <a:schemeClr val="bg1"/>
                </a:solidFill>
                <a:effectLst/>
                <a:uLnTx/>
                <a:uFillTx/>
                <a:latin typeface="Constantia" pitchFamily="18" charset="0"/>
                <a:ea typeface="+mn-ea"/>
                <a:cs typeface="+mn-cs"/>
              </a:rPr>
              <a:t>Sexta lectura: </a:t>
            </a:r>
          </a:p>
          <a:p>
            <a:pPr marL="342900" marR="0" lvl="0" indent="-342900" defTabSz="914400" rtl="0" eaLnBrk="0" fontAlgn="base" latinLnBrk="0" hangingPunct="0">
              <a:lnSpc>
                <a:spcPct val="100000"/>
              </a:lnSpc>
              <a:spcBef>
                <a:spcPct val="20000"/>
              </a:spcBef>
              <a:spcAft>
                <a:spcPct val="0"/>
              </a:spcAft>
              <a:buClrTx/>
              <a:buSzTx/>
              <a:buFontTx/>
              <a:buNone/>
              <a:tabLst/>
              <a:defRPr/>
            </a:pPr>
            <a:r>
              <a:rPr kumimoji="0" lang="es-CO" sz="2800" b="1" i="0" u="none" strike="noStrike" kern="0" cap="none" spc="0" normalizeH="0" baseline="0" noProof="0" dirty="0" smtClean="0">
                <a:ln>
                  <a:noFill/>
                </a:ln>
                <a:solidFill>
                  <a:schemeClr val="accent2">
                    <a:lumMod val="40000"/>
                    <a:lumOff val="60000"/>
                  </a:schemeClr>
                </a:solidFill>
                <a:effectLst/>
                <a:uLnTx/>
                <a:uFillTx/>
                <a:latin typeface="Constantia" pitchFamily="18" charset="0"/>
                <a:ea typeface="+mn-ea"/>
                <a:cs typeface="+mn-cs"/>
              </a:rPr>
              <a:t>Lectura del libro de Baruc 3, 9-15.</a:t>
            </a:r>
            <a:r>
              <a:rPr kumimoji="0" lang="es-CO" sz="2800" b="1" i="0" u="none" strike="noStrike" kern="0" cap="none" spc="0" normalizeH="0" noProof="0" dirty="0" smtClean="0">
                <a:ln>
                  <a:noFill/>
                </a:ln>
                <a:solidFill>
                  <a:schemeClr val="accent2">
                    <a:lumMod val="40000"/>
                    <a:lumOff val="60000"/>
                  </a:schemeClr>
                </a:solidFill>
                <a:effectLst/>
                <a:uLnTx/>
                <a:uFillTx/>
                <a:latin typeface="Constantia" pitchFamily="18" charset="0"/>
                <a:ea typeface="+mn-ea"/>
                <a:cs typeface="+mn-cs"/>
              </a:rPr>
              <a:t> 32-4, 4.</a:t>
            </a:r>
            <a:endParaRPr kumimoji="0" lang="es-CO" sz="2800" b="1" i="0" u="none" strike="noStrike" kern="0" cap="none" spc="0" normalizeH="0" baseline="0" noProof="0" dirty="0" smtClean="0">
              <a:ln>
                <a:noFill/>
              </a:ln>
              <a:solidFill>
                <a:schemeClr val="accent2">
                  <a:lumMod val="40000"/>
                  <a:lumOff val="60000"/>
                </a:schemeClr>
              </a:solidFill>
              <a:effectLst/>
              <a:uLnTx/>
              <a:uFillTx/>
              <a:latin typeface="Constantia" pitchFamily="18" charset="0"/>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CO" sz="2800" b="1" i="0" u="none" strike="noStrike" kern="0" cap="none" spc="0" normalizeH="0" baseline="0" noProof="0" dirty="0" smtClean="0">
                <a:ln>
                  <a:noFill/>
                </a:ln>
                <a:solidFill>
                  <a:schemeClr val="accent2">
                    <a:lumMod val="40000"/>
                    <a:lumOff val="60000"/>
                  </a:schemeClr>
                </a:solidFill>
                <a:effectLst/>
                <a:uLnTx/>
                <a:uFillTx/>
                <a:latin typeface="Constantia" pitchFamily="18" charset="0"/>
                <a:ea typeface="+mn-ea"/>
                <a:cs typeface="+mn-cs"/>
              </a:rPr>
              <a:t>Caminad a la claridad del resplandor del Señor.</a:t>
            </a:r>
            <a:endParaRPr kumimoji="0" lang="es-CO" sz="2800" b="1" i="0" u="none" strike="noStrike" kern="0" cap="none" spc="0" normalizeH="0" baseline="0" noProof="0" dirty="0">
              <a:ln>
                <a:noFill/>
              </a:ln>
              <a:solidFill>
                <a:schemeClr val="accent2">
                  <a:lumMod val="40000"/>
                  <a:lumOff val="60000"/>
                </a:schemeClr>
              </a:solidFill>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285860"/>
            <a:ext cx="8229600" cy="3940180"/>
          </a:xfrm>
        </p:spPr>
        <p:txBody>
          <a:bodyPr/>
          <a:lstStyle/>
          <a:p>
            <a:r>
              <a:rPr lang="es-CO" sz="4800" b="1" dirty="0" smtClean="0">
                <a:solidFill>
                  <a:srgbClr val="0070C0"/>
                </a:solidFill>
                <a:latin typeface="Constantia" pitchFamily="18" charset="0"/>
              </a:rPr>
              <a:t>AL SALMO RESPONDEMOS TODOS:</a:t>
            </a:r>
            <a:r>
              <a:rPr lang="es-CO" sz="4800" b="1" dirty="0" smtClean="0">
                <a:latin typeface="Constantia" pitchFamily="18" charset="0"/>
              </a:rPr>
              <a:t/>
            </a:r>
            <a:br>
              <a:rPr lang="es-CO" sz="4800" b="1" dirty="0" smtClean="0">
                <a:latin typeface="Constantia" pitchFamily="18" charset="0"/>
              </a:rPr>
            </a:br>
            <a:r>
              <a:rPr lang="es-CO" sz="4800" b="1" dirty="0" smtClean="0">
                <a:latin typeface="Constantia" pitchFamily="18" charset="0"/>
              </a:rPr>
              <a:t/>
            </a:r>
            <a:br>
              <a:rPr lang="es-CO" sz="4800" b="1" dirty="0" smtClean="0">
                <a:latin typeface="Constantia" pitchFamily="18" charset="0"/>
              </a:rPr>
            </a:br>
            <a:r>
              <a:rPr lang="es-CO" sz="4800" b="1" dirty="0" smtClean="0">
                <a:latin typeface="Constantia" pitchFamily="18" charset="0"/>
              </a:rPr>
              <a:t>Señor, tú tienes palabras de vida eterna.</a:t>
            </a:r>
            <a:endParaRPr lang="es-ES" sz="4800" b="1" dirty="0">
              <a:latin typeface="Constantia" pitchFamily="18" charset="0"/>
            </a:endParaRPr>
          </a:p>
        </p:txBody>
      </p:sp>
    </p:spTree>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Mis Documentos\Mis imágenes\Pudiendo-a-las-tentaciones.jpg"/>
          <p:cNvPicPr>
            <a:picLocks noChangeAspect="1" noChangeArrowheads="1"/>
          </p:cNvPicPr>
          <p:nvPr/>
        </p:nvPicPr>
        <p:blipFill>
          <a:blip r:embed="rId2"/>
          <a:srcRect l="37000" b="67413"/>
          <a:stretch>
            <a:fillRect/>
          </a:stretch>
        </p:blipFill>
        <p:spPr bwMode="auto">
          <a:xfrm>
            <a:off x="0" y="0"/>
            <a:ext cx="9144000" cy="6858000"/>
          </a:xfrm>
          <a:prstGeom prst="rect">
            <a:avLst/>
          </a:prstGeom>
          <a:noFill/>
        </p:spPr>
      </p:pic>
      <p:sp>
        <p:nvSpPr>
          <p:cNvPr id="2" name="2 Marcador de contenido"/>
          <p:cNvSpPr txBox="1">
            <a:spLocks/>
          </p:cNvSpPr>
          <p:nvPr/>
        </p:nvSpPr>
        <p:spPr bwMode="auto">
          <a:xfrm>
            <a:off x="71406" y="714356"/>
            <a:ext cx="8858312"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buFontTx/>
              <a:buNone/>
              <a:tabLst/>
              <a:defRPr/>
            </a:pPr>
            <a:r>
              <a:rPr kumimoji="0" lang="es-CO" sz="2800" b="1" i="0" u="none" strike="noStrike" kern="0" cap="none" spc="0" normalizeH="0" baseline="0" noProof="0" dirty="0" smtClean="0">
                <a:ln>
                  <a:noFill/>
                </a:ln>
                <a:solidFill>
                  <a:schemeClr val="bg1"/>
                </a:solidFill>
                <a:effectLst/>
                <a:uLnTx/>
                <a:uFillTx/>
                <a:latin typeface="Constantia" pitchFamily="18" charset="0"/>
                <a:ea typeface="+mn-ea"/>
                <a:cs typeface="+mn-cs"/>
              </a:rPr>
              <a:t>Séptima  lectura: </a:t>
            </a:r>
          </a:p>
          <a:p>
            <a:pPr marL="342900" marR="0" lvl="0" indent="-342900" defTabSz="914400" rtl="0" eaLnBrk="0" fontAlgn="base" latinLnBrk="0" hangingPunct="0">
              <a:lnSpc>
                <a:spcPct val="100000"/>
              </a:lnSpc>
              <a:spcBef>
                <a:spcPct val="20000"/>
              </a:spcBef>
              <a:spcAft>
                <a:spcPct val="0"/>
              </a:spcAft>
              <a:buClrTx/>
              <a:buSzTx/>
              <a:buFontTx/>
              <a:buNone/>
              <a:tabLst/>
              <a:defRPr/>
            </a:pPr>
            <a:r>
              <a:rPr kumimoji="0" lang="es-CO" sz="2800" b="1" i="0" u="none" strike="noStrike" kern="0" cap="none" spc="0" normalizeH="0" baseline="0" noProof="0" dirty="0" smtClean="0">
                <a:ln>
                  <a:noFill/>
                </a:ln>
                <a:effectLst/>
                <a:uLnTx/>
                <a:uFillTx/>
                <a:latin typeface="Constantia" pitchFamily="18" charset="0"/>
                <a:ea typeface="+mn-ea"/>
                <a:cs typeface="+mn-cs"/>
              </a:rPr>
              <a:t>Lectura de</a:t>
            </a:r>
            <a:r>
              <a:rPr kumimoji="0" lang="es-CO" sz="2800" b="1" i="0" u="none" strike="noStrike" kern="0" cap="none" spc="0" normalizeH="0" noProof="0" dirty="0" smtClean="0">
                <a:ln>
                  <a:noFill/>
                </a:ln>
                <a:effectLst/>
                <a:uLnTx/>
                <a:uFillTx/>
                <a:latin typeface="Constantia" pitchFamily="18" charset="0"/>
                <a:ea typeface="+mn-ea"/>
                <a:cs typeface="+mn-cs"/>
              </a:rPr>
              <a:t> </a:t>
            </a:r>
            <a:r>
              <a:rPr kumimoji="0" lang="es-CO" sz="2800" b="1" i="0" u="none" strike="noStrike" kern="0" cap="none" spc="0" normalizeH="0" baseline="0" noProof="0" dirty="0" smtClean="0">
                <a:ln>
                  <a:noFill/>
                </a:ln>
                <a:effectLst/>
                <a:uLnTx/>
                <a:uFillTx/>
                <a:latin typeface="Constantia" pitchFamily="18" charset="0"/>
                <a:ea typeface="+mn-ea"/>
                <a:cs typeface="+mn-cs"/>
              </a:rPr>
              <a:t>la</a:t>
            </a:r>
            <a:r>
              <a:rPr kumimoji="0" lang="es-CO" sz="2800" b="1" i="0" u="none" strike="noStrike" kern="0" cap="none" spc="0" normalizeH="0" noProof="0" dirty="0" smtClean="0">
                <a:ln>
                  <a:noFill/>
                </a:ln>
                <a:effectLst/>
                <a:uLnTx/>
                <a:uFillTx/>
                <a:latin typeface="Constantia" pitchFamily="18" charset="0"/>
                <a:ea typeface="+mn-ea"/>
                <a:cs typeface="+mn-cs"/>
              </a:rPr>
              <a:t> profecía de Ezequiel 36, 16-28</a:t>
            </a:r>
            <a:endParaRPr kumimoji="0" lang="es-CO" sz="2800" b="1" i="0" u="none" strike="noStrike" kern="0" cap="none" spc="0" normalizeH="0" baseline="0" noProof="0" dirty="0" smtClean="0">
              <a:ln>
                <a:noFill/>
              </a:ln>
              <a:effectLst/>
              <a:uLnTx/>
              <a:uFillTx/>
              <a:latin typeface="Constantia" pitchFamily="18" charset="0"/>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CO" sz="2800" b="1" i="0" u="none" strike="noStrike" kern="0" cap="none" spc="0" normalizeH="0" baseline="0" noProof="0" dirty="0" smtClean="0">
                <a:ln>
                  <a:noFill/>
                </a:ln>
                <a:effectLst/>
                <a:uLnTx/>
                <a:uFillTx/>
                <a:latin typeface="Constantia" pitchFamily="18" charset="0"/>
                <a:ea typeface="+mn-ea"/>
                <a:cs typeface="+mn-cs"/>
              </a:rPr>
              <a:t>Derramaré</a:t>
            </a:r>
            <a:r>
              <a:rPr kumimoji="0" lang="es-CO" sz="2800" b="1" i="0" u="none" strike="noStrike" kern="0" cap="none" spc="0" normalizeH="0" noProof="0" dirty="0" smtClean="0">
                <a:ln>
                  <a:noFill/>
                </a:ln>
                <a:effectLst/>
                <a:uLnTx/>
                <a:uFillTx/>
                <a:latin typeface="Constantia" pitchFamily="18" charset="0"/>
                <a:ea typeface="+mn-ea"/>
                <a:cs typeface="+mn-cs"/>
              </a:rPr>
              <a:t> sobre vosotros un agua pura, y os daré un corazón nuevo.</a:t>
            </a:r>
            <a:endParaRPr kumimoji="0" lang="es-CO" sz="2800" b="1" i="0" u="none" strike="noStrike" kern="0" cap="none" spc="0" normalizeH="0" baseline="0" noProof="0" dirty="0">
              <a:ln>
                <a:noFill/>
              </a:ln>
              <a:effectLst/>
              <a:uLnTx/>
              <a:uFillTx/>
              <a:latin typeface="Constantia"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14282" y="642918"/>
            <a:ext cx="8572560" cy="5072098"/>
          </a:xfrm>
        </p:spPr>
        <p:txBody>
          <a:bodyPr/>
          <a:lstStyle/>
          <a:p>
            <a:r>
              <a:rPr lang="es-CO" b="1" dirty="0" smtClean="0">
                <a:solidFill>
                  <a:srgbClr val="0070C0"/>
                </a:solidFill>
                <a:latin typeface="Constantia" pitchFamily="18" charset="0"/>
              </a:rPr>
              <a:t>AL SALMO RESPONDEMOS TODOS:</a:t>
            </a:r>
            <a:r>
              <a:rPr lang="es-CO" b="1" dirty="0" smtClean="0">
                <a:latin typeface="Constantia" pitchFamily="18" charset="0"/>
              </a:rPr>
              <a:t/>
            </a:r>
            <a:br>
              <a:rPr lang="es-CO" b="1" dirty="0" smtClean="0">
                <a:latin typeface="Constantia" pitchFamily="18" charset="0"/>
              </a:rPr>
            </a:br>
            <a:r>
              <a:rPr lang="es-CO" b="1" dirty="0" smtClean="0">
                <a:latin typeface="Constantia" pitchFamily="18" charset="0"/>
              </a:rPr>
              <a:t/>
            </a:r>
            <a:br>
              <a:rPr lang="es-CO" b="1" dirty="0" smtClean="0">
                <a:latin typeface="Constantia" pitchFamily="18" charset="0"/>
              </a:rPr>
            </a:br>
            <a:r>
              <a:rPr lang="es-CO" sz="6000" b="1" dirty="0" smtClean="0">
                <a:latin typeface="Constantia" pitchFamily="18" charset="0"/>
              </a:rPr>
              <a:t>Como busca la cierva corrientes de agua, así mi alma te busca a ti, Dios mío.</a:t>
            </a:r>
            <a:endParaRPr lang="es-ES" b="1" dirty="0">
              <a:latin typeface="Constantia" pitchFamily="18" charset="0"/>
            </a:endParaRPr>
          </a:p>
        </p:txBody>
      </p:sp>
    </p:spTree>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3 Imagen" descr="gifvela.gif"/>
          <p:cNvPicPr>
            <a:picLocks noChangeAspect="1"/>
          </p:cNvPicPr>
          <p:nvPr/>
        </p:nvPicPr>
        <p:blipFill>
          <a:blip r:embed="rId2"/>
          <a:srcRect/>
          <a:stretch>
            <a:fillRect/>
          </a:stretch>
        </p:blipFill>
        <p:spPr bwMode="auto">
          <a:xfrm>
            <a:off x="6929454" y="1785926"/>
            <a:ext cx="1533525" cy="3665537"/>
          </a:xfrm>
          <a:prstGeom prst="rect">
            <a:avLst/>
          </a:prstGeom>
          <a:noFill/>
          <a:ln w="9525">
            <a:noFill/>
            <a:miter lim="800000"/>
            <a:headEnd/>
            <a:tailEnd/>
          </a:ln>
        </p:spPr>
      </p:pic>
      <p:sp>
        <p:nvSpPr>
          <p:cNvPr id="5" name="4 CuadroTexto"/>
          <p:cNvSpPr txBox="1">
            <a:spLocks noChangeArrowheads="1"/>
          </p:cNvSpPr>
          <p:nvPr/>
        </p:nvSpPr>
        <p:spPr bwMode="auto">
          <a:xfrm>
            <a:off x="1571625" y="357188"/>
            <a:ext cx="6215063" cy="830262"/>
          </a:xfrm>
          <a:prstGeom prst="rect">
            <a:avLst/>
          </a:prstGeom>
          <a:noFill/>
          <a:ln w="9525">
            <a:noFill/>
            <a:miter lim="800000"/>
            <a:headEnd/>
            <a:tailEnd/>
          </a:ln>
        </p:spPr>
        <p:txBody>
          <a:bodyPr>
            <a:spAutoFit/>
          </a:bodyPr>
          <a:lstStyle/>
          <a:p>
            <a:pPr algn="ctr"/>
            <a:r>
              <a:rPr lang="es-CO" sz="4800">
                <a:solidFill>
                  <a:srgbClr val="FFFFFF"/>
                </a:solidFill>
                <a:latin typeface="Arial Black" pitchFamily="34" charset="0"/>
              </a:rPr>
              <a:t>VIGILIA PASCUAL</a:t>
            </a:r>
          </a:p>
        </p:txBody>
      </p:sp>
      <p:sp>
        <p:nvSpPr>
          <p:cNvPr id="7" name="6 CuadroTexto"/>
          <p:cNvSpPr txBox="1"/>
          <p:nvPr/>
        </p:nvSpPr>
        <p:spPr>
          <a:xfrm>
            <a:off x="571472" y="1928802"/>
            <a:ext cx="5857875" cy="3539430"/>
          </a:xfrm>
          <a:prstGeom prst="rect">
            <a:avLst/>
          </a:prstGeom>
          <a:noFill/>
        </p:spPr>
        <p:txBody>
          <a:bodyPr>
            <a:spAutoFit/>
          </a:bodyPr>
          <a:lstStyle/>
          <a:p>
            <a:pPr marL="1257300" lvl="2" indent="-342900" fontAlgn="auto">
              <a:spcBef>
                <a:spcPts val="0"/>
              </a:spcBef>
              <a:spcAft>
                <a:spcPts val="0"/>
              </a:spcAft>
              <a:buFont typeface="+mj-lt"/>
              <a:buAutoNum type="arabicPeriod"/>
              <a:defRPr/>
            </a:pPr>
            <a:r>
              <a:rPr lang="es-CO" sz="3200" dirty="0" smtClean="0">
                <a:solidFill>
                  <a:srgbClr val="FFFF00"/>
                </a:solidFill>
                <a:latin typeface="Arial" pitchFamily="34" charset="0"/>
                <a:cs typeface="Arial" pitchFamily="34" charset="0"/>
              </a:rPr>
              <a:t>La </a:t>
            </a:r>
            <a:r>
              <a:rPr lang="es-CO" sz="3200" dirty="0">
                <a:solidFill>
                  <a:srgbClr val="FFFF00"/>
                </a:solidFill>
                <a:latin typeface="Arial" pitchFamily="34" charset="0"/>
                <a:cs typeface="Arial" pitchFamily="34" charset="0"/>
              </a:rPr>
              <a:t>bendición del fuego</a:t>
            </a:r>
          </a:p>
          <a:p>
            <a:pPr marL="1257300" lvl="2" indent="-342900" fontAlgn="auto">
              <a:spcBef>
                <a:spcPts val="0"/>
              </a:spcBef>
              <a:spcAft>
                <a:spcPts val="0"/>
              </a:spcAft>
              <a:buFont typeface="+mj-lt"/>
              <a:buAutoNum type="arabicPeriod"/>
              <a:defRPr/>
            </a:pPr>
            <a:endParaRPr lang="es-CO" sz="3200" dirty="0">
              <a:solidFill>
                <a:srgbClr val="FFFF00"/>
              </a:solidFill>
              <a:latin typeface="Arial" pitchFamily="34" charset="0"/>
              <a:cs typeface="Arial" pitchFamily="34" charset="0"/>
            </a:endParaRPr>
          </a:p>
          <a:p>
            <a:pPr marL="1257300" lvl="2" indent="-342900" fontAlgn="auto">
              <a:spcBef>
                <a:spcPts val="0"/>
              </a:spcBef>
              <a:spcAft>
                <a:spcPts val="0"/>
              </a:spcAft>
              <a:buFont typeface="+mj-lt"/>
              <a:buAutoNum type="arabicPeriod"/>
              <a:defRPr/>
            </a:pPr>
            <a:r>
              <a:rPr lang="es-CO" sz="3200" dirty="0">
                <a:solidFill>
                  <a:srgbClr val="FFFF00"/>
                </a:solidFill>
                <a:latin typeface="Arial" pitchFamily="34" charset="0"/>
                <a:cs typeface="Arial" pitchFamily="34" charset="0"/>
              </a:rPr>
              <a:t>La liturgia de la Palabra</a:t>
            </a:r>
          </a:p>
          <a:p>
            <a:pPr marL="1257300" lvl="2" indent="-342900" fontAlgn="auto">
              <a:spcBef>
                <a:spcPts val="0"/>
              </a:spcBef>
              <a:spcAft>
                <a:spcPts val="0"/>
              </a:spcAft>
              <a:buFont typeface="+mj-lt"/>
              <a:buAutoNum type="arabicPeriod"/>
              <a:defRPr/>
            </a:pPr>
            <a:endParaRPr lang="es-CO" sz="3200" dirty="0">
              <a:solidFill>
                <a:srgbClr val="FFFF00"/>
              </a:solidFill>
              <a:latin typeface="Arial" pitchFamily="34" charset="0"/>
              <a:cs typeface="Arial" pitchFamily="34" charset="0"/>
            </a:endParaRPr>
          </a:p>
          <a:p>
            <a:pPr marL="1257300" lvl="2" indent="-342900" fontAlgn="auto">
              <a:spcBef>
                <a:spcPts val="0"/>
              </a:spcBef>
              <a:spcAft>
                <a:spcPts val="0"/>
              </a:spcAft>
              <a:buFont typeface="+mj-lt"/>
              <a:buAutoNum type="arabicPeriod"/>
              <a:defRPr/>
            </a:pPr>
            <a:r>
              <a:rPr lang="es-CO" sz="3200" dirty="0">
                <a:solidFill>
                  <a:srgbClr val="FFFF00"/>
                </a:solidFill>
                <a:latin typeface="Arial" pitchFamily="34" charset="0"/>
                <a:cs typeface="Arial" pitchFamily="34" charset="0"/>
              </a:rPr>
              <a:t>La liturgia Bautismal</a:t>
            </a:r>
          </a:p>
          <a:p>
            <a:pPr marL="1257300" lvl="2" indent="-342900" fontAlgn="auto">
              <a:spcBef>
                <a:spcPts val="0"/>
              </a:spcBef>
              <a:spcAft>
                <a:spcPts val="0"/>
              </a:spcAft>
              <a:buFont typeface="+mj-lt"/>
              <a:buAutoNum type="arabicPeriod"/>
              <a:defRPr/>
            </a:pPr>
            <a:endParaRPr lang="es-CO" sz="3200" dirty="0">
              <a:solidFill>
                <a:srgbClr val="FFFF00"/>
              </a:solidFill>
              <a:latin typeface="Arial" pitchFamily="34" charset="0"/>
              <a:cs typeface="Arial" pitchFamily="34" charset="0"/>
            </a:endParaRPr>
          </a:p>
          <a:p>
            <a:pPr marL="1257300" lvl="2" indent="-342900" fontAlgn="auto">
              <a:spcBef>
                <a:spcPts val="0"/>
              </a:spcBef>
              <a:spcAft>
                <a:spcPts val="0"/>
              </a:spcAft>
              <a:buFont typeface="+mj-lt"/>
              <a:buAutoNum type="arabicPeriod"/>
              <a:defRPr/>
            </a:pPr>
            <a:r>
              <a:rPr lang="es-CO" sz="3200" dirty="0">
                <a:solidFill>
                  <a:srgbClr val="FFFF00"/>
                </a:solidFill>
                <a:latin typeface="Arial" pitchFamily="34" charset="0"/>
                <a:cs typeface="Arial" pitchFamily="34" charset="0"/>
              </a:rPr>
              <a:t>La liturgia Eucarística</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grpId="1" nodeType="withEffect">
                                  <p:stCondLst>
                                    <p:cond delay="0"/>
                                  </p:stCondLst>
                                  <p:iterate type="lt">
                                    <p:tmPct val="10000"/>
                                  </p:iterate>
                                  <p:childTnLst>
                                    <p:set>
                                      <p:cBhvr override="childStyle">
                                        <p:cTn id="6" dur="500" autoRev="1" fill="hold"/>
                                        <p:tgtEl>
                                          <p:spTgt spid="5"/>
                                        </p:tgtEl>
                                        <p:attrNameLst>
                                          <p:attrName>style.color</p:attrName>
                                        </p:attrNameLst>
                                      </p:cBhvr>
                                      <p:to>
                                        <p:clrVal>
                                          <a:srgbClr val="FFFF00"/>
                                        </p:clrVal>
                                      </p:to>
                                    </p:set>
                                    <p:set>
                                      <p:cBhvr>
                                        <p:cTn id="7" dur="500" autoRev="1" fill="hold"/>
                                        <p:tgtEl>
                                          <p:spTgt spid="5"/>
                                        </p:tgtEl>
                                        <p:attrNameLst>
                                          <p:attrName>fillcolor</p:attrName>
                                        </p:attrNameLst>
                                      </p:cBhvr>
                                      <p:to>
                                        <p:clrVal>
                                          <a:srgbClr val="FFFF00"/>
                                        </p:clrVal>
                                      </p:to>
                                    </p:set>
                                    <p:set>
                                      <p:cBhvr>
                                        <p:cTn id="8" dur="500" autoRev="1" fill="hold"/>
                                        <p:tgtEl>
                                          <p:spTgt spid="5"/>
                                        </p:tgtEl>
                                        <p:attrNameLst>
                                          <p:attrName>fill.type</p:attrName>
                                        </p:attrNameLst>
                                      </p:cBhvr>
                                      <p:to>
                                        <p:strVal val="solid"/>
                                      </p:to>
                                    </p:set>
                                  </p:childTnLst>
                                </p:cTn>
                              </p:par>
                              <p:par>
                                <p:cTn id="9" presetID="53" presetClass="entr" presetSubtype="0" fill="hold" grpId="0" nodeType="withEffect">
                                  <p:stCondLst>
                                    <p:cond delay="0"/>
                                  </p:stCondLst>
                                  <p:iterate type="lt">
                                    <p:tmPct val="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 descr="D:\Mis Documentos\Mis imágenes\af459bc53cbd35d7c02b732f0c3e2a2c_0_576x576_jesus-y-angele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194" name="Freeform 2" descr="vafo0040"/>
          <p:cNvSpPr>
            <a:spLocks/>
          </p:cNvSpPr>
          <p:nvPr/>
        </p:nvSpPr>
        <p:spPr bwMode="auto">
          <a:xfrm>
            <a:off x="152400" y="3659188"/>
            <a:ext cx="8970963" cy="3092450"/>
          </a:xfrm>
          <a:custGeom>
            <a:avLst/>
            <a:gdLst>
              <a:gd name="T0" fmla="*/ 2147483647 w 5651"/>
              <a:gd name="T1" fmla="*/ 2147483647 h 1948"/>
              <a:gd name="T2" fmla="*/ 2147483647 w 5651"/>
              <a:gd name="T3" fmla="*/ 2147483647 h 1948"/>
              <a:gd name="T4" fmla="*/ 2147483647 w 5651"/>
              <a:gd name="T5" fmla="*/ 2147483647 h 1948"/>
              <a:gd name="T6" fmla="*/ 2147483647 w 5651"/>
              <a:gd name="T7" fmla="*/ 2147483647 h 1948"/>
              <a:gd name="T8" fmla="*/ 2147483647 w 5651"/>
              <a:gd name="T9" fmla="*/ 2147483647 h 1948"/>
              <a:gd name="T10" fmla="*/ 2147483647 w 5651"/>
              <a:gd name="T11" fmla="*/ 2147483647 h 1948"/>
              <a:gd name="T12" fmla="*/ 2147483647 w 5651"/>
              <a:gd name="T13" fmla="*/ 2147483647 h 1948"/>
              <a:gd name="T14" fmla="*/ 2147483647 w 5651"/>
              <a:gd name="T15" fmla="*/ 2147483647 h 1948"/>
              <a:gd name="T16" fmla="*/ 0 w 5651"/>
              <a:gd name="T17" fmla="*/ 2147483647 h 1948"/>
              <a:gd name="T18" fmla="*/ 2147483647 w 5651"/>
              <a:gd name="T19" fmla="*/ 2147483647 h 1948"/>
              <a:gd name="T20" fmla="*/ 2147483647 w 5651"/>
              <a:gd name="T21" fmla="*/ 2147483647 h 1948"/>
              <a:gd name="T22" fmla="*/ 2147483647 w 5651"/>
              <a:gd name="T23" fmla="*/ 2147483647 h 1948"/>
              <a:gd name="T24" fmla="*/ 2147483647 w 5651"/>
              <a:gd name="T25" fmla="*/ 2147483647 h 1948"/>
              <a:gd name="T26" fmla="*/ 2147483647 w 5651"/>
              <a:gd name="T27" fmla="*/ 2147483647 h 1948"/>
              <a:gd name="T28" fmla="*/ 2147483647 w 5651"/>
              <a:gd name="T29" fmla="*/ 2147483647 h 1948"/>
              <a:gd name="T30" fmla="*/ 2147483647 w 5651"/>
              <a:gd name="T31" fmla="*/ 2147483647 h 1948"/>
              <a:gd name="T32" fmla="*/ 2147483647 w 5651"/>
              <a:gd name="T33" fmla="*/ 2147483647 h 1948"/>
              <a:gd name="T34" fmla="*/ 2147483647 w 5651"/>
              <a:gd name="T35" fmla="*/ 2147483647 h 1948"/>
              <a:gd name="T36" fmla="*/ 2147483647 w 5651"/>
              <a:gd name="T37" fmla="*/ 2147483647 h 1948"/>
              <a:gd name="T38" fmla="*/ 2147483647 w 5651"/>
              <a:gd name="T39" fmla="*/ 2147483647 h 1948"/>
              <a:gd name="T40" fmla="*/ 2147483647 w 5651"/>
              <a:gd name="T41" fmla="*/ 2147483647 h 1948"/>
              <a:gd name="T42" fmla="*/ 2147483647 w 5651"/>
              <a:gd name="T43" fmla="*/ 2147483647 h 1948"/>
              <a:gd name="T44" fmla="*/ 2147483647 w 5651"/>
              <a:gd name="T45" fmla="*/ 2147483647 h 1948"/>
              <a:gd name="T46" fmla="*/ 2147483647 w 5651"/>
              <a:gd name="T47" fmla="*/ 2147483647 h 1948"/>
              <a:gd name="T48" fmla="*/ 2147483647 w 5651"/>
              <a:gd name="T49" fmla="*/ 2147483647 h 1948"/>
              <a:gd name="T50" fmla="*/ 2147483647 w 5651"/>
              <a:gd name="T51" fmla="*/ 2147483647 h 1948"/>
              <a:gd name="T52" fmla="*/ 2147483647 w 5651"/>
              <a:gd name="T53" fmla="*/ 2147483647 h 1948"/>
              <a:gd name="T54" fmla="*/ 2147483647 w 5651"/>
              <a:gd name="T55" fmla="*/ 2147483647 h 1948"/>
              <a:gd name="T56" fmla="*/ 2147483647 w 5651"/>
              <a:gd name="T57" fmla="*/ 2147483647 h 1948"/>
              <a:gd name="T58" fmla="*/ 2147483647 w 5651"/>
              <a:gd name="T59" fmla="*/ 2147483647 h 1948"/>
              <a:gd name="T60" fmla="*/ 2147483647 w 5651"/>
              <a:gd name="T61" fmla="*/ 2147483647 h 1948"/>
              <a:gd name="T62" fmla="*/ 2147483647 w 5651"/>
              <a:gd name="T63" fmla="*/ 2147483647 h 19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51"/>
              <a:gd name="T97" fmla="*/ 0 h 1948"/>
              <a:gd name="T98" fmla="*/ 5651 w 5651"/>
              <a:gd name="T99" fmla="*/ 1948 h 19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51" h="1948">
                <a:moveTo>
                  <a:pt x="1116" y="47"/>
                </a:moveTo>
                <a:cubicBezTo>
                  <a:pt x="1107" y="49"/>
                  <a:pt x="1036" y="60"/>
                  <a:pt x="1020" y="71"/>
                </a:cubicBezTo>
                <a:cubicBezTo>
                  <a:pt x="1006" y="80"/>
                  <a:pt x="1001" y="105"/>
                  <a:pt x="984" y="107"/>
                </a:cubicBezTo>
                <a:cubicBezTo>
                  <a:pt x="833" y="122"/>
                  <a:pt x="680" y="115"/>
                  <a:pt x="528" y="119"/>
                </a:cubicBezTo>
                <a:cubicBezTo>
                  <a:pt x="544" y="168"/>
                  <a:pt x="570" y="187"/>
                  <a:pt x="612" y="215"/>
                </a:cubicBezTo>
                <a:cubicBezTo>
                  <a:pt x="616" y="221"/>
                  <a:pt x="655" y="273"/>
                  <a:pt x="648" y="287"/>
                </a:cubicBezTo>
                <a:cubicBezTo>
                  <a:pt x="642" y="298"/>
                  <a:pt x="625" y="297"/>
                  <a:pt x="612" y="299"/>
                </a:cubicBezTo>
                <a:cubicBezTo>
                  <a:pt x="568" y="305"/>
                  <a:pt x="524" y="307"/>
                  <a:pt x="480" y="311"/>
                </a:cubicBezTo>
                <a:cubicBezTo>
                  <a:pt x="312" y="367"/>
                  <a:pt x="557" y="598"/>
                  <a:pt x="360" y="647"/>
                </a:cubicBezTo>
                <a:cubicBezTo>
                  <a:pt x="314" y="716"/>
                  <a:pt x="339" y="743"/>
                  <a:pt x="384" y="803"/>
                </a:cubicBezTo>
                <a:cubicBezTo>
                  <a:pt x="344" y="829"/>
                  <a:pt x="324" y="851"/>
                  <a:pt x="312" y="899"/>
                </a:cubicBezTo>
                <a:cubicBezTo>
                  <a:pt x="307" y="919"/>
                  <a:pt x="317" y="948"/>
                  <a:pt x="300" y="959"/>
                </a:cubicBezTo>
                <a:cubicBezTo>
                  <a:pt x="266" y="981"/>
                  <a:pt x="220" y="975"/>
                  <a:pt x="180" y="983"/>
                </a:cubicBezTo>
                <a:cubicBezTo>
                  <a:pt x="106" y="1032"/>
                  <a:pt x="152" y="1036"/>
                  <a:pt x="120" y="1115"/>
                </a:cubicBezTo>
                <a:cubicBezTo>
                  <a:pt x="104" y="1155"/>
                  <a:pt x="54" y="1205"/>
                  <a:pt x="24" y="1235"/>
                </a:cubicBezTo>
                <a:cubicBezTo>
                  <a:pt x="20" y="1247"/>
                  <a:pt x="11" y="1258"/>
                  <a:pt x="12" y="1271"/>
                </a:cubicBezTo>
                <a:cubicBezTo>
                  <a:pt x="24" y="1506"/>
                  <a:pt x="10" y="1416"/>
                  <a:pt x="108" y="1547"/>
                </a:cubicBezTo>
                <a:cubicBezTo>
                  <a:pt x="9" y="1613"/>
                  <a:pt x="49" y="1580"/>
                  <a:pt x="0" y="1679"/>
                </a:cubicBezTo>
                <a:cubicBezTo>
                  <a:pt x="29" y="1767"/>
                  <a:pt x="202" y="1808"/>
                  <a:pt x="288" y="1811"/>
                </a:cubicBezTo>
                <a:cubicBezTo>
                  <a:pt x="464" y="1818"/>
                  <a:pt x="640" y="1819"/>
                  <a:pt x="816" y="1823"/>
                </a:cubicBezTo>
                <a:cubicBezTo>
                  <a:pt x="820" y="1835"/>
                  <a:pt x="818" y="1852"/>
                  <a:pt x="828" y="1859"/>
                </a:cubicBezTo>
                <a:cubicBezTo>
                  <a:pt x="849" y="1874"/>
                  <a:pt x="900" y="1883"/>
                  <a:pt x="900" y="1883"/>
                </a:cubicBezTo>
                <a:cubicBezTo>
                  <a:pt x="965" y="1753"/>
                  <a:pt x="1091" y="1828"/>
                  <a:pt x="1248" y="1835"/>
                </a:cubicBezTo>
                <a:cubicBezTo>
                  <a:pt x="1256" y="1847"/>
                  <a:pt x="1258" y="1870"/>
                  <a:pt x="1272" y="1871"/>
                </a:cubicBezTo>
                <a:cubicBezTo>
                  <a:pt x="1344" y="1878"/>
                  <a:pt x="1416" y="1859"/>
                  <a:pt x="1488" y="1859"/>
                </a:cubicBezTo>
                <a:cubicBezTo>
                  <a:pt x="1544" y="1859"/>
                  <a:pt x="1600" y="1867"/>
                  <a:pt x="1656" y="1871"/>
                </a:cubicBezTo>
                <a:cubicBezTo>
                  <a:pt x="2043" y="1948"/>
                  <a:pt x="2373" y="1851"/>
                  <a:pt x="2736" y="1799"/>
                </a:cubicBezTo>
                <a:cubicBezTo>
                  <a:pt x="2786" y="1782"/>
                  <a:pt x="2833" y="1763"/>
                  <a:pt x="2880" y="1739"/>
                </a:cubicBezTo>
                <a:cubicBezTo>
                  <a:pt x="2912" y="1743"/>
                  <a:pt x="2946" y="1739"/>
                  <a:pt x="2976" y="1751"/>
                </a:cubicBezTo>
                <a:cubicBezTo>
                  <a:pt x="3065" y="1787"/>
                  <a:pt x="2922" y="1807"/>
                  <a:pt x="3048" y="1775"/>
                </a:cubicBezTo>
                <a:cubicBezTo>
                  <a:pt x="3101" y="1854"/>
                  <a:pt x="3159" y="1849"/>
                  <a:pt x="3252" y="1859"/>
                </a:cubicBezTo>
                <a:cubicBezTo>
                  <a:pt x="3436" y="1855"/>
                  <a:pt x="3620" y="1847"/>
                  <a:pt x="3804" y="1847"/>
                </a:cubicBezTo>
                <a:cubicBezTo>
                  <a:pt x="3903" y="1847"/>
                  <a:pt x="3953" y="1865"/>
                  <a:pt x="4044" y="1835"/>
                </a:cubicBezTo>
                <a:cubicBezTo>
                  <a:pt x="4376" y="1876"/>
                  <a:pt x="4717" y="1859"/>
                  <a:pt x="5052" y="1871"/>
                </a:cubicBezTo>
                <a:cubicBezTo>
                  <a:pt x="5113" y="1883"/>
                  <a:pt x="5153" y="1898"/>
                  <a:pt x="5220" y="1871"/>
                </a:cubicBezTo>
                <a:cubicBezTo>
                  <a:pt x="5232" y="1866"/>
                  <a:pt x="5223" y="1844"/>
                  <a:pt x="5232" y="1835"/>
                </a:cubicBezTo>
                <a:cubicBezTo>
                  <a:pt x="5241" y="1826"/>
                  <a:pt x="5256" y="1827"/>
                  <a:pt x="5268" y="1823"/>
                </a:cubicBezTo>
                <a:cubicBezTo>
                  <a:pt x="5272" y="1811"/>
                  <a:pt x="5277" y="1799"/>
                  <a:pt x="5280" y="1787"/>
                </a:cubicBezTo>
                <a:cubicBezTo>
                  <a:pt x="5285" y="1771"/>
                  <a:pt x="5277" y="1746"/>
                  <a:pt x="5292" y="1739"/>
                </a:cubicBezTo>
                <a:cubicBezTo>
                  <a:pt x="5303" y="1733"/>
                  <a:pt x="5295" y="1766"/>
                  <a:pt x="5304" y="1775"/>
                </a:cubicBezTo>
                <a:cubicBezTo>
                  <a:pt x="5313" y="1784"/>
                  <a:pt x="5328" y="1783"/>
                  <a:pt x="5340" y="1787"/>
                </a:cubicBezTo>
                <a:cubicBezTo>
                  <a:pt x="5386" y="1856"/>
                  <a:pt x="5397" y="1847"/>
                  <a:pt x="5484" y="1835"/>
                </a:cubicBezTo>
                <a:cubicBezTo>
                  <a:pt x="5502" y="1781"/>
                  <a:pt x="5528" y="1731"/>
                  <a:pt x="5568" y="1691"/>
                </a:cubicBezTo>
                <a:cubicBezTo>
                  <a:pt x="5609" y="1567"/>
                  <a:pt x="5651" y="1374"/>
                  <a:pt x="5532" y="1295"/>
                </a:cubicBezTo>
                <a:cubicBezTo>
                  <a:pt x="5505" y="1214"/>
                  <a:pt x="5532" y="1313"/>
                  <a:pt x="5532" y="1175"/>
                </a:cubicBezTo>
                <a:cubicBezTo>
                  <a:pt x="5532" y="967"/>
                  <a:pt x="5548" y="800"/>
                  <a:pt x="5460" y="623"/>
                </a:cubicBezTo>
                <a:cubicBezTo>
                  <a:pt x="5422" y="548"/>
                  <a:pt x="5419" y="473"/>
                  <a:pt x="5328" y="443"/>
                </a:cubicBezTo>
                <a:cubicBezTo>
                  <a:pt x="5300" y="451"/>
                  <a:pt x="5269" y="453"/>
                  <a:pt x="5244" y="467"/>
                </a:cubicBezTo>
                <a:cubicBezTo>
                  <a:pt x="5180" y="503"/>
                  <a:pt x="5263" y="517"/>
                  <a:pt x="5184" y="491"/>
                </a:cubicBezTo>
                <a:cubicBezTo>
                  <a:pt x="5162" y="424"/>
                  <a:pt x="5144" y="394"/>
                  <a:pt x="5076" y="371"/>
                </a:cubicBezTo>
                <a:cubicBezTo>
                  <a:pt x="4976" y="296"/>
                  <a:pt x="4893" y="201"/>
                  <a:pt x="4788" y="131"/>
                </a:cubicBezTo>
                <a:cubicBezTo>
                  <a:pt x="4712" y="148"/>
                  <a:pt x="4668" y="151"/>
                  <a:pt x="4608" y="191"/>
                </a:cubicBezTo>
                <a:cubicBezTo>
                  <a:pt x="4486" y="150"/>
                  <a:pt x="4532" y="176"/>
                  <a:pt x="4464" y="131"/>
                </a:cubicBezTo>
                <a:cubicBezTo>
                  <a:pt x="4368" y="135"/>
                  <a:pt x="4272" y="133"/>
                  <a:pt x="4176" y="143"/>
                </a:cubicBezTo>
                <a:cubicBezTo>
                  <a:pt x="4138" y="147"/>
                  <a:pt x="4104" y="167"/>
                  <a:pt x="4068" y="179"/>
                </a:cubicBezTo>
                <a:cubicBezTo>
                  <a:pt x="4044" y="187"/>
                  <a:pt x="3996" y="203"/>
                  <a:pt x="3996" y="203"/>
                </a:cubicBezTo>
                <a:cubicBezTo>
                  <a:pt x="3901" y="140"/>
                  <a:pt x="3998" y="196"/>
                  <a:pt x="3768" y="167"/>
                </a:cubicBezTo>
                <a:cubicBezTo>
                  <a:pt x="3725" y="162"/>
                  <a:pt x="3678" y="145"/>
                  <a:pt x="3636" y="131"/>
                </a:cubicBezTo>
                <a:cubicBezTo>
                  <a:pt x="3173" y="154"/>
                  <a:pt x="3250" y="179"/>
                  <a:pt x="2964" y="107"/>
                </a:cubicBezTo>
                <a:cubicBezTo>
                  <a:pt x="2430" y="122"/>
                  <a:pt x="2469" y="127"/>
                  <a:pt x="1824" y="107"/>
                </a:cubicBezTo>
                <a:cubicBezTo>
                  <a:pt x="1755" y="105"/>
                  <a:pt x="1690" y="51"/>
                  <a:pt x="1620" y="47"/>
                </a:cubicBezTo>
                <a:cubicBezTo>
                  <a:pt x="1508" y="40"/>
                  <a:pt x="1396" y="39"/>
                  <a:pt x="1284" y="35"/>
                </a:cubicBezTo>
                <a:cubicBezTo>
                  <a:pt x="1216" y="12"/>
                  <a:pt x="1174" y="0"/>
                  <a:pt x="1104" y="35"/>
                </a:cubicBezTo>
                <a:cubicBezTo>
                  <a:pt x="1091" y="41"/>
                  <a:pt x="1081" y="53"/>
                  <a:pt x="1068" y="59"/>
                </a:cubicBezTo>
                <a:cubicBezTo>
                  <a:pt x="1008" y="85"/>
                  <a:pt x="1020" y="47"/>
                  <a:pt x="1020" y="107"/>
                </a:cubicBezTo>
              </a:path>
            </a:pathLst>
          </a:custGeom>
          <a:blipFill dpi="0" rotWithShape="1">
            <a:blip r:embed="rId3"/>
            <a:srcRect/>
            <a:stretch>
              <a:fillRect/>
            </a:stretch>
          </a:blipFill>
          <a:ln w="9525">
            <a:noFill/>
            <a:round/>
            <a:headEnd/>
            <a:tailEnd/>
          </a:ln>
        </p:spPr>
        <p:txBody>
          <a:bodyPr/>
          <a:lstStyle/>
          <a:p>
            <a:endParaRPr lang="es-CO"/>
          </a:p>
        </p:txBody>
      </p:sp>
      <p:pic>
        <p:nvPicPr>
          <p:cNvPr id="8198" name="Picture 6" descr="e"/>
          <p:cNvPicPr>
            <a:picLocks noChangeAspect="1" noChangeArrowheads="1" noCrop="1"/>
          </p:cNvPicPr>
          <p:nvPr/>
        </p:nvPicPr>
        <p:blipFill>
          <a:blip r:embed="rId4">
            <a:clrChange>
              <a:clrFrom>
                <a:srgbClr val="FDFEFE"/>
              </a:clrFrom>
              <a:clrTo>
                <a:srgbClr val="FDFEFE">
                  <a:alpha val="0"/>
                </a:srgbClr>
              </a:clrTo>
            </a:clrChange>
          </a:blip>
          <a:srcRect/>
          <a:stretch>
            <a:fillRect/>
          </a:stretch>
        </p:blipFill>
        <p:spPr bwMode="auto">
          <a:xfrm>
            <a:off x="3000364" y="1071546"/>
            <a:ext cx="939800" cy="979488"/>
          </a:xfrm>
          <a:prstGeom prst="rect">
            <a:avLst/>
          </a:prstGeom>
          <a:noFill/>
          <a:ln w="9525">
            <a:noFill/>
            <a:miter lim="800000"/>
            <a:headEnd/>
            <a:tailEnd/>
          </a:ln>
        </p:spPr>
      </p:pic>
      <p:pic>
        <p:nvPicPr>
          <p:cNvPr id="8199" name="Picture 7" descr="u"/>
          <p:cNvPicPr>
            <a:picLocks noChangeAspect="1" noChangeArrowheads="1" noCrop="1"/>
          </p:cNvPicPr>
          <p:nvPr/>
        </p:nvPicPr>
        <p:blipFill>
          <a:blip r:embed="rId5">
            <a:clrChange>
              <a:clrFrom>
                <a:srgbClr val="FEFEFF"/>
              </a:clrFrom>
              <a:clrTo>
                <a:srgbClr val="FEFEFF">
                  <a:alpha val="0"/>
                </a:srgbClr>
              </a:clrTo>
            </a:clrChange>
          </a:blip>
          <a:srcRect/>
          <a:stretch>
            <a:fillRect/>
          </a:stretch>
        </p:blipFill>
        <p:spPr bwMode="auto">
          <a:xfrm>
            <a:off x="5286380" y="2000240"/>
            <a:ext cx="979487" cy="979487"/>
          </a:xfrm>
          <a:prstGeom prst="rect">
            <a:avLst/>
          </a:prstGeom>
          <a:noFill/>
          <a:ln w="9525">
            <a:noFill/>
            <a:miter lim="800000"/>
            <a:headEnd/>
            <a:tailEnd/>
          </a:ln>
        </p:spPr>
      </p:pic>
      <p:pic>
        <p:nvPicPr>
          <p:cNvPr id="8200" name="Picture 8" descr="y"/>
          <p:cNvPicPr>
            <a:picLocks noChangeAspect="1" noChangeArrowheads="1" noCrop="1"/>
          </p:cNvPicPr>
          <p:nvPr/>
        </p:nvPicPr>
        <p:blipFill>
          <a:blip r:embed="rId6">
            <a:clrChange>
              <a:clrFrom>
                <a:srgbClr val="FEFFFF"/>
              </a:clrFrom>
              <a:clrTo>
                <a:srgbClr val="FEFFFF">
                  <a:alpha val="0"/>
                </a:srgbClr>
              </a:clrTo>
            </a:clrChange>
          </a:blip>
          <a:srcRect/>
          <a:stretch>
            <a:fillRect/>
          </a:stretch>
        </p:blipFill>
        <p:spPr bwMode="auto">
          <a:xfrm>
            <a:off x="6572264" y="2428868"/>
            <a:ext cx="1008062" cy="933450"/>
          </a:xfrm>
          <a:prstGeom prst="rect">
            <a:avLst/>
          </a:prstGeom>
          <a:noFill/>
          <a:ln w="9525">
            <a:noFill/>
            <a:miter lim="800000"/>
            <a:headEnd/>
            <a:tailEnd/>
          </a:ln>
        </p:spPr>
      </p:pic>
      <p:pic>
        <p:nvPicPr>
          <p:cNvPr id="8201" name="Picture 9" descr="a"/>
          <p:cNvPicPr>
            <a:picLocks noChangeAspect="1" noChangeArrowheads="1" noCrop="1"/>
          </p:cNvPicPr>
          <p:nvPr/>
        </p:nvPicPr>
        <p:blipFill>
          <a:blip r:embed="rId7">
            <a:clrChange>
              <a:clrFrom>
                <a:srgbClr val="FEFFFF"/>
              </a:clrFrom>
              <a:clrTo>
                <a:srgbClr val="FEFFFF">
                  <a:alpha val="0"/>
                </a:srgbClr>
              </a:clrTo>
            </a:clrChange>
          </a:blip>
          <a:srcRect/>
          <a:stretch>
            <a:fillRect/>
          </a:stretch>
        </p:blipFill>
        <p:spPr bwMode="auto">
          <a:xfrm>
            <a:off x="500034" y="0"/>
            <a:ext cx="1125537" cy="1125537"/>
          </a:xfrm>
          <a:prstGeom prst="rect">
            <a:avLst/>
          </a:prstGeom>
          <a:noFill/>
          <a:ln w="9525">
            <a:noFill/>
            <a:miter lim="800000"/>
            <a:headEnd/>
            <a:tailEnd/>
          </a:ln>
        </p:spPr>
      </p:pic>
      <p:pic>
        <p:nvPicPr>
          <p:cNvPr id="8202" name="Picture 10" descr="l"/>
          <p:cNvPicPr>
            <a:picLocks noChangeAspect="1" noChangeArrowheads="1" noCrop="1"/>
          </p:cNvPicPr>
          <p:nvPr/>
        </p:nvPicPr>
        <p:blipFill>
          <a:blip r:embed="rId8">
            <a:clrChange>
              <a:clrFrom>
                <a:srgbClr val="FEFFFF"/>
              </a:clrFrom>
              <a:clrTo>
                <a:srgbClr val="FEFFFF">
                  <a:alpha val="0"/>
                </a:srgbClr>
              </a:clrTo>
            </a:clrChange>
          </a:blip>
          <a:srcRect/>
          <a:stretch>
            <a:fillRect/>
          </a:stretch>
        </p:blipFill>
        <p:spPr bwMode="auto">
          <a:xfrm>
            <a:off x="4143372" y="1428736"/>
            <a:ext cx="927100" cy="1054100"/>
          </a:xfrm>
          <a:prstGeom prst="rect">
            <a:avLst/>
          </a:prstGeom>
          <a:noFill/>
          <a:ln w="9525">
            <a:noFill/>
            <a:miter lim="800000"/>
            <a:headEnd/>
            <a:tailEnd/>
          </a:ln>
        </p:spPr>
      </p:pic>
      <p:pic>
        <p:nvPicPr>
          <p:cNvPr id="8203" name="Picture 11" descr="l"/>
          <p:cNvPicPr>
            <a:picLocks noChangeAspect="1" noChangeArrowheads="1" noCrop="1"/>
          </p:cNvPicPr>
          <p:nvPr/>
        </p:nvPicPr>
        <p:blipFill>
          <a:blip r:embed="rId8">
            <a:clrChange>
              <a:clrFrom>
                <a:srgbClr val="FEFFFF"/>
              </a:clrFrom>
              <a:clrTo>
                <a:srgbClr val="FEFFFF">
                  <a:alpha val="0"/>
                </a:srgbClr>
              </a:clrTo>
            </a:clrChange>
          </a:blip>
          <a:srcRect/>
          <a:stretch>
            <a:fillRect/>
          </a:stretch>
        </p:blipFill>
        <p:spPr bwMode="auto">
          <a:xfrm>
            <a:off x="1857356" y="571480"/>
            <a:ext cx="927100" cy="1054100"/>
          </a:xfrm>
          <a:prstGeom prst="rect">
            <a:avLst/>
          </a:prstGeom>
          <a:noFill/>
          <a:ln w="9525">
            <a:noFill/>
            <a:miter lim="800000"/>
            <a:headEnd/>
            <a:tailEnd/>
          </a:ln>
        </p:spPr>
      </p:pic>
      <p:pic>
        <p:nvPicPr>
          <p:cNvPr id="8204" name="Picture 12" descr="a"/>
          <p:cNvPicPr>
            <a:picLocks noChangeAspect="1" noChangeArrowheads="1" noCrop="1"/>
          </p:cNvPicPr>
          <p:nvPr/>
        </p:nvPicPr>
        <p:blipFill>
          <a:blip r:embed="rId7">
            <a:clrChange>
              <a:clrFrom>
                <a:srgbClr val="FEFFFF"/>
              </a:clrFrom>
              <a:clrTo>
                <a:srgbClr val="FEFFFF">
                  <a:alpha val="0"/>
                </a:srgbClr>
              </a:clrTo>
            </a:clrChange>
          </a:blip>
          <a:srcRect/>
          <a:stretch>
            <a:fillRect/>
          </a:stretch>
        </p:blipFill>
        <p:spPr bwMode="auto">
          <a:xfrm>
            <a:off x="7596188" y="2636838"/>
            <a:ext cx="1125537" cy="1125537"/>
          </a:xfrm>
          <a:prstGeom prst="rect">
            <a:avLst/>
          </a:prstGeom>
          <a:noFill/>
          <a:ln w="9525">
            <a:noFill/>
            <a:miter lim="800000"/>
            <a:headEnd/>
            <a:tailEnd/>
          </a:ln>
        </p:spPr>
      </p:pic>
      <p:pic>
        <p:nvPicPr>
          <p:cNvPr id="8205" name="Picture 13" descr="r"/>
          <p:cNvPicPr>
            <a:picLocks noChangeAspect="1" noChangeArrowheads="1" noCrop="1"/>
          </p:cNvPicPr>
          <p:nvPr/>
        </p:nvPicPr>
        <p:blipFill>
          <a:blip r:embed="rId9"/>
          <a:srcRect/>
          <a:stretch>
            <a:fillRect/>
          </a:stretch>
        </p:blipFill>
        <p:spPr bwMode="auto">
          <a:xfrm>
            <a:off x="323850" y="5510213"/>
            <a:ext cx="1062038" cy="915987"/>
          </a:xfrm>
          <a:prstGeom prst="rect">
            <a:avLst/>
          </a:prstGeom>
          <a:noFill/>
          <a:ln w="9525">
            <a:noFill/>
            <a:miter lim="800000"/>
            <a:headEnd/>
            <a:tailEnd/>
          </a:ln>
        </p:spPr>
      </p:pic>
      <p:pic>
        <p:nvPicPr>
          <p:cNvPr id="8206" name="Picture 14" descr="e"/>
          <p:cNvPicPr>
            <a:picLocks noChangeAspect="1" noChangeArrowheads="1" noCrop="1"/>
          </p:cNvPicPr>
          <p:nvPr/>
        </p:nvPicPr>
        <p:blipFill>
          <a:blip r:embed="rId10"/>
          <a:srcRect/>
          <a:stretch>
            <a:fillRect/>
          </a:stretch>
        </p:blipFill>
        <p:spPr bwMode="auto">
          <a:xfrm>
            <a:off x="1454150" y="5510213"/>
            <a:ext cx="842963" cy="915987"/>
          </a:xfrm>
          <a:prstGeom prst="rect">
            <a:avLst/>
          </a:prstGeom>
          <a:noFill/>
          <a:ln w="9525">
            <a:noFill/>
            <a:miter lim="800000"/>
            <a:headEnd/>
            <a:tailEnd/>
          </a:ln>
        </p:spPr>
      </p:pic>
      <p:pic>
        <p:nvPicPr>
          <p:cNvPr id="8207" name="Picture 15" descr="s"/>
          <p:cNvPicPr>
            <a:picLocks noChangeAspect="1" noChangeArrowheads="1" noCrop="1"/>
          </p:cNvPicPr>
          <p:nvPr/>
        </p:nvPicPr>
        <p:blipFill>
          <a:blip r:embed="rId11"/>
          <a:srcRect/>
          <a:stretch>
            <a:fillRect/>
          </a:stretch>
        </p:blipFill>
        <p:spPr bwMode="auto">
          <a:xfrm>
            <a:off x="2419350" y="5581650"/>
            <a:ext cx="776288" cy="865188"/>
          </a:xfrm>
          <a:prstGeom prst="rect">
            <a:avLst/>
          </a:prstGeom>
          <a:noFill/>
          <a:ln w="9525">
            <a:noFill/>
            <a:miter lim="800000"/>
            <a:headEnd/>
            <a:tailEnd/>
          </a:ln>
        </p:spPr>
      </p:pic>
      <p:pic>
        <p:nvPicPr>
          <p:cNvPr id="8208" name="Picture 16" descr="u"/>
          <p:cNvPicPr>
            <a:picLocks noChangeAspect="1" noChangeArrowheads="1" noCrop="1"/>
          </p:cNvPicPr>
          <p:nvPr/>
        </p:nvPicPr>
        <p:blipFill>
          <a:blip r:embed="rId12"/>
          <a:srcRect/>
          <a:stretch>
            <a:fillRect/>
          </a:stretch>
        </p:blipFill>
        <p:spPr bwMode="auto">
          <a:xfrm>
            <a:off x="3362325" y="5510213"/>
            <a:ext cx="1036638" cy="915987"/>
          </a:xfrm>
          <a:prstGeom prst="rect">
            <a:avLst/>
          </a:prstGeom>
          <a:noFill/>
          <a:ln w="9525">
            <a:noFill/>
            <a:miter lim="800000"/>
            <a:headEnd/>
            <a:tailEnd/>
          </a:ln>
        </p:spPr>
      </p:pic>
      <p:pic>
        <p:nvPicPr>
          <p:cNvPr id="8209" name="Picture 17" descr="c"/>
          <p:cNvPicPr>
            <a:picLocks noChangeAspect="1" noChangeArrowheads="1" noCrop="1"/>
          </p:cNvPicPr>
          <p:nvPr/>
        </p:nvPicPr>
        <p:blipFill>
          <a:blip r:embed="rId13"/>
          <a:srcRect/>
          <a:stretch>
            <a:fillRect/>
          </a:stretch>
        </p:blipFill>
        <p:spPr bwMode="auto">
          <a:xfrm>
            <a:off x="4572000" y="5581650"/>
            <a:ext cx="968375" cy="865188"/>
          </a:xfrm>
          <a:prstGeom prst="rect">
            <a:avLst/>
          </a:prstGeom>
          <a:noFill/>
          <a:ln w="9525">
            <a:noFill/>
            <a:miter lim="800000"/>
            <a:headEnd/>
            <a:tailEnd/>
          </a:ln>
        </p:spPr>
      </p:pic>
      <p:pic>
        <p:nvPicPr>
          <p:cNvPr id="8210" name="Picture 18" descr="i"/>
          <p:cNvPicPr>
            <a:picLocks noChangeAspect="1" noChangeArrowheads="1" noCrop="1"/>
          </p:cNvPicPr>
          <p:nvPr/>
        </p:nvPicPr>
        <p:blipFill>
          <a:blip r:embed="rId14"/>
          <a:srcRect/>
          <a:stretch>
            <a:fillRect/>
          </a:stretch>
        </p:blipFill>
        <p:spPr bwMode="auto">
          <a:xfrm>
            <a:off x="5802313" y="5581650"/>
            <a:ext cx="552450" cy="865188"/>
          </a:xfrm>
          <a:prstGeom prst="rect">
            <a:avLst/>
          </a:prstGeom>
          <a:noFill/>
          <a:ln w="9525">
            <a:noFill/>
            <a:miter lim="800000"/>
            <a:headEnd/>
            <a:tailEnd/>
          </a:ln>
        </p:spPr>
      </p:pic>
      <p:pic>
        <p:nvPicPr>
          <p:cNvPr id="8211" name="Picture 19" descr="t"/>
          <p:cNvPicPr>
            <a:picLocks noChangeAspect="1" noChangeArrowheads="1" noCrop="1"/>
          </p:cNvPicPr>
          <p:nvPr/>
        </p:nvPicPr>
        <p:blipFill>
          <a:blip r:embed="rId15"/>
          <a:srcRect/>
          <a:stretch>
            <a:fillRect/>
          </a:stretch>
        </p:blipFill>
        <p:spPr bwMode="auto">
          <a:xfrm>
            <a:off x="6632575" y="5581650"/>
            <a:ext cx="968375" cy="865188"/>
          </a:xfrm>
          <a:prstGeom prst="rect">
            <a:avLst/>
          </a:prstGeom>
          <a:noFill/>
          <a:ln w="9525">
            <a:noFill/>
            <a:miter lim="800000"/>
            <a:headEnd/>
            <a:tailEnd/>
          </a:ln>
        </p:spPr>
      </p:pic>
      <p:pic>
        <p:nvPicPr>
          <p:cNvPr id="8212" name="Picture 20" descr="o"/>
          <p:cNvPicPr>
            <a:picLocks noChangeAspect="1" noChangeArrowheads="1" noCrop="1"/>
          </p:cNvPicPr>
          <p:nvPr/>
        </p:nvPicPr>
        <p:blipFill>
          <a:blip r:embed="rId16"/>
          <a:srcRect/>
          <a:stretch>
            <a:fillRect/>
          </a:stretch>
        </p:blipFill>
        <p:spPr bwMode="auto">
          <a:xfrm>
            <a:off x="7667625" y="5627688"/>
            <a:ext cx="1225550" cy="825500"/>
          </a:xfrm>
          <a:prstGeom prst="rect">
            <a:avLst/>
          </a:prstGeom>
          <a:noFill/>
          <a:ln w="9525">
            <a:noFill/>
            <a:miter lim="800000"/>
            <a:headEnd/>
            <a:tailEnd/>
          </a:ln>
        </p:spPr>
      </p:pic>
      <p:pic>
        <p:nvPicPr>
          <p:cNvPr id="8213" name="Picture 21" descr="i"/>
          <p:cNvPicPr>
            <a:picLocks noChangeAspect="1" noChangeArrowheads="1" noCrop="1"/>
          </p:cNvPicPr>
          <p:nvPr/>
        </p:nvPicPr>
        <p:blipFill>
          <a:blip r:embed="rId14"/>
          <a:srcRect/>
          <a:stretch>
            <a:fillRect/>
          </a:stretch>
        </p:blipFill>
        <p:spPr bwMode="auto">
          <a:xfrm rot="2551700">
            <a:off x="8434388" y="4953000"/>
            <a:ext cx="290512" cy="500063"/>
          </a:xfrm>
          <a:prstGeom prst="rect">
            <a:avLst/>
          </a:prstGeom>
          <a:noFill/>
          <a:ln w="9525">
            <a:noFill/>
            <a:miter lim="800000"/>
            <a:headEnd/>
            <a:tailEnd/>
          </a:ln>
        </p:spPr>
      </p:pic>
      <p:pic>
        <p:nvPicPr>
          <p:cNvPr id="8216" name="Picture 24" descr="c"/>
          <p:cNvPicPr>
            <a:picLocks noChangeAspect="1" noChangeArrowheads="1" noCrop="1"/>
          </p:cNvPicPr>
          <p:nvPr/>
        </p:nvPicPr>
        <p:blipFill>
          <a:blip r:embed="rId13"/>
          <a:srcRect/>
          <a:stretch>
            <a:fillRect/>
          </a:stretch>
        </p:blipFill>
        <p:spPr bwMode="auto">
          <a:xfrm>
            <a:off x="1258888" y="3933825"/>
            <a:ext cx="968375" cy="1079500"/>
          </a:xfrm>
          <a:prstGeom prst="rect">
            <a:avLst/>
          </a:prstGeom>
          <a:noFill/>
          <a:ln w="9525">
            <a:noFill/>
            <a:miter lim="800000"/>
            <a:headEnd/>
            <a:tailEnd/>
          </a:ln>
        </p:spPr>
      </p:pic>
      <p:pic>
        <p:nvPicPr>
          <p:cNvPr id="8217" name="Picture 25" descr="r"/>
          <p:cNvPicPr>
            <a:picLocks noChangeAspect="1" noChangeArrowheads="1" noCrop="1"/>
          </p:cNvPicPr>
          <p:nvPr/>
        </p:nvPicPr>
        <p:blipFill>
          <a:blip r:embed="rId9"/>
          <a:srcRect/>
          <a:stretch>
            <a:fillRect/>
          </a:stretch>
        </p:blipFill>
        <p:spPr bwMode="auto">
          <a:xfrm>
            <a:off x="2484438" y="3933825"/>
            <a:ext cx="1062037" cy="1143000"/>
          </a:xfrm>
          <a:prstGeom prst="rect">
            <a:avLst/>
          </a:prstGeom>
          <a:noFill/>
          <a:ln w="9525">
            <a:noFill/>
            <a:miter lim="800000"/>
            <a:headEnd/>
            <a:tailEnd/>
          </a:ln>
        </p:spPr>
      </p:pic>
      <p:pic>
        <p:nvPicPr>
          <p:cNvPr id="8218" name="Picture 26" descr="i"/>
          <p:cNvPicPr>
            <a:picLocks noChangeAspect="1" noChangeArrowheads="1" noCrop="1"/>
          </p:cNvPicPr>
          <p:nvPr/>
        </p:nvPicPr>
        <p:blipFill>
          <a:blip r:embed="rId14"/>
          <a:srcRect/>
          <a:stretch>
            <a:fillRect/>
          </a:stretch>
        </p:blipFill>
        <p:spPr bwMode="auto">
          <a:xfrm>
            <a:off x="3779838" y="4005263"/>
            <a:ext cx="552450" cy="1079500"/>
          </a:xfrm>
          <a:prstGeom prst="rect">
            <a:avLst/>
          </a:prstGeom>
          <a:noFill/>
          <a:ln w="9525">
            <a:noFill/>
            <a:miter lim="800000"/>
            <a:headEnd/>
            <a:tailEnd/>
          </a:ln>
        </p:spPr>
      </p:pic>
      <p:pic>
        <p:nvPicPr>
          <p:cNvPr id="8219" name="Picture 27" descr="s"/>
          <p:cNvPicPr>
            <a:picLocks noChangeAspect="1" noChangeArrowheads="1" noCrop="1"/>
          </p:cNvPicPr>
          <p:nvPr/>
        </p:nvPicPr>
        <p:blipFill>
          <a:blip r:embed="rId11"/>
          <a:srcRect/>
          <a:stretch>
            <a:fillRect/>
          </a:stretch>
        </p:blipFill>
        <p:spPr bwMode="auto">
          <a:xfrm>
            <a:off x="4500563" y="4005263"/>
            <a:ext cx="776287" cy="1079500"/>
          </a:xfrm>
          <a:prstGeom prst="rect">
            <a:avLst/>
          </a:prstGeom>
          <a:noFill/>
          <a:ln w="9525">
            <a:noFill/>
            <a:miter lim="800000"/>
            <a:headEnd/>
            <a:tailEnd/>
          </a:ln>
        </p:spPr>
      </p:pic>
      <p:pic>
        <p:nvPicPr>
          <p:cNvPr id="8220" name="Picture 28" descr="t"/>
          <p:cNvPicPr>
            <a:picLocks noChangeAspect="1" noChangeArrowheads="1" noCrop="1"/>
          </p:cNvPicPr>
          <p:nvPr/>
        </p:nvPicPr>
        <p:blipFill>
          <a:blip r:embed="rId15"/>
          <a:srcRect/>
          <a:stretch>
            <a:fillRect/>
          </a:stretch>
        </p:blipFill>
        <p:spPr bwMode="auto">
          <a:xfrm>
            <a:off x="5508625" y="4005263"/>
            <a:ext cx="968375" cy="1079500"/>
          </a:xfrm>
          <a:prstGeom prst="rect">
            <a:avLst/>
          </a:prstGeom>
          <a:noFill/>
          <a:ln w="9525">
            <a:noFill/>
            <a:miter lim="800000"/>
            <a:headEnd/>
            <a:tailEnd/>
          </a:ln>
        </p:spPr>
      </p:pic>
      <p:pic>
        <p:nvPicPr>
          <p:cNvPr id="8221" name="Picture 29" descr="o"/>
          <p:cNvPicPr>
            <a:picLocks noChangeAspect="1" noChangeArrowheads="1" noCrop="1"/>
          </p:cNvPicPr>
          <p:nvPr/>
        </p:nvPicPr>
        <p:blipFill>
          <a:blip r:embed="rId16"/>
          <a:srcRect/>
          <a:stretch>
            <a:fillRect/>
          </a:stretch>
        </p:blipFill>
        <p:spPr bwMode="auto">
          <a:xfrm>
            <a:off x="6543675" y="4051300"/>
            <a:ext cx="1225550" cy="1028700"/>
          </a:xfrm>
          <a:prstGeom prst="rect">
            <a:avLst/>
          </a:prstGeom>
          <a:noFill/>
          <a:ln w="9525">
            <a:noFill/>
            <a:miter lim="800000"/>
            <a:headEnd/>
            <a:tailEnd/>
          </a:ln>
        </p:spPr>
      </p:pic>
    </p:spTree>
  </p:cSld>
  <p:clrMapOvr>
    <a:masterClrMapping/>
  </p:clrMapOvr>
  <p:transition advClick="0" advTm="3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500"/>
                                  </p:stCondLst>
                                  <p:childTnLst>
                                    <p:set>
                                      <p:cBhvr>
                                        <p:cTn id="6" dur="1" fill="hold">
                                          <p:stCondLst>
                                            <p:cond delay="0"/>
                                          </p:stCondLst>
                                        </p:cTn>
                                        <p:tgtEl>
                                          <p:spTgt spid="8201"/>
                                        </p:tgtEl>
                                        <p:attrNameLst>
                                          <p:attrName>style.visibility</p:attrName>
                                        </p:attrNameLst>
                                      </p:cBhvr>
                                      <p:to>
                                        <p:strVal val="visible"/>
                                      </p:to>
                                    </p:set>
                                    <p:anim calcmode="lin" valueType="num">
                                      <p:cBhvr>
                                        <p:cTn id="7" dur="500" fill="hold"/>
                                        <p:tgtEl>
                                          <p:spTgt spid="8201"/>
                                        </p:tgtEl>
                                        <p:attrNameLst>
                                          <p:attrName>ppt_w</p:attrName>
                                        </p:attrNameLst>
                                      </p:cBhvr>
                                      <p:tavLst>
                                        <p:tav tm="0">
                                          <p:val>
                                            <p:fltVal val="0"/>
                                          </p:val>
                                        </p:tav>
                                        <p:tav tm="100000">
                                          <p:val>
                                            <p:strVal val="#ppt_w"/>
                                          </p:val>
                                        </p:tav>
                                      </p:tavLst>
                                    </p:anim>
                                    <p:anim calcmode="lin" valueType="num">
                                      <p:cBhvr>
                                        <p:cTn id="8" dur="500" fill="hold"/>
                                        <p:tgtEl>
                                          <p:spTgt spid="8201"/>
                                        </p:tgtEl>
                                        <p:attrNameLst>
                                          <p:attrName>ppt_h</p:attrName>
                                        </p:attrNameLst>
                                      </p:cBhvr>
                                      <p:tavLst>
                                        <p:tav tm="0">
                                          <p:val>
                                            <p:fltVal val="0"/>
                                          </p:val>
                                        </p:tav>
                                        <p:tav tm="100000">
                                          <p:val>
                                            <p:strVal val="#ppt_h"/>
                                          </p:val>
                                        </p:tav>
                                      </p:tavLst>
                                    </p:anim>
                                    <p:animEffect transition="in" filter="fade">
                                      <p:cBhvr>
                                        <p:cTn id="9" dur="500"/>
                                        <p:tgtEl>
                                          <p:spTgt spid="8201"/>
                                        </p:tgtEl>
                                      </p:cBhvr>
                                    </p:animEffect>
                                  </p:childTnLst>
                                </p:cTn>
                              </p:par>
                            </p:childTnLst>
                          </p:cTn>
                        </p:par>
                        <p:par>
                          <p:cTn id="10" fill="hold">
                            <p:stCondLst>
                              <p:cond delay="1000"/>
                            </p:stCondLst>
                            <p:childTnLst>
                              <p:par>
                                <p:cTn id="11" presetID="53" presetClass="entr" presetSubtype="0" fill="hold" nodeType="afterEffect">
                                  <p:stCondLst>
                                    <p:cond delay="500"/>
                                  </p:stCondLst>
                                  <p:childTnLst>
                                    <p:set>
                                      <p:cBhvr>
                                        <p:cTn id="12" dur="1" fill="hold">
                                          <p:stCondLst>
                                            <p:cond delay="0"/>
                                          </p:stCondLst>
                                        </p:cTn>
                                        <p:tgtEl>
                                          <p:spTgt spid="8203"/>
                                        </p:tgtEl>
                                        <p:attrNameLst>
                                          <p:attrName>style.visibility</p:attrName>
                                        </p:attrNameLst>
                                      </p:cBhvr>
                                      <p:to>
                                        <p:strVal val="visible"/>
                                      </p:to>
                                    </p:set>
                                    <p:anim calcmode="lin" valueType="num">
                                      <p:cBhvr>
                                        <p:cTn id="13" dur="500" fill="hold"/>
                                        <p:tgtEl>
                                          <p:spTgt spid="8203"/>
                                        </p:tgtEl>
                                        <p:attrNameLst>
                                          <p:attrName>ppt_w</p:attrName>
                                        </p:attrNameLst>
                                      </p:cBhvr>
                                      <p:tavLst>
                                        <p:tav tm="0">
                                          <p:val>
                                            <p:fltVal val="0"/>
                                          </p:val>
                                        </p:tav>
                                        <p:tav tm="100000">
                                          <p:val>
                                            <p:strVal val="#ppt_w"/>
                                          </p:val>
                                        </p:tav>
                                      </p:tavLst>
                                    </p:anim>
                                    <p:anim calcmode="lin" valueType="num">
                                      <p:cBhvr>
                                        <p:cTn id="14" dur="500" fill="hold"/>
                                        <p:tgtEl>
                                          <p:spTgt spid="8203"/>
                                        </p:tgtEl>
                                        <p:attrNameLst>
                                          <p:attrName>ppt_h</p:attrName>
                                        </p:attrNameLst>
                                      </p:cBhvr>
                                      <p:tavLst>
                                        <p:tav tm="0">
                                          <p:val>
                                            <p:fltVal val="0"/>
                                          </p:val>
                                        </p:tav>
                                        <p:tav tm="100000">
                                          <p:val>
                                            <p:strVal val="#ppt_h"/>
                                          </p:val>
                                        </p:tav>
                                      </p:tavLst>
                                    </p:anim>
                                    <p:animEffect transition="in" filter="fade">
                                      <p:cBhvr>
                                        <p:cTn id="15" dur="500"/>
                                        <p:tgtEl>
                                          <p:spTgt spid="8203"/>
                                        </p:tgtEl>
                                      </p:cBhvr>
                                    </p:animEffect>
                                  </p:childTnLst>
                                </p:cTn>
                              </p:par>
                            </p:childTnLst>
                          </p:cTn>
                        </p:par>
                        <p:par>
                          <p:cTn id="16" fill="hold">
                            <p:stCondLst>
                              <p:cond delay="2000"/>
                            </p:stCondLst>
                            <p:childTnLst>
                              <p:par>
                                <p:cTn id="17" presetID="53" presetClass="entr" presetSubtype="0" fill="hold" nodeType="afterEffect">
                                  <p:stCondLst>
                                    <p:cond delay="500"/>
                                  </p:stCondLst>
                                  <p:childTnLst>
                                    <p:set>
                                      <p:cBhvr>
                                        <p:cTn id="18" dur="1" fill="hold">
                                          <p:stCondLst>
                                            <p:cond delay="0"/>
                                          </p:stCondLst>
                                        </p:cTn>
                                        <p:tgtEl>
                                          <p:spTgt spid="8198"/>
                                        </p:tgtEl>
                                        <p:attrNameLst>
                                          <p:attrName>style.visibility</p:attrName>
                                        </p:attrNameLst>
                                      </p:cBhvr>
                                      <p:to>
                                        <p:strVal val="visible"/>
                                      </p:to>
                                    </p:set>
                                    <p:anim calcmode="lin" valueType="num">
                                      <p:cBhvr>
                                        <p:cTn id="19" dur="500" fill="hold"/>
                                        <p:tgtEl>
                                          <p:spTgt spid="8198"/>
                                        </p:tgtEl>
                                        <p:attrNameLst>
                                          <p:attrName>ppt_w</p:attrName>
                                        </p:attrNameLst>
                                      </p:cBhvr>
                                      <p:tavLst>
                                        <p:tav tm="0">
                                          <p:val>
                                            <p:fltVal val="0"/>
                                          </p:val>
                                        </p:tav>
                                        <p:tav tm="100000">
                                          <p:val>
                                            <p:strVal val="#ppt_w"/>
                                          </p:val>
                                        </p:tav>
                                      </p:tavLst>
                                    </p:anim>
                                    <p:anim calcmode="lin" valueType="num">
                                      <p:cBhvr>
                                        <p:cTn id="20" dur="500" fill="hold"/>
                                        <p:tgtEl>
                                          <p:spTgt spid="8198"/>
                                        </p:tgtEl>
                                        <p:attrNameLst>
                                          <p:attrName>ppt_h</p:attrName>
                                        </p:attrNameLst>
                                      </p:cBhvr>
                                      <p:tavLst>
                                        <p:tav tm="0">
                                          <p:val>
                                            <p:fltVal val="0"/>
                                          </p:val>
                                        </p:tav>
                                        <p:tav tm="100000">
                                          <p:val>
                                            <p:strVal val="#ppt_h"/>
                                          </p:val>
                                        </p:tav>
                                      </p:tavLst>
                                    </p:anim>
                                    <p:animEffect transition="in" filter="fade">
                                      <p:cBhvr>
                                        <p:cTn id="21" dur="500"/>
                                        <p:tgtEl>
                                          <p:spTgt spid="8198"/>
                                        </p:tgtEl>
                                      </p:cBhvr>
                                    </p:animEffect>
                                  </p:childTnLst>
                                </p:cTn>
                              </p:par>
                            </p:childTnLst>
                          </p:cTn>
                        </p:par>
                        <p:par>
                          <p:cTn id="22" fill="hold">
                            <p:stCondLst>
                              <p:cond delay="3000"/>
                            </p:stCondLst>
                            <p:childTnLst>
                              <p:par>
                                <p:cTn id="23" presetID="53" presetClass="entr" presetSubtype="0" fill="hold" nodeType="afterEffect">
                                  <p:stCondLst>
                                    <p:cond delay="500"/>
                                  </p:stCondLst>
                                  <p:childTnLst>
                                    <p:set>
                                      <p:cBhvr>
                                        <p:cTn id="24" dur="1" fill="hold">
                                          <p:stCondLst>
                                            <p:cond delay="0"/>
                                          </p:stCondLst>
                                        </p:cTn>
                                        <p:tgtEl>
                                          <p:spTgt spid="8202"/>
                                        </p:tgtEl>
                                        <p:attrNameLst>
                                          <p:attrName>style.visibility</p:attrName>
                                        </p:attrNameLst>
                                      </p:cBhvr>
                                      <p:to>
                                        <p:strVal val="visible"/>
                                      </p:to>
                                    </p:set>
                                    <p:anim calcmode="lin" valueType="num">
                                      <p:cBhvr>
                                        <p:cTn id="25" dur="500" fill="hold"/>
                                        <p:tgtEl>
                                          <p:spTgt spid="8202"/>
                                        </p:tgtEl>
                                        <p:attrNameLst>
                                          <p:attrName>ppt_w</p:attrName>
                                        </p:attrNameLst>
                                      </p:cBhvr>
                                      <p:tavLst>
                                        <p:tav tm="0">
                                          <p:val>
                                            <p:fltVal val="0"/>
                                          </p:val>
                                        </p:tav>
                                        <p:tav tm="100000">
                                          <p:val>
                                            <p:strVal val="#ppt_w"/>
                                          </p:val>
                                        </p:tav>
                                      </p:tavLst>
                                    </p:anim>
                                    <p:anim calcmode="lin" valueType="num">
                                      <p:cBhvr>
                                        <p:cTn id="26" dur="500" fill="hold"/>
                                        <p:tgtEl>
                                          <p:spTgt spid="8202"/>
                                        </p:tgtEl>
                                        <p:attrNameLst>
                                          <p:attrName>ppt_h</p:attrName>
                                        </p:attrNameLst>
                                      </p:cBhvr>
                                      <p:tavLst>
                                        <p:tav tm="0">
                                          <p:val>
                                            <p:fltVal val="0"/>
                                          </p:val>
                                        </p:tav>
                                        <p:tav tm="100000">
                                          <p:val>
                                            <p:strVal val="#ppt_h"/>
                                          </p:val>
                                        </p:tav>
                                      </p:tavLst>
                                    </p:anim>
                                    <p:animEffect transition="in" filter="fade">
                                      <p:cBhvr>
                                        <p:cTn id="27" dur="500"/>
                                        <p:tgtEl>
                                          <p:spTgt spid="8202"/>
                                        </p:tgtEl>
                                      </p:cBhvr>
                                    </p:animEffect>
                                  </p:childTnLst>
                                </p:cTn>
                              </p:par>
                            </p:childTnLst>
                          </p:cTn>
                        </p:par>
                        <p:par>
                          <p:cTn id="28" fill="hold">
                            <p:stCondLst>
                              <p:cond delay="4000"/>
                            </p:stCondLst>
                            <p:childTnLst>
                              <p:par>
                                <p:cTn id="29" presetID="53" presetClass="entr" presetSubtype="0" fill="hold" nodeType="afterEffect">
                                  <p:stCondLst>
                                    <p:cond delay="500"/>
                                  </p:stCondLst>
                                  <p:childTnLst>
                                    <p:set>
                                      <p:cBhvr>
                                        <p:cTn id="30" dur="1" fill="hold">
                                          <p:stCondLst>
                                            <p:cond delay="0"/>
                                          </p:stCondLst>
                                        </p:cTn>
                                        <p:tgtEl>
                                          <p:spTgt spid="8199"/>
                                        </p:tgtEl>
                                        <p:attrNameLst>
                                          <p:attrName>style.visibility</p:attrName>
                                        </p:attrNameLst>
                                      </p:cBhvr>
                                      <p:to>
                                        <p:strVal val="visible"/>
                                      </p:to>
                                    </p:set>
                                    <p:anim calcmode="lin" valueType="num">
                                      <p:cBhvr>
                                        <p:cTn id="31" dur="500" fill="hold"/>
                                        <p:tgtEl>
                                          <p:spTgt spid="8199"/>
                                        </p:tgtEl>
                                        <p:attrNameLst>
                                          <p:attrName>ppt_w</p:attrName>
                                        </p:attrNameLst>
                                      </p:cBhvr>
                                      <p:tavLst>
                                        <p:tav tm="0">
                                          <p:val>
                                            <p:fltVal val="0"/>
                                          </p:val>
                                        </p:tav>
                                        <p:tav tm="100000">
                                          <p:val>
                                            <p:strVal val="#ppt_w"/>
                                          </p:val>
                                        </p:tav>
                                      </p:tavLst>
                                    </p:anim>
                                    <p:anim calcmode="lin" valueType="num">
                                      <p:cBhvr>
                                        <p:cTn id="32" dur="500" fill="hold"/>
                                        <p:tgtEl>
                                          <p:spTgt spid="8199"/>
                                        </p:tgtEl>
                                        <p:attrNameLst>
                                          <p:attrName>ppt_h</p:attrName>
                                        </p:attrNameLst>
                                      </p:cBhvr>
                                      <p:tavLst>
                                        <p:tav tm="0">
                                          <p:val>
                                            <p:fltVal val="0"/>
                                          </p:val>
                                        </p:tav>
                                        <p:tav tm="100000">
                                          <p:val>
                                            <p:strVal val="#ppt_h"/>
                                          </p:val>
                                        </p:tav>
                                      </p:tavLst>
                                    </p:anim>
                                    <p:animEffect transition="in" filter="fade">
                                      <p:cBhvr>
                                        <p:cTn id="33" dur="500"/>
                                        <p:tgtEl>
                                          <p:spTgt spid="8199"/>
                                        </p:tgtEl>
                                      </p:cBhvr>
                                    </p:animEffect>
                                  </p:childTnLst>
                                </p:cTn>
                              </p:par>
                            </p:childTnLst>
                          </p:cTn>
                        </p:par>
                        <p:par>
                          <p:cTn id="34" fill="hold">
                            <p:stCondLst>
                              <p:cond delay="5000"/>
                            </p:stCondLst>
                            <p:childTnLst>
                              <p:par>
                                <p:cTn id="35" presetID="53" presetClass="entr" presetSubtype="0" fill="hold" nodeType="afterEffect">
                                  <p:stCondLst>
                                    <p:cond delay="500"/>
                                  </p:stCondLst>
                                  <p:childTnLst>
                                    <p:set>
                                      <p:cBhvr>
                                        <p:cTn id="36" dur="1" fill="hold">
                                          <p:stCondLst>
                                            <p:cond delay="0"/>
                                          </p:stCondLst>
                                        </p:cTn>
                                        <p:tgtEl>
                                          <p:spTgt spid="8200"/>
                                        </p:tgtEl>
                                        <p:attrNameLst>
                                          <p:attrName>style.visibility</p:attrName>
                                        </p:attrNameLst>
                                      </p:cBhvr>
                                      <p:to>
                                        <p:strVal val="visible"/>
                                      </p:to>
                                    </p:set>
                                    <p:anim calcmode="lin" valueType="num">
                                      <p:cBhvr>
                                        <p:cTn id="37" dur="500" fill="hold"/>
                                        <p:tgtEl>
                                          <p:spTgt spid="8200"/>
                                        </p:tgtEl>
                                        <p:attrNameLst>
                                          <p:attrName>ppt_w</p:attrName>
                                        </p:attrNameLst>
                                      </p:cBhvr>
                                      <p:tavLst>
                                        <p:tav tm="0">
                                          <p:val>
                                            <p:fltVal val="0"/>
                                          </p:val>
                                        </p:tav>
                                        <p:tav tm="100000">
                                          <p:val>
                                            <p:strVal val="#ppt_w"/>
                                          </p:val>
                                        </p:tav>
                                      </p:tavLst>
                                    </p:anim>
                                    <p:anim calcmode="lin" valueType="num">
                                      <p:cBhvr>
                                        <p:cTn id="38" dur="500" fill="hold"/>
                                        <p:tgtEl>
                                          <p:spTgt spid="8200"/>
                                        </p:tgtEl>
                                        <p:attrNameLst>
                                          <p:attrName>ppt_h</p:attrName>
                                        </p:attrNameLst>
                                      </p:cBhvr>
                                      <p:tavLst>
                                        <p:tav tm="0">
                                          <p:val>
                                            <p:fltVal val="0"/>
                                          </p:val>
                                        </p:tav>
                                        <p:tav tm="100000">
                                          <p:val>
                                            <p:strVal val="#ppt_h"/>
                                          </p:val>
                                        </p:tav>
                                      </p:tavLst>
                                    </p:anim>
                                    <p:animEffect transition="in" filter="fade">
                                      <p:cBhvr>
                                        <p:cTn id="39" dur="500"/>
                                        <p:tgtEl>
                                          <p:spTgt spid="8200"/>
                                        </p:tgtEl>
                                      </p:cBhvr>
                                    </p:animEffect>
                                  </p:childTnLst>
                                </p:cTn>
                              </p:par>
                            </p:childTnLst>
                          </p:cTn>
                        </p:par>
                        <p:par>
                          <p:cTn id="40" fill="hold">
                            <p:stCondLst>
                              <p:cond delay="6000"/>
                            </p:stCondLst>
                            <p:childTnLst>
                              <p:par>
                                <p:cTn id="41" presetID="53" presetClass="entr" presetSubtype="0" fill="hold" nodeType="afterEffect">
                                  <p:stCondLst>
                                    <p:cond delay="500"/>
                                  </p:stCondLst>
                                  <p:childTnLst>
                                    <p:set>
                                      <p:cBhvr>
                                        <p:cTn id="42" dur="1" fill="hold">
                                          <p:stCondLst>
                                            <p:cond delay="0"/>
                                          </p:stCondLst>
                                        </p:cTn>
                                        <p:tgtEl>
                                          <p:spTgt spid="8204"/>
                                        </p:tgtEl>
                                        <p:attrNameLst>
                                          <p:attrName>style.visibility</p:attrName>
                                        </p:attrNameLst>
                                      </p:cBhvr>
                                      <p:to>
                                        <p:strVal val="visible"/>
                                      </p:to>
                                    </p:set>
                                    <p:anim calcmode="lin" valueType="num">
                                      <p:cBhvr>
                                        <p:cTn id="43" dur="500" fill="hold"/>
                                        <p:tgtEl>
                                          <p:spTgt spid="8204"/>
                                        </p:tgtEl>
                                        <p:attrNameLst>
                                          <p:attrName>ppt_w</p:attrName>
                                        </p:attrNameLst>
                                      </p:cBhvr>
                                      <p:tavLst>
                                        <p:tav tm="0">
                                          <p:val>
                                            <p:fltVal val="0"/>
                                          </p:val>
                                        </p:tav>
                                        <p:tav tm="100000">
                                          <p:val>
                                            <p:strVal val="#ppt_w"/>
                                          </p:val>
                                        </p:tav>
                                      </p:tavLst>
                                    </p:anim>
                                    <p:anim calcmode="lin" valueType="num">
                                      <p:cBhvr>
                                        <p:cTn id="44" dur="500" fill="hold"/>
                                        <p:tgtEl>
                                          <p:spTgt spid="8204"/>
                                        </p:tgtEl>
                                        <p:attrNameLst>
                                          <p:attrName>ppt_h</p:attrName>
                                        </p:attrNameLst>
                                      </p:cBhvr>
                                      <p:tavLst>
                                        <p:tav tm="0">
                                          <p:val>
                                            <p:fltVal val="0"/>
                                          </p:val>
                                        </p:tav>
                                        <p:tav tm="100000">
                                          <p:val>
                                            <p:strVal val="#ppt_h"/>
                                          </p:val>
                                        </p:tav>
                                      </p:tavLst>
                                    </p:anim>
                                    <p:animEffect transition="in" filter="fade">
                                      <p:cBhvr>
                                        <p:cTn id="45" dur="500"/>
                                        <p:tgtEl>
                                          <p:spTgt spid="8204"/>
                                        </p:tgtEl>
                                      </p:cBhvr>
                                    </p:animEffect>
                                  </p:childTnLst>
                                </p:cTn>
                              </p:par>
                            </p:childTnLst>
                          </p:cTn>
                        </p:par>
                        <p:par>
                          <p:cTn id="46" fill="hold">
                            <p:stCondLst>
                              <p:cond delay="7000"/>
                            </p:stCondLst>
                            <p:childTnLst>
                              <p:par>
                                <p:cTn id="47" presetID="10" presetClass="entr" presetSubtype="0" fill="hold" grpId="0" nodeType="afterEffect">
                                  <p:stCondLst>
                                    <p:cond delay="0"/>
                                  </p:stCondLst>
                                  <p:childTnLst>
                                    <p:set>
                                      <p:cBhvr>
                                        <p:cTn id="48" dur="1" fill="hold">
                                          <p:stCondLst>
                                            <p:cond delay="0"/>
                                          </p:stCondLst>
                                        </p:cTn>
                                        <p:tgtEl>
                                          <p:spTgt spid="8194"/>
                                        </p:tgtEl>
                                        <p:attrNameLst>
                                          <p:attrName>style.visibility</p:attrName>
                                        </p:attrNameLst>
                                      </p:cBhvr>
                                      <p:to>
                                        <p:strVal val="visible"/>
                                      </p:to>
                                    </p:set>
                                    <p:animEffect transition="in" filter="fade">
                                      <p:cBhvr>
                                        <p:cTn id="49" dur="2000"/>
                                        <p:tgtEl>
                                          <p:spTgt spid="8194"/>
                                        </p:tgtEl>
                                      </p:cBhvr>
                                    </p:animEffect>
                                  </p:childTnLst>
                                </p:cTn>
                              </p:par>
                            </p:childTnLst>
                          </p:cTn>
                        </p:par>
                        <p:par>
                          <p:cTn id="50" fill="hold">
                            <p:stCondLst>
                              <p:cond delay="9000"/>
                            </p:stCondLst>
                            <p:childTnLst>
                              <p:par>
                                <p:cTn id="51" presetID="54" presetClass="entr" presetSubtype="0" accel="100000" fill="hold" nodeType="afterEffect">
                                  <p:stCondLst>
                                    <p:cond delay="500"/>
                                  </p:stCondLst>
                                  <p:childTnLst>
                                    <p:set>
                                      <p:cBhvr>
                                        <p:cTn id="52" dur="1" fill="hold">
                                          <p:stCondLst>
                                            <p:cond delay="0"/>
                                          </p:stCondLst>
                                        </p:cTn>
                                        <p:tgtEl>
                                          <p:spTgt spid="8216"/>
                                        </p:tgtEl>
                                        <p:attrNameLst>
                                          <p:attrName>style.visibility</p:attrName>
                                        </p:attrNameLst>
                                      </p:cBhvr>
                                      <p:to>
                                        <p:strVal val="visible"/>
                                      </p:to>
                                    </p:set>
                                    <p:anim calcmode="lin" valueType="num">
                                      <p:cBhvr>
                                        <p:cTn id="53" dur="500" fill="hold"/>
                                        <p:tgtEl>
                                          <p:spTgt spid="8216"/>
                                        </p:tgtEl>
                                        <p:attrNameLst>
                                          <p:attrName>ppt_w</p:attrName>
                                        </p:attrNameLst>
                                      </p:cBhvr>
                                      <p:tavLst>
                                        <p:tav tm="0">
                                          <p:val>
                                            <p:strVal val="#ppt_w*0.05"/>
                                          </p:val>
                                        </p:tav>
                                        <p:tav tm="100000">
                                          <p:val>
                                            <p:strVal val="#ppt_w"/>
                                          </p:val>
                                        </p:tav>
                                      </p:tavLst>
                                    </p:anim>
                                    <p:anim calcmode="lin" valueType="num">
                                      <p:cBhvr>
                                        <p:cTn id="54" dur="500" fill="hold"/>
                                        <p:tgtEl>
                                          <p:spTgt spid="8216"/>
                                        </p:tgtEl>
                                        <p:attrNameLst>
                                          <p:attrName>ppt_h</p:attrName>
                                        </p:attrNameLst>
                                      </p:cBhvr>
                                      <p:tavLst>
                                        <p:tav tm="0">
                                          <p:val>
                                            <p:strVal val="#ppt_h"/>
                                          </p:val>
                                        </p:tav>
                                        <p:tav tm="100000">
                                          <p:val>
                                            <p:strVal val="#ppt_h"/>
                                          </p:val>
                                        </p:tav>
                                      </p:tavLst>
                                    </p:anim>
                                    <p:anim calcmode="lin" valueType="num">
                                      <p:cBhvr>
                                        <p:cTn id="55" dur="500" fill="hold"/>
                                        <p:tgtEl>
                                          <p:spTgt spid="8216"/>
                                        </p:tgtEl>
                                        <p:attrNameLst>
                                          <p:attrName>ppt_x</p:attrName>
                                        </p:attrNameLst>
                                      </p:cBhvr>
                                      <p:tavLst>
                                        <p:tav tm="0">
                                          <p:val>
                                            <p:strVal val="#ppt_x-.2"/>
                                          </p:val>
                                        </p:tav>
                                        <p:tav tm="100000">
                                          <p:val>
                                            <p:strVal val="#ppt_x"/>
                                          </p:val>
                                        </p:tav>
                                      </p:tavLst>
                                    </p:anim>
                                    <p:anim calcmode="lin" valueType="num">
                                      <p:cBhvr>
                                        <p:cTn id="56" dur="500" fill="hold"/>
                                        <p:tgtEl>
                                          <p:spTgt spid="8216"/>
                                        </p:tgtEl>
                                        <p:attrNameLst>
                                          <p:attrName>ppt_y</p:attrName>
                                        </p:attrNameLst>
                                      </p:cBhvr>
                                      <p:tavLst>
                                        <p:tav tm="0">
                                          <p:val>
                                            <p:strVal val="#ppt_y"/>
                                          </p:val>
                                        </p:tav>
                                        <p:tav tm="100000">
                                          <p:val>
                                            <p:strVal val="#ppt_y"/>
                                          </p:val>
                                        </p:tav>
                                      </p:tavLst>
                                    </p:anim>
                                    <p:animEffect transition="in" filter="fade">
                                      <p:cBhvr>
                                        <p:cTn id="57" dur="500"/>
                                        <p:tgtEl>
                                          <p:spTgt spid="8216"/>
                                        </p:tgtEl>
                                      </p:cBhvr>
                                    </p:animEffect>
                                  </p:childTnLst>
                                </p:cTn>
                              </p:par>
                            </p:childTnLst>
                          </p:cTn>
                        </p:par>
                        <p:par>
                          <p:cTn id="58" fill="hold">
                            <p:stCondLst>
                              <p:cond delay="10000"/>
                            </p:stCondLst>
                            <p:childTnLst>
                              <p:par>
                                <p:cTn id="59" presetID="54" presetClass="entr" presetSubtype="0" accel="100000" fill="hold" nodeType="afterEffect">
                                  <p:stCondLst>
                                    <p:cond delay="500"/>
                                  </p:stCondLst>
                                  <p:childTnLst>
                                    <p:set>
                                      <p:cBhvr>
                                        <p:cTn id="60" dur="1" fill="hold">
                                          <p:stCondLst>
                                            <p:cond delay="0"/>
                                          </p:stCondLst>
                                        </p:cTn>
                                        <p:tgtEl>
                                          <p:spTgt spid="8217"/>
                                        </p:tgtEl>
                                        <p:attrNameLst>
                                          <p:attrName>style.visibility</p:attrName>
                                        </p:attrNameLst>
                                      </p:cBhvr>
                                      <p:to>
                                        <p:strVal val="visible"/>
                                      </p:to>
                                    </p:set>
                                    <p:anim calcmode="lin" valueType="num">
                                      <p:cBhvr>
                                        <p:cTn id="61" dur="500" fill="hold"/>
                                        <p:tgtEl>
                                          <p:spTgt spid="8217"/>
                                        </p:tgtEl>
                                        <p:attrNameLst>
                                          <p:attrName>ppt_w</p:attrName>
                                        </p:attrNameLst>
                                      </p:cBhvr>
                                      <p:tavLst>
                                        <p:tav tm="0">
                                          <p:val>
                                            <p:strVal val="#ppt_w*0.05"/>
                                          </p:val>
                                        </p:tav>
                                        <p:tav tm="100000">
                                          <p:val>
                                            <p:strVal val="#ppt_w"/>
                                          </p:val>
                                        </p:tav>
                                      </p:tavLst>
                                    </p:anim>
                                    <p:anim calcmode="lin" valueType="num">
                                      <p:cBhvr>
                                        <p:cTn id="62" dur="500" fill="hold"/>
                                        <p:tgtEl>
                                          <p:spTgt spid="8217"/>
                                        </p:tgtEl>
                                        <p:attrNameLst>
                                          <p:attrName>ppt_h</p:attrName>
                                        </p:attrNameLst>
                                      </p:cBhvr>
                                      <p:tavLst>
                                        <p:tav tm="0">
                                          <p:val>
                                            <p:strVal val="#ppt_h"/>
                                          </p:val>
                                        </p:tav>
                                        <p:tav tm="100000">
                                          <p:val>
                                            <p:strVal val="#ppt_h"/>
                                          </p:val>
                                        </p:tav>
                                      </p:tavLst>
                                    </p:anim>
                                    <p:anim calcmode="lin" valueType="num">
                                      <p:cBhvr>
                                        <p:cTn id="63" dur="500" fill="hold"/>
                                        <p:tgtEl>
                                          <p:spTgt spid="8217"/>
                                        </p:tgtEl>
                                        <p:attrNameLst>
                                          <p:attrName>ppt_x</p:attrName>
                                        </p:attrNameLst>
                                      </p:cBhvr>
                                      <p:tavLst>
                                        <p:tav tm="0">
                                          <p:val>
                                            <p:strVal val="#ppt_x-.2"/>
                                          </p:val>
                                        </p:tav>
                                        <p:tav tm="100000">
                                          <p:val>
                                            <p:strVal val="#ppt_x"/>
                                          </p:val>
                                        </p:tav>
                                      </p:tavLst>
                                    </p:anim>
                                    <p:anim calcmode="lin" valueType="num">
                                      <p:cBhvr>
                                        <p:cTn id="64" dur="500" fill="hold"/>
                                        <p:tgtEl>
                                          <p:spTgt spid="8217"/>
                                        </p:tgtEl>
                                        <p:attrNameLst>
                                          <p:attrName>ppt_y</p:attrName>
                                        </p:attrNameLst>
                                      </p:cBhvr>
                                      <p:tavLst>
                                        <p:tav tm="0">
                                          <p:val>
                                            <p:strVal val="#ppt_y"/>
                                          </p:val>
                                        </p:tav>
                                        <p:tav tm="100000">
                                          <p:val>
                                            <p:strVal val="#ppt_y"/>
                                          </p:val>
                                        </p:tav>
                                      </p:tavLst>
                                    </p:anim>
                                    <p:animEffect transition="in" filter="fade">
                                      <p:cBhvr>
                                        <p:cTn id="65" dur="500"/>
                                        <p:tgtEl>
                                          <p:spTgt spid="8217"/>
                                        </p:tgtEl>
                                      </p:cBhvr>
                                    </p:animEffect>
                                  </p:childTnLst>
                                </p:cTn>
                              </p:par>
                            </p:childTnLst>
                          </p:cTn>
                        </p:par>
                        <p:par>
                          <p:cTn id="66" fill="hold">
                            <p:stCondLst>
                              <p:cond delay="11000"/>
                            </p:stCondLst>
                            <p:childTnLst>
                              <p:par>
                                <p:cTn id="67" presetID="54" presetClass="entr" presetSubtype="0" accel="100000" fill="hold" nodeType="afterEffect">
                                  <p:stCondLst>
                                    <p:cond delay="500"/>
                                  </p:stCondLst>
                                  <p:childTnLst>
                                    <p:set>
                                      <p:cBhvr>
                                        <p:cTn id="68" dur="1" fill="hold">
                                          <p:stCondLst>
                                            <p:cond delay="0"/>
                                          </p:stCondLst>
                                        </p:cTn>
                                        <p:tgtEl>
                                          <p:spTgt spid="8218"/>
                                        </p:tgtEl>
                                        <p:attrNameLst>
                                          <p:attrName>style.visibility</p:attrName>
                                        </p:attrNameLst>
                                      </p:cBhvr>
                                      <p:to>
                                        <p:strVal val="visible"/>
                                      </p:to>
                                    </p:set>
                                    <p:anim calcmode="lin" valueType="num">
                                      <p:cBhvr>
                                        <p:cTn id="69" dur="500" fill="hold"/>
                                        <p:tgtEl>
                                          <p:spTgt spid="8218"/>
                                        </p:tgtEl>
                                        <p:attrNameLst>
                                          <p:attrName>ppt_w</p:attrName>
                                        </p:attrNameLst>
                                      </p:cBhvr>
                                      <p:tavLst>
                                        <p:tav tm="0">
                                          <p:val>
                                            <p:strVal val="#ppt_w*0.05"/>
                                          </p:val>
                                        </p:tav>
                                        <p:tav tm="100000">
                                          <p:val>
                                            <p:strVal val="#ppt_w"/>
                                          </p:val>
                                        </p:tav>
                                      </p:tavLst>
                                    </p:anim>
                                    <p:anim calcmode="lin" valueType="num">
                                      <p:cBhvr>
                                        <p:cTn id="70" dur="500" fill="hold"/>
                                        <p:tgtEl>
                                          <p:spTgt spid="8218"/>
                                        </p:tgtEl>
                                        <p:attrNameLst>
                                          <p:attrName>ppt_h</p:attrName>
                                        </p:attrNameLst>
                                      </p:cBhvr>
                                      <p:tavLst>
                                        <p:tav tm="0">
                                          <p:val>
                                            <p:strVal val="#ppt_h"/>
                                          </p:val>
                                        </p:tav>
                                        <p:tav tm="100000">
                                          <p:val>
                                            <p:strVal val="#ppt_h"/>
                                          </p:val>
                                        </p:tav>
                                      </p:tavLst>
                                    </p:anim>
                                    <p:anim calcmode="lin" valueType="num">
                                      <p:cBhvr>
                                        <p:cTn id="71" dur="500" fill="hold"/>
                                        <p:tgtEl>
                                          <p:spTgt spid="8218"/>
                                        </p:tgtEl>
                                        <p:attrNameLst>
                                          <p:attrName>ppt_x</p:attrName>
                                        </p:attrNameLst>
                                      </p:cBhvr>
                                      <p:tavLst>
                                        <p:tav tm="0">
                                          <p:val>
                                            <p:strVal val="#ppt_x-.2"/>
                                          </p:val>
                                        </p:tav>
                                        <p:tav tm="100000">
                                          <p:val>
                                            <p:strVal val="#ppt_x"/>
                                          </p:val>
                                        </p:tav>
                                      </p:tavLst>
                                    </p:anim>
                                    <p:anim calcmode="lin" valueType="num">
                                      <p:cBhvr>
                                        <p:cTn id="72" dur="500" fill="hold"/>
                                        <p:tgtEl>
                                          <p:spTgt spid="8218"/>
                                        </p:tgtEl>
                                        <p:attrNameLst>
                                          <p:attrName>ppt_y</p:attrName>
                                        </p:attrNameLst>
                                      </p:cBhvr>
                                      <p:tavLst>
                                        <p:tav tm="0">
                                          <p:val>
                                            <p:strVal val="#ppt_y"/>
                                          </p:val>
                                        </p:tav>
                                        <p:tav tm="100000">
                                          <p:val>
                                            <p:strVal val="#ppt_y"/>
                                          </p:val>
                                        </p:tav>
                                      </p:tavLst>
                                    </p:anim>
                                    <p:animEffect transition="in" filter="fade">
                                      <p:cBhvr>
                                        <p:cTn id="73" dur="500"/>
                                        <p:tgtEl>
                                          <p:spTgt spid="8218"/>
                                        </p:tgtEl>
                                      </p:cBhvr>
                                    </p:animEffect>
                                  </p:childTnLst>
                                </p:cTn>
                              </p:par>
                            </p:childTnLst>
                          </p:cTn>
                        </p:par>
                        <p:par>
                          <p:cTn id="74" fill="hold">
                            <p:stCondLst>
                              <p:cond delay="12000"/>
                            </p:stCondLst>
                            <p:childTnLst>
                              <p:par>
                                <p:cTn id="75" presetID="54" presetClass="entr" presetSubtype="0" accel="100000" fill="hold" nodeType="afterEffect">
                                  <p:stCondLst>
                                    <p:cond delay="500"/>
                                  </p:stCondLst>
                                  <p:childTnLst>
                                    <p:set>
                                      <p:cBhvr>
                                        <p:cTn id="76" dur="1" fill="hold">
                                          <p:stCondLst>
                                            <p:cond delay="0"/>
                                          </p:stCondLst>
                                        </p:cTn>
                                        <p:tgtEl>
                                          <p:spTgt spid="8219"/>
                                        </p:tgtEl>
                                        <p:attrNameLst>
                                          <p:attrName>style.visibility</p:attrName>
                                        </p:attrNameLst>
                                      </p:cBhvr>
                                      <p:to>
                                        <p:strVal val="visible"/>
                                      </p:to>
                                    </p:set>
                                    <p:anim calcmode="lin" valueType="num">
                                      <p:cBhvr>
                                        <p:cTn id="77" dur="500" fill="hold"/>
                                        <p:tgtEl>
                                          <p:spTgt spid="8219"/>
                                        </p:tgtEl>
                                        <p:attrNameLst>
                                          <p:attrName>ppt_w</p:attrName>
                                        </p:attrNameLst>
                                      </p:cBhvr>
                                      <p:tavLst>
                                        <p:tav tm="0">
                                          <p:val>
                                            <p:strVal val="#ppt_w*0.05"/>
                                          </p:val>
                                        </p:tav>
                                        <p:tav tm="100000">
                                          <p:val>
                                            <p:strVal val="#ppt_w"/>
                                          </p:val>
                                        </p:tav>
                                      </p:tavLst>
                                    </p:anim>
                                    <p:anim calcmode="lin" valueType="num">
                                      <p:cBhvr>
                                        <p:cTn id="78" dur="500" fill="hold"/>
                                        <p:tgtEl>
                                          <p:spTgt spid="8219"/>
                                        </p:tgtEl>
                                        <p:attrNameLst>
                                          <p:attrName>ppt_h</p:attrName>
                                        </p:attrNameLst>
                                      </p:cBhvr>
                                      <p:tavLst>
                                        <p:tav tm="0">
                                          <p:val>
                                            <p:strVal val="#ppt_h"/>
                                          </p:val>
                                        </p:tav>
                                        <p:tav tm="100000">
                                          <p:val>
                                            <p:strVal val="#ppt_h"/>
                                          </p:val>
                                        </p:tav>
                                      </p:tavLst>
                                    </p:anim>
                                    <p:anim calcmode="lin" valueType="num">
                                      <p:cBhvr>
                                        <p:cTn id="79" dur="500" fill="hold"/>
                                        <p:tgtEl>
                                          <p:spTgt spid="8219"/>
                                        </p:tgtEl>
                                        <p:attrNameLst>
                                          <p:attrName>ppt_x</p:attrName>
                                        </p:attrNameLst>
                                      </p:cBhvr>
                                      <p:tavLst>
                                        <p:tav tm="0">
                                          <p:val>
                                            <p:strVal val="#ppt_x-.2"/>
                                          </p:val>
                                        </p:tav>
                                        <p:tav tm="100000">
                                          <p:val>
                                            <p:strVal val="#ppt_x"/>
                                          </p:val>
                                        </p:tav>
                                      </p:tavLst>
                                    </p:anim>
                                    <p:anim calcmode="lin" valueType="num">
                                      <p:cBhvr>
                                        <p:cTn id="80" dur="500" fill="hold"/>
                                        <p:tgtEl>
                                          <p:spTgt spid="8219"/>
                                        </p:tgtEl>
                                        <p:attrNameLst>
                                          <p:attrName>ppt_y</p:attrName>
                                        </p:attrNameLst>
                                      </p:cBhvr>
                                      <p:tavLst>
                                        <p:tav tm="0">
                                          <p:val>
                                            <p:strVal val="#ppt_y"/>
                                          </p:val>
                                        </p:tav>
                                        <p:tav tm="100000">
                                          <p:val>
                                            <p:strVal val="#ppt_y"/>
                                          </p:val>
                                        </p:tav>
                                      </p:tavLst>
                                    </p:anim>
                                    <p:animEffect transition="in" filter="fade">
                                      <p:cBhvr>
                                        <p:cTn id="81" dur="500"/>
                                        <p:tgtEl>
                                          <p:spTgt spid="8219"/>
                                        </p:tgtEl>
                                      </p:cBhvr>
                                    </p:animEffect>
                                  </p:childTnLst>
                                </p:cTn>
                              </p:par>
                            </p:childTnLst>
                          </p:cTn>
                        </p:par>
                        <p:par>
                          <p:cTn id="82" fill="hold">
                            <p:stCondLst>
                              <p:cond delay="13000"/>
                            </p:stCondLst>
                            <p:childTnLst>
                              <p:par>
                                <p:cTn id="83" presetID="54" presetClass="entr" presetSubtype="0" accel="100000" fill="hold" nodeType="afterEffect">
                                  <p:stCondLst>
                                    <p:cond delay="500"/>
                                  </p:stCondLst>
                                  <p:childTnLst>
                                    <p:set>
                                      <p:cBhvr>
                                        <p:cTn id="84" dur="1" fill="hold">
                                          <p:stCondLst>
                                            <p:cond delay="0"/>
                                          </p:stCondLst>
                                        </p:cTn>
                                        <p:tgtEl>
                                          <p:spTgt spid="8220"/>
                                        </p:tgtEl>
                                        <p:attrNameLst>
                                          <p:attrName>style.visibility</p:attrName>
                                        </p:attrNameLst>
                                      </p:cBhvr>
                                      <p:to>
                                        <p:strVal val="visible"/>
                                      </p:to>
                                    </p:set>
                                    <p:anim calcmode="lin" valueType="num">
                                      <p:cBhvr>
                                        <p:cTn id="85" dur="500" fill="hold"/>
                                        <p:tgtEl>
                                          <p:spTgt spid="8220"/>
                                        </p:tgtEl>
                                        <p:attrNameLst>
                                          <p:attrName>ppt_w</p:attrName>
                                        </p:attrNameLst>
                                      </p:cBhvr>
                                      <p:tavLst>
                                        <p:tav tm="0">
                                          <p:val>
                                            <p:strVal val="#ppt_w*0.05"/>
                                          </p:val>
                                        </p:tav>
                                        <p:tav tm="100000">
                                          <p:val>
                                            <p:strVal val="#ppt_w"/>
                                          </p:val>
                                        </p:tav>
                                      </p:tavLst>
                                    </p:anim>
                                    <p:anim calcmode="lin" valueType="num">
                                      <p:cBhvr>
                                        <p:cTn id="86" dur="500" fill="hold"/>
                                        <p:tgtEl>
                                          <p:spTgt spid="8220"/>
                                        </p:tgtEl>
                                        <p:attrNameLst>
                                          <p:attrName>ppt_h</p:attrName>
                                        </p:attrNameLst>
                                      </p:cBhvr>
                                      <p:tavLst>
                                        <p:tav tm="0">
                                          <p:val>
                                            <p:strVal val="#ppt_h"/>
                                          </p:val>
                                        </p:tav>
                                        <p:tav tm="100000">
                                          <p:val>
                                            <p:strVal val="#ppt_h"/>
                                          </p:val>
                                        </p:tav>
                                      </p:tavLst>
                                    </p:anim>
                                    <p:anim calcmode="lin" valueType="num">
                                      <p:cBhvr>
                                        <p:cTn id="87" dur="500" fill="hold"/>
                                        <p:tgtEl>
                                          <p:spTgt spid="8220"/>
                                        </p:tgtEl>
                                        <p:attrNameLst>
                                          <p:attrName>ppt_x</p:attrName>
                                        </p:attrNameLst>
                                      </p:cBhvr>
                                      <p:tavLst>
                                        <p:tav tm="0">
                                          <p:val>
                                            <p:strVal val="#ppt_x-.2"/>
                                          </p:val>
                                        </p:tav>
                                        <p:tav tm="100000">
                                          <p:val>
                                            <p:strVal val="#ppt_x"/>
                                          </p:val>
                                        </p:tav>
                                      </p:tavLst>
                                    </p:anim>
                                    <p:anim calcmode="lin" valueType="num">
                                      <p:cBhvr>
                                        <p:cTn id="88" dur="500" fill="hold"/>
                                        <p:tgtEl>
                                          <p:spTgt spid="8220"/>
                                        </p:tgtEl>
                                        <p:attrNameLst>
                                          <p:attrName>ppt_y</p:attrName>
                                        </p:attrNameLst>
                                      </p:cBhvr>
                                      <p:tavLst>
                                        <p:tav tm="0">
                                          <p:val>
                                            <p:strVal val="#ppt_y"/>
                                          </p:val>
                                        </p:tav>
                                        <p:tav tm="100000">
                                          <p:val>
                                            <p:strVal val="#ppt_y"/>
                                          </p:val>
                                        </p:tav>
                                      </p:tavLst>
                                    </p:anim>
                                    <p:animEffect transition="in" filter="fade">
                                      <p:cBhvr>
                                        <p:cTn id="89" dur="500"/>
                                        <p:tgtEl>
                                          <p:spTgt spid="8220"/>
                                        </p:tgtEl>
                                      </p:cBhvr>
                                    </p:animEffect>
                                  </p:childTnLst>
                                </p:cTn>
                              </p:par>
                            </p:childTnLst>
                          </p:cTn>
                        </p:par>
                        <p:par>
                          <p:cTn id="90" fill="hold">
                            <p:stCondLst>
                              <p:cond delay="14000"/>
                            </p:stCondLst>
                            <p:childTnLst>
                              <p:par>
                                <p:cTn id="91" presetID="54" presetClass="entr" presetSubtype="0" accel="100000" fill="hold" nodeType="afterEffect">
                                  <p:stCondLst>
                                    <p:cond delay="500"/>
                                  </p:stCondLst>
                                  <p:childTnLst>
                                    <p:set>
                                      <p:cBhvr>
                                        <p:cTn id="92" dur="1" fill="hold">
                                          <p:stCondLst>
                                            <p:cond delay="0"/>
                                          </p:stCondLst>
                                        </p:cTn>
                                        <p:tgtEl>
                                          <p:spTgt spid="8221"/>
                                        </p:tgtEl>
                                        <p:attrNameLst>
                                          <p:attrName>style.visibility</p:attrName>
                                        </p:attrNameLst>
                                      </p:cBhvr>
                                      <p:to>
                                        <p:strVal val="visible"/>
                                      </p:to>
                                    </p:set>
                                    <p:anim calcmode="lin" valueType="num">
                                      <p:cBhvr>
                                        <p:cTn id="93" dur="500" fill="hold"/>
                                        <p:tgtEl>
                                          <p:spTgt spid="8221"/>
                                        </p:tgtEl>
                                        <p:attrNameLst>
                                          <p:attrName>ppt_w</p:attrName>
                                        </p:attrNameLst>
                                      </p:cBhvr>
                                      <p:tavLst>
                                        <p:tav tm="0">
                                          <p:val>
                                            <p:strVal val="#ppt_w*0.05"/>
                                          </p:val>
                                        </p:tav>
                                        <p:tav tm="100000">
                                          <p:val>
                                            <p:strVal val="#ppt_w"/>
                                          </p:val>
                                        </p:tav>
                                      </p:tavLst>
                                    </p:anim>
                                    <p:anim calcmode="lin" valueType="num">
                                      <p:cBhvr>
                                        <p:cTn id="94" dur="500" fill="hold"/>
                                        <p:tgtEl>
                                          <p:spTgt spid="8221"/>
                                        </p:tgtEl>
                                        <p:attrNameLst>
                                          <p:attrName>ppt_h</p:attrName>
                                        </p:attrNameLst>
                                      </p:cBhvr>
                                      <p:tavLst>
                                        <p:tav tm="0">
                                          <p:val>
                                            <p:strVal val="#ppt_h"/>
                                          </p:val>
                                        </p:tav>
                                        <p:tav tm="100000">
                                          <p:val>
                                            <p:strVal val="#ppt_h"/>
                                          </p:val>
                                        </p:tav>
                                      </p:tavLst>
                                    </p:anim>
                                    <p:anim calcmode="lin" valueType="num">
                                      <p:cBhvr>
                                        <p:cTn id="95" dur="500" fill="hold"/>
                                        <p:tgtEl>
                                          <p:spTgt spid="8221"/>
                                        </p:tgtEl>
                                        <p:attrNameLst>
                                          <p:attrName>ppt_x</p:attrName>
                                        </p:attrNameLst>
                                      </p:cBhvr>
                                      <p:tavLst>
                                        <p:tav tm="0">
                                          <p:val>
                                            <p:strVal val="#ppt_x-.2"/>
                                          </p:val>
                                        </p:tav>
                                        <p:tav tm="100000">
                                          <p:val>
                                            <p:strVal val="#ppt_x"/>
                                          </p:val>
                                        </p:tav>
                                      </p:tavLst>
                                    </p:anim>
                                    <p:anim calcmode="lin" valueType="num">
                                      <p:cBhvr>
                                        <p:cTn id="96" dur="500" fill="hold"/>
                                        <p:tgtEl>
                                          <p:spTgt spid="8221"/>
                                        </p:tgtEl>
                                        <p:attrNameLst>
                                          <p:attrName>ppt_y</p:attrName>
                                        </p:attrNameLst>
                                      </p:cBhvr>
                                      <p:tavLst>
                                        <p:tav tm="0">
                                          <p:val>
                                            <p:strVal val="#ppt_y"/>
                                          </p:val>
                                        </p:tav>
                                        <p:tav tm="100000">
                                          <p:val>
                                            <p:strVal val="#ppt_y"/>
                                          </p:val>
                                        </p:tav>
                                      </p:tavLst>
                                    </p:anim>
                                    <p:animEffect transition="in" filter="fade">
                                      <p:cBhvr>
                                        <p:cTn id="97" dur="500"/>
                                        <p:tgtEl>
                                          <p:spTgt spid="8221"/>
                                        </p:tgtEl>
                                      </p:cBhvr>
                                    </p:animEffect>
                                  </p:childTnLst>
                                </p:cTn>
                              </p:par>
                            </p:childTnLst>
                          </p:cTn>
                        </p:par>
                        <p:par>
                          <p:cTn id="98" fill="hold">
                            <p:stCondLst>
                              <p:cond delay="15000"/>
                            </p:stCondLst>
                            <p:childTnLst>
                              <p:par>
                                <p:cTn id="99" presetID="54" presetClass="entr" presetSubtype="0" accel="100000" fill="hold" nodeType="afterEffect">
                                  <p:stCondLst>
                                    <p:cond delay="0"/>
                                  </p:stCondLst>
                                  <p:childTnLst>
                                    <p:set>
                                      <p:cBhvr>
                                        <p:cTn id="100" dur="1" fill="hold">
                                          <p:stCondLst>
                                            <p:cond delay="0"/>
                                          </p:stCondLst>
                                        </p:cTn>
                                        <p:tgtEl>
                                          <p:spTgt spid="8205"/>
                                        </p:tgtEl>
                                        <p:attrNameLst>
                                          <p:attrName>style.visibility</p:attrName>
                                        </p:attrNameLst>
                                      </p:cBhvr>
                                      <p:to>
                                        <p:strVal val="visible"/>
                                      </p:to>
                                    </p:set>
                                    <p:anim calcmode="lin" valueType="num">
                                      <p:cBhvr>
                                        <p:cTn id="101" dur="500" fill="hold"/>
                                        <p:tgtEl>
                                          <p:spTgt spid="8205"/>
                                        </p:tgtEl>
                                        <p:attrNameLst>
                                          <p:attrName>ppt_w</p:attrName>
                                        </p:attrNameLst>
                                      </p:cBhvr>
                                      <p:tavLst>
                                        <p:tav tm="0">
                                          <p:val>
                                            <p:strVal val="#ppt_w*0.05"/>
                                          </p:val>
                                        </p:tav>
                                        <p:tav tm="100000">
                                          <p:val>
                                            <p:strVal val="#ppt_w"/>
                                          </p:val>
                                        </p:tav>
                                      </p:tavLst>
                                    </p:anim>
                                    <p:anim calcmode="lin" valueType="num">
                                      <p:cBhvr>
                                        <p:cTn id="102" dur="500" fill="hold"/>
                                        <p:tgtEl>
                                          <p:spTgt spid="8205"/>
                                        </p:tgtEl>
                                        <p:attrNameLst>
                                          <p:attrName>ppt_h</p:attrName>
                                        </p:attrNameLst>
                                      </p:cBhvr>
                                      <p:tavLst>
                                        <p:tav tm="0">
                                          <p:val>
                                            <p:strVal val="#ppt_h"/>
                                          </p:val>
                                        </p:tav>
                                        <p:tav tm="100000">
                                          <p:val>
                                            <p:strVal val="#ppt_h"/>
                                          </p:val>
                                        </p:tav>
                                      </p:tavLst>
                                    </p:anim>
                                    <p:anim calcmode="lin" valueType="num">
                                      <p:cBhvr>
                                        <p:cTn id="103" dur="500" fill="hold"/>
                                        <p:tgtEl>
                                          <p:spTgt spid="8205"/>
                                        </p:tgtEl>
                                        <p:attrNameLst>
                                          <p:attrName>ppt_x</p:attrName>
                                        </p:attrNameLst>
                                      </p:cBhvr>
                                      <p:tavLst>
                                        <p:tav tm="0">
                                          <p:val>
                                            <p:strVal val="#ppt_x-.2"/>
                                          </p:val>
                                        </p:tav>
                                        <p:tav tm="100000">
                                          <p:val>
                                            <p:strVal val="#ppt_x"/>
                                          </p:val>
                                        </p:tav>
                                      </p:tavLst>
                                    </p:anim>
                                    <p:anim calcmode="lin" valueType="num">
                                      <p:cBhvr>
                                        <p:cTn id="104" dur="500" fill="hold"/>
                                        <p:tgtEl>
                                          <p:spTgt spid="8205"/>
                                        </p:tgtEl>
                                        <p:attrNameLst>
                                          <p:attrName>ppt_y</p:attrName>
                                        </p:attrNameLst>
                                      </p:cBhvr>
                                      <p:tavLst>
                                        <p:tav tm="0">
                                          <p:val>
                                            <p:strVal val="#ppt_y"/>
                                          </p:val>
                                        </p:tav>
                                        <p:tav tm="100000">
                                          <p:val>
                                            <p:strVal val="#ppt_y"/>
                                          </p:val>
                                        </p:tav>
                                      </p:tavLst>
                                    </p:anim>
                                    <p:animEffect transition="in" filter="fade">
                                      <p:cBhvr>
                                        <p:cTn id="105" dur="500"/>
                                        <p:tgtEl>
                                          <p:spTgt spid="8205"/>
                                        </p:tgtEl>
                                      </p:cBhvr>
                                    </p:animEffect>
                                  </p:childTnLst>
                                </p:cTn>
                              </p:par>
                            </p:childTnLst>
                          </p:cTn>
                        </p:par>
                        <p:par>
                          <p:cTn id="106" fill="hold">
                            <p:stCondLst>
                              <p:cond delay="15500"/>
                            </p:stCondLst>
                            <p:childTnLst>
                              <p:par>
                                <p:cTn id="107" presetID="54" presetClass="entr" presetSubtype="0" accel="100000" fill="hold" nodeType="afterEffect">
                                  <p:stCondLst>
                                    <p:cond delay="0"/>
                                  </p:stCondLst>
                                  <p:childTnLst>
                                    <p:set>
                                      <p:cBhvr>
                                        <p:cTn id="108" dur="1" fill="hold">
                                          <p:stCondLst>
                                            <p:cond delay="0"/>
                                          </p:stCondLst>
                                        </p:cTn>
                                        <p:tgtEl>
                                          <p:spTgt spid="8206"/>
                                        </p:tgtEl>
                                        <p:attrNameLst>
                                          <p:attrName>style.visibility</p:attrName>
                                        </p:attrNameLst>
                                      </p:cBhvr>
                                      <p:to>
                                        <p:strVal val="visible"/>
                                      </p:to>
                                    </p:set>
                                    <p:anim calcmode="lin" valueType="num">
                                      <p:cBhvr>
                                        <p:cTn id="109" dur="500" fill="hold"/>
                                        <p:tgtEl>
                                          <p:spTgt spid="8206"/>
                                        </p:tgtEl>
                                        <p:attrNameLst>
                                          <p:attrName>ppt_w</p:attrName>
                                        </p:attrNameLst>
                                      </p:cBhvr>
                                      <p:tavLst>
                                        <p:tav tm="0">
                                          <p:val>
                                            <p:strVal val="#ppt_w*0.05"/>
                                          </p:val>
                                        </p:tav>
                                        <p:tav tm="100000">
                                          <p:val>
                                            <p:strVal val="#ppt_w"/>
                                          </p:val>
                                        </p:tav>
                                      </p:tavLst>
                                    </p:anim>
                                    <p:anim calcmode="lin" valueType="num">
                                      <p:cBhvr>
                                        <p:cTn id="110" dur="500" fill="hold"/>
                                        <p:tgtEl>
                                          <p:spTgt spid="8206"/>
                                        </p:tgtEl>
                                        <p:attrNameLst>
                                          <p:attrName>ppt_h</p:attrName>
                                        </p:attrNameLst>
                                      </p:cBhvr>
                                      <p:tavLst>
                                        <p:tav tm="0">
                                          <p:val>
                                            <p:strVal val="#ppt_h"/>
                                          </p:val>
                                        </p:tav>
                                        <p:tav tm="100000">
                                          <p:val>
                                            <p:strVal val="#ppt_h"/>
                                          </p:val>
                                        </p:tav>
                                      </p:tavLst>
                                    </p:anim>
                                    <p:anim calcmode="lin" valueType="num">
                                      <p:cBhvr>
                                        <p:cTn id="111" dur="500" fill="hold"/>
                                        <p:tgtEl>
                                          <p:spTgt spid="8206"/>
                                        </p:tgtEl>
                                        <p:attrNameLst>
                                          <p:attrName>ppt_x</p:attrName>
                                        </p:attrNameLst>
                                      </p:cBhvr>
                                      <p:tavLst>
                                        <p:tav tm="0">
                                          <p:val>
                                            <p:strVal val="#ppt_x-.2"/>
                                          </p:val>
                                        </p:tav>
                                        <p:tav tm="100000">
                                          <p:val>
                                            <p:strVal val="#ppt_x"/>
                                          </p:val>
                                        </p:tav>
                                      </p:tavLst>
                                    </p:anim>
                                    <p:anim calcmode="lin" valueType="num">
                                      <p:cBhvr>
                                        <p:cTn id="112" dur="500" fill="hold"/>
                                        <p:tgtEl>
                                          <p:spTgt spid="8206"/>
                                        </p:tgtEl>
                                        <p:attrNameLst>
                                          <p:attrName>ppt_y</p:attrName>
                                        </p:attrNameLst>
                                      </p:cBhvr>
                                      <p:tavLst>
                                        <p:tav tm="0">
                                          <p:val>
                                            <p:strVal val="#ppt_y"/>
                                          </p:val>
                                        </p:tav>
                                        <p:tav tm="100000">
                                          <p:val>
                                            <p:strVal val="#ppt_y"/>
                                          </p:val>
                                        </p:tav>
                                      </p:tavLst>
                                    </p:anim>
                                    <p:animEffect transition="in" filter="fade">
                                      <p:cBhvr>
                                        <p:cTn id="113" dur="500"/>
                                        <p:tgtEl>
                                          <p:spTgt spid="8206"/>
                                        </p:tgtEl>
                                      </p:cBhvr>
                                    </p:animEffect>
                                  </p:childTnLst>
                                </p:cTn>
                              </p:par>
                            </p:childTnLst>
                          </p:cTn>
                        </p:par>
                        <p:par>
                          <p:cTn id="114" fill="hold">
                            <p:stCondLst>
                              <p:cond delay="16000"/>
                            </p:stCondLst>
                            <p:childTnLst>
                              <p:par>
                                <p:cTn id="115" presetID="54" presetClass="entr" presetSubtype="0" accel="100000" fill="hold" nodeType="afterEffect">
                                  <p:stCondLst>
                                    <p:cond delay="0"/>
                                  </p:stCondLst>
                                  <p:childTnLst>
                                    <p:set>
                                      <p:cBhvr>
                                        <p:cTn id="116" dur="1" fill="hold">
                                          <p:stCondLst>
                                            <p:cond delay="0"/>
                                          </p:stCondLst>
                                        </p:cTn>
                                        <p:tgtEl>
                                          <p:spTgt spid="8207"/>
                                        </p:tgtEl>
                                        <p:attrNameLst>
                                          <p:attrName>style.visibility</p:attrName>
                                        </p:attrNameLst>
                                      </p:cBhvr>
                                      <p:to>
                                        <p:strVal val="visible"/>
                                      </p:to>
                                    </p:set>
                                    <p:anim calcmode="lin" valueType="num">
                                      <p:cBhvr>
                                        <p:cTn id="117" dur="500" fill="hold"/>
                                        <p:tgtEl>
                                          <p:spTgt spid="8207"/>
                                        </p:tgtEl>
                                        <p:attrNameLst>
                                          <p:attrName>ppt_w</p:attrName>
                                        </p:attrNameLst>
                                      </p:cBhvr>
                                      <p:tavLst>
                                        <p:tav tm="0">
                                          <p:val>
                                            <p:strVal val="#ppt_w*0.05"/>
                                          </p:val>
                                        </p:tav>
                                        <p:tav tm="100000">
                                          <p:val>
                                            <p:strVal val="#ppt_w"/>
                                          </p:val>
                                        </p:tav>
                                      </p:tavLst>
                                    </p:anim>
                                    <p:anim calcmode="lin" valueType="num">
                                      <p:cBhvr>
                                        <p:cTn id="118" dur="500" fill="hold"/>
                                        <p:tgtEl>
                                          <p:spTgt spid="8207"/>
                                        </p:tgtEl>
                                        <p:attrNameLst>
                                          <p:attrName>ppt_h</p:attrName>
                                        </p:attrNameLst>
                                      </p:cBhvr>
                                      <p:tavLst>
                                        <p:tav tm="0">
                                          <p:val>
                                            <p:strVal val="#ppt_h"/>
                                          </p:val>
                                        </p:tav>
                                        <p:tav tm="100000">
                                          <p:val>
                                            <p:strVal val="#ppt_h"/>
                                          </p:val>
                                        </p:tav>
                                      </p:tavLst>
                                    </p:anim>
                                    <p:anim calcmode="lin" valueType="num">
                                      <p:cBhvr>
                                        <p:cTn id="119" dur="500" fill="hold"/>
                                        <p:tgtEl>
                                          <p:spTgt spid="8207"/>
                                        </p:tgtEl>
                                        <p:attrNameLst>
                                          <p:attrName>ppt_x</p:attrName>
                                        </p:attrNameLst>
                                      </p:cBhvr>
                                      <p:tavLst>
                                        <p:tav tm="0">
                                          <p:val>
                                            <p:strVal val="#ppt_x-.2"/>
                                          </p:val>
                                        </p:tav>
                                        <p:tav tm="100000">
                                          <p:val>
                                            <p:strVal val="#ppt_x"/>
                                          </p:val>
                                        </p:tav>
                                      </p:tavLst>
                                    </p:anim>
                                    <p:anim calcmode="lin" valueType="num">
                                      <p:cBhvr>
                                        <p:cTn id="120" dur="500" fill="hold"/>
                                        <p:tgtEl>
                                          <p:spTgt spid="8207"/>
                                        </p:tgtEl>
                                        <p:attrNameLst>
                                          <p:attrName>ppt_y</p:attrName>
                                        </p:attrNameLst>
                                      </p:cBhvr>
                                      <p:tavLst>
                                        <p:tav tm="0">
                                          <p:val>
                                            <p:strVal val="#ppt_y"/>
                                          </p:val>
                                        </p:tav>
                                        <p:tav tm="100000">
                                          <p:val>
                                            <p:strVal val="#ppt_y"/>
                                          </p:val>
                                        </p:tav>
                                      </p:tavLst>
                                    </p:anim>
                                    <p:animEffect transition="in" filter="fade">
                                      <p:cBhvr>
                                        <p:cTn id="121" dur="500"/>
                                        <p:tgtEl>
                                          <p:spTgt spid="8207"/>
                                        </p:tgtEl>
                                      </p:cBhvr>
                                    </p:animEffect>
                                  </p:childTnLst>
                                </p:cTn>
                              </p:par>
                            </p:childTnLst>
                          </p:cTn>
                        </p:par>
                        <p:par>
                          <p:cTn id="122" fill="hold">
                            <p:stCondLst>
                              <p:cond delay="16500"/>
                            </p:stCondLst>
                            <p:childTnLst>
                              <p:par>
                                <p:cTn id="123" presetID="54" presetClass="entr" presetSubtype="0" accel="100000" fill="hold" nodeType="afterEffect">
                                  <p:stCondLst>
                                    <p:cond delay="0"/>
                                  </p:stCondLst>
                                  <p:childTnLst>
                                    <p:set>
                                      <p:cBhvr>
                                        <p:cTn id="124" dur="1" fill="hold">
                                          <p:stCondLst>
                                            <p:cond delay="0"/>
                                          </p:stCondLst>
                                        </p:cTn>
                                        <p:tgtEl>
                                          <p:spTgt spid="8208"/>
                                        </p:tgtEl>
                                        <p:attrNameLst>
                                          <p:attrName>style.visibility</p:attrName>
                                        </p:attrNameLst>
                                      </p:cBhvr>
                                      <p:to>
                                        <p:strVal val="visible"/>
                                      </p:to>
                                    </p:set>
                                    <p:anim calcmode="lin" valueType="num">
                                      <p:cBhvr>
                                        <p:cTn id="125" dur="500" fill="hold"/>
                                        <p:tgtEl>
                                          <p:spTgt spid="8208"/>
                                        </p:tgtEl>
                                        <p:attrNameLst>
                                          <p:attrName>ppt_w</p:attrName>
                                        </p:attrNameLst>
                                      </p:cBhvr>
                                      <p:tavLst>
                                        <p:tav tm="0">
                                          <p:val>
                                            <p:strVal val="#ppt_w*0.05"/>
                                          </p:val>
                                        </p:tav>
                                        <p:tav tm="100000">
                                          <p:val>
                                            <p:strVal val="#ppt_w"/>
                                          </p:val>
                                        </p:tav>
                                      </p:tavLst>
                                    </p:anim>
                                    <p:anim calcmode="lin" valueType="num">
                                      <p:cBhvr>
                                        <p:cTn id="126" dur="500" fill="hold"/>
                                        <p:tgtEl>
                                          <p:spTgt spid="8208"/>
                                        </p:tgtEl>
                                        <p:attrNameLst>
                                          <p:attrName>ppt_h</p:attrName>
                                        </p:attrNameLst>
                                      </p:cBhvr>
                                      <p:tavLst>
                                        <p:tav tm="0">
                                          <p:val>
                                            <p:strVal val="#ppt_h"/>
                                          </p:val>
                                        </p:tav>
                                        <p:tav tm="100000">
                                          <p:val>
                                            <p:strVal val="#ppt_h"/>
                                          </p:val>
                                        </p:tav>
                                      </p:tavLst>
                                    </p:anim>
                                    <p:anim calcmode="lin" valueType="num">
                                      <p:cBhvr>
                                        <p:cTn id="127" dur="500" fill="hold"/>
                                        <p:tgtEl>
                                          <p:spTgt spid="8208"/>
                                        </p:tgtEl>
                                        <p:attrNameLst>
                                          <p:attrName>ppt_x</p:attrName>
                                        </p:attrNameLst>
                                      </p:cBhvr>
                                      <p:tavLst>
                                        <p:tav tm="0">
                                          <p:val>
                                            <p:strVal val="#ppt_x-.2"/>
                                          </p:val>
                                        </p:tav>
                                        <p:tav tm="100000">
                                          <p:val>
                                            <p:strVal val="#ppt_x"/>
                                          </p:val>
                                        </p:tav>
                                      </p:tavLst>
                                    </p:anim>
                                    <p:anim calcmode="lin" valueType="num">
                                      <p:cBhvr>
                                        <p:cTn id="128" dur="500" fill="hold"/>
                                        <p:tgtEl>
                                          <p:spTgt spid="8208"/>
                                        </p:tgtEl>
                                        <p:attrNameLst>
                                          <p:attrName>ppt_y</p:attrName>
                                        </p:attrNameLst>
                                      </p:cBhvr>
                                      <p:tavLst>
                                        <p:tav tm="0">
                                          <p:val>
                                            <p:strVal val="#ppt_y"/>
                                          </p:val>
                                        </p:tav>
                                        <p:tav tm="100000">
                                          <p:val>
                                            <p:strVal val="#ppt_y"/>
                                          </p:val>
                                        </p:tav>
                                      </p:tavLst>
                                    </p:anim>
                                    <p:animEffect transition="in" filter="fade">
                                      <p:cBhvr>
                                        <p:cTn id="129" dur="500"/>
                                        <p:tgtEl>
                                          <p:spTgt spid="8208"/>
                                        </p:tgtEl>
                                      </p:cBhvr>
                                    </p:animEffect>
                                  </p:childTnLst>
                                </p:cTn>
                              </p:par>
                            </p:childTnLst>
                          </p:cTn>
                        </p:par>
                        <p:par>
                          <p:cTn id="130" fill="hold">
                            <p:stCondLst>
                              <p:cond delay="17000"/>
                            </p:stCondLst>
                            <p:childTnLst>
                              <p:par>
                                <p:cTn id="131" presetID="54" presetClass="entr" presetSubtype="0" accel="100000" fill="hold" nodeType="afterEffect">
                                  <p:stCondLst>
                                    <p:cond delay="0"/>
                                  </p:stCondLst>
                                  <p:childTnLst>
                                    <p:set>
                                      <p:cBhvr>
                                        <p:cTn id="132" dur="1" fill="hold">
                                          <p:stCondLst>
                                            <p:cond delay="0"/>
                                          </p:stCondLst>
                                        </p:cTn>
                                        <p:tgtEl>
                                          <p:spTgt spid="8209"/>
                                        </p:tgtEl>
                                        <p:attrNameLst>
                                          <p:attrName>style.visibility</p:attrName>
                                        </p:attrNameLst>
                                      </p:cBhvr>
                                      <p:to>
                                        <p:strVal val="visible"/>
                                      </p:to>
                                    </p:set>
                                    <p:anim calcmode="lin" valueType="num">
                                      <p:cBhvr>
                                        <p:cTn id="133" dur="500" fill="hold"/>
                                        <p:tgtEl>
                                          <p:spTgt spid="8209"/>
                                        </p:tgtEl>
                                        <p:attrNameLst>
                                          <p:attrName>ppt_w</p:attrName>
                                        </p:attrNameLst>
                                      </p:cBhvr>
                                      <p:tavLst>
                                        <p:tav tm="0">
                                          <p:val>
                                            <p:strVal val="#ppt_w*0.05"/>
                                          </p:val>
                                        </p:tav>
                                        <p:tav tm="100000">
                                          <p:val>
                                            <p:strVal val="#ppt_w"/>
                                          </p:val>
                                        </p:tav>
                                      </p:tavLst>
                                    </p:anim>
                                    <p:anim calcmode="lin" valueType="num">
                                      <p:cBhvr>
                                        <p:cTn id="134" dur="500" fill="hold"/>
                                        <p:tgtEl>
                                          <p:spTgt spid="8209"/>
                                        </p:tgtEl>
                                        <p:attrNameLst>
                                          <p:attrName>ppt_h</p:attrName>
                                        </p:attrNameLst>
                                      </p:cBhvr>
                                      <p:tavLst>
                                        <p:tav tm="0">
                                          <p:val>
                                            <p:strVal val="#ppt_h"/>
                                          </p:val>
                                        </p:tav>
                                        <p:tav tm="100000">
                                          <p:val>
                                            <p:strVal val="#ppt_h"/>
                                          </p:val>
                                        </p:tav>
                                      </p:tavLst>
                                    </p:anim>
                                    <p:anim calcmode="lin" valueType="num">
                                      <p:cBhvr>
                                        <p:cTn id="135" dur="500" fill="hold"/>
                                        <p:tgtEl>
                                          <p:spTgt spid="8209"/>
                                        </p:tgtEl>
                                        <p:attrNameLst>
                                          <p:attrName>ppt_x</p:attrName>
                                        </p:attrNameLst>
                                      </p:cBhvr>
                                      <p:tavLst>
                                        <p:tav tm="0">
                                          <p:val>
                                            <p:strVal val="#ppt_x-.2"/>
                                          </p:val>
                                        </p:tav>
                                        <p:tav tm="100000">
                                          <p:val>
                                            <p:strVal val="#ppt_x"/>
                                          </p:val>
                                        </p:tav>
                                      </p:tavLst>
                                    </p:anim>
                                    <p:anim calcmode="lin" valueType="num">
                                      <p:cBhvr>
                                        <p:cTn id="136" dur="500" fill="hold"/>
                                        <p:tgtEl>
                                          <p:spTgt spid="8209"/>
                                        </p:tgtEl>
                                        <p:attrNameLst>
                                          <p:attrName>ppt_y</p:attrName>
                                        </p:attrNameLst>
                                      </p:cBhvr>
                                      <p:tavLst>
                                        <p:tav tm="0">
                                          <p:val>
                                            <p:strVal val="#ppt_y"/>
                                          </p:val>
                                        </p:tav>
                                        <p:tav tm="100000">
                                          <p:val>
                                            <p:strVal val="#ppt_y"/>
                                          </p:val>
                                        </p:tav>
                                      </p:tavLst>
                                    </p:anim>
                                    <p:animEffect transition="in" filter="fade">
                                      <p:cBhvr>
                                        <p:cTn id="137" dur="500"/>
                                        <p:tgtEl>
                                          <p:spTgt spid="8209"/>
                                        </p:tgtEl>
                                      </p:cBhvr>
                                    </p:animEffect>
                                  </p:childTnLst>
                                </p:cTn>
                              </p:par>
                            </p:childTnLst>
                          </p:cTn>
                        </p:par>
                        <p:par>
                          <p:cTn id="138" fill="hold">
                            <p:stCondLst>
                              <p:cond delay="17500"/>
                            </p:stCondLst>
                            <p:childTnLst>
                              <p:par>
                                <p:cTn id="139" presetID="54" presetClass="entr" presetSubtype="0" accel="100000" fill="hold" nodeType="afterEffect">
                                  <p:stCondLst>
                                    <p:cond delay="0"/>
                                  </p:stCondLst>
                                  <p:childTnLst>
                                    <p:set>
                                      <p:cBhvr>
                                        <p:cTn id="140" dur="1" fill="hold">
                                          <p:stCondLst>
                                            <p:cond delay="0"/>
                                          </p:stCondLst>
                                        </p:cTn>
                                        <p:tgtEl>
                                          <p:spTgt spid="8210"/>
                                        </p:tgtEl>
                                        <p:attrNameLst>
                                          <p:attrName>style.visibility</p:attrName>
                                        </p:attrNameLst>
                                      </p:cBhvr>
                                      <p:to>
                                        <p:strVal val="visible"/>
                                      </p:to>
                                    </p:set>
                                    <p:anim calcmode="lin" valueType="num">
                                      <p:cBhvr>
                                        <p:cTn id="141" dur="500" fill="hold"/>
                                        <p:tgtEl>
                                          <p:spTgt spid="8210"/>
                                        </p:tgtEl>
                                        <p:attrNameLst>
                                          <p:attrName>ppt_w</p:attrName>
                                        </p:attrNameLst>
                                      </p:cBhvr>
                                      <p:tavLst>
                                        <p:tav tm="0">
                                          <p:val>
                                            <p:strVal val="#ppt_w*0.05"/>
                                          </p:val>
                                        </p:tav>
                                        <p:tav tm="100000">
                                          <p:val>
                                            <p:strVal val="#ppt_w"/>
                                          </p:val>
                                        </p:tav>
                                      </p:tavLst>
                                    </p:anim>
                                    <p:anim calcmode="lin" valueType="num">
                                      <p:cBhvr>
                                        <p:cTn id="142" dur="500" fill="hold"/>
                                        <p:tgtEl>
                                          <p:spTgt spid="8210"/>
                                        </p:tgtEl>
                                        <p:attrNameLst>
                                          <p:attrName>ppt_h</p:attrName>
                                        </p:attrNameLst>
                                      </p:cBhvr>
                                      <p:tavLst>
                                        <p:tav tm="0">
                                          <p:val>
                                            <p:strVal val="#ppt_h"/>
                                          </p:val>
                                        </p:tav>
                                        <p:tav tm="100000">
                                          <p:val>
                                            <p:strVal val="#ppt_h"/>
                                          </p:val>
                                        </p:tav>
                                      </p:tavLst>
                                    </p:anim>
                                    <p:anim calcmode="lin" valueType="num">
                                      <p:cBhvr>
                                        <p:cTn id="143" dur="500" fill="hold"/>
                                        <p:tgtEl>
                                          <p:spTgt spid="8210"/>
                                        </p:tgtEl>
                                        <p:attrNameLst>
                                          <p:attrName>ppt_x</p:attrName>
                                        </p:attrNameLst>
                                      </p:cBhvr>
                                      <p:tavLst>
                                        <p:tav tm="0">
                                          <p:val>
                                            <p:strVal val="#ppt_x-.2"/>
                                          </p:val>
                                        </p:tav>
                                        <p:tav tm="100000">
                                          <p:val>
                                            <p:strVal val="#ppt_x"/>
                                          </p:val>
                                        </p:tav>
                                      </p:tavLst>
                                    </p:anim>
                                    <p:anim calcmode="lin" valueType="num">
                                      <p:cBhvr>
                                        <p:cTn id="144" dur="500" fill="hold"/>
                                        <p:tgtEl>
                                          <p:spTgt spid="8210"/>
                                        </p:tgtEl>
                                        <p:attrNameLst>
                                          <p:attrName>ppt_y</p:attrName>
                                        </p:attrNameLst>
                                      </p:cBhvr>
                                      <p:tavLst>
                                        <p:tav tm="0">
                                          <p:val>
                                            <p:strVal val="#ppt_y"/>
                                          </p:val>
                                        </p:tav>
                                        <p:tav tm="100000">
                                          <p:val>
                                            <p:strVal val="#ppt_y"/>
                                          </p:val>
                                        </p:tav>
                                      </p:tavLst>
                                    </p:anim>
                                    <p:animEffect transition="in" filter="fade">
                                      <p:cBhvr>
                                        <p:cTn id="145" dur="500"/>
                                        <p:tgtEl>
                                          <p:spTgt spid="8210"/>
                                        </p:tgtEl>
                                      </p:cBhvr>
                                    </p:animEffect>
                                  </p:childTnLst>
                                </p:cTn>
                              </p:par>
                            </p:childTnLst>
                          </p:cTn>
                        </p:par>
                        <p:par>
                          <p:cTn id="146" fill="hold">
                            <p:stCondLst>
                              <p:cond delay="18000"/>
                            </p:stCondLst>
                            <p:childTnLst>
                              <p:par>
                                <p:cTn id="147" presetID="54" presetClass="entr" presetSubtype="0" accel="100000" fill="hold" nodeType="afterEffect">
                                  <p:stCondLst>
                                    <p:cond delay="0"/>
                                  </p:stCondLst>
                                  <p:childTnLst>
                                    <p:set>
                                      <p:cBhvr>
                                        <p:cTn id="148" dur="1" fill="hold">
                                          <p:stCondLst>
                                            <p:cond delay="0"/>
                                          </p:stCondLst>
                                        </p:cTn>
                                        <p:tgtEl>
                                          <p:spTgt spid="8211"/>
                                        </p:tgtEl>
                                        <p:attrNameLst>
                                          <p:attrName>style.visibility</p:attrName>
                                        </p:attrNameLst>
                                      </p:cBhvr>
                                      <p:to>
                                        <p:strVal val="visible"/>
                                      </p:to>
                                    </p:set>
                                    <p:anim calcmode="lin" valueType="num">
                                      <p:cBhvr>
                                        <p:cTn id="149" dur="500" fill="hold"/>
                                        <p:tgtEl>
                                          <p:spTgt spid="8211"/>
                                        </p:tgtEl>
                                        <p:attrNameLst>
                                          <p:attrName>ppt_w</p:attrName>
                                        </p:attrNameLst>
                                      </p:cBhvr>
                                      <p:tavLst>
                                        <p:tav tm="0">
                                          <p:val>
                                            <p:strVal val="#ppt_w*0.05"/>
                                          </p:val>
                                        </p:tav>
                                        <p:tav tm="100000">
                                          <p:val>
                                            <p:strVal val="#ppt_w"/>
                                          </p:val>
                                        </p:tav>
                                      </p:tavLst>
                                    </p:anim>
                                    <p:anim calcmode="lin" valueType="num">
                                      <p:cBhvr>
                                        <p:cTn id="150" dur="500" fill="hold"/>
                                        <p:tgtEl>
                                          <p:spTgt spid="8211"/>
                                        </p:tgtEl>
                                        <p:attrNameLst>
                                          <p:attrName>ppt_h</p:attrName>
                                        </p:attrNameLst>
                                      </p:cBhvr>
                                      <p:tavLst>
                                        <p:tav tm="0">
                                          <p:val>
                                            <p:strVal val="#ppt_h"/>
                                          </p:val>
                                        </p:tav>
                                        <p:tav tm="100000">
                                          <p:val>
                                            <p:strVal val="#ppt_h"/>
                                          </p:val>
                                        </p:tav>
                                      </p:tavLst>
                                    </p:anim>
                                    <p:anim calcmode="lin" valueType="num">
                                      <p:cBhvr>
                                        <p:cTn id="151" dur="500" fill="hold"/>
                                        <p:tgtEl>
                                          <p:spTgt spid="8211"/>
                                        </p:tgtEl>
                                        <p:attrNameLst>
                                          <p:attrName>ppt_x</p:attrName>
                                        </p:attrNameLst>
                                      </p:cBhvr>
                                      <p:tavLst>
                                        <p:tav tm="0">
                                          <p:val>
                                            <p:strVal val="#ppt_x-.2"/>
                                          </p:val>
                                        </p:tav>
                                        <p:tav tm="100000">
                                          <p:val>
                                            <p:strVal val="#ppt_x"/>
                                          </p:val>
                                        </p:tav>
                                      </p:tavLst>
                                    </p:anim>
                                    <p:anim calcmode="lin" valueType="num">
                                      <p:cBhvr>
                                        <p:cTn id="152" dur="500" fill="hold"/>
                                        <p:tgtEl>
                                          <p:spTgt spid="8211"/>
                                        </p:tgtEl>
                                        <p:attrNameLst>
                                          <p:attrName>ppt_y</p:attrName>
                                        </p:attrNameLst>
                                      </p:cBhvr>
                                      <p:tavLst>
                                        <p:tav tm="0">
                                          <p:val>
                                            <p:strVal val="#ppt_y"/>
                                          </p:val>
                                        </p:tav>
                                        <p:tav tm="100000">
                                          <p:val>
                                            <p:strVal val="#ppt_y"/>
                                          </p:val>
                                        </p:tav>
                                      </p:tavLst>
                                    </p:anim>
                                    <p:animEffect transition="in" filter="fade">
                                      <p:cBhvr>
                                        <p:cTn id="153" dur="500"/>
                                        <p:tgtEl>
                                          <p:spTgt spid="8211"/>
                                        </p:tgtEl>
                                      </p:cBhvr>
                                    </p:animEffect>
                                  </p:childTnLst>
                                </p:cTn>
                              </p:par>
                            </p:childTnLst>
                          </p:cTn>
                        </p:par>
                        <p:par>
                          <p:cTn id="154" fill="hold">
                            <p:stCondLst>
                              <p:cond delay="18500"/>
                            </p:stCondLst>
                            <p:childTnLst>
                              <p:par>
                                <p:cTn id="155" presetID="54" presetClass="entr" presetSubtype="0" accel="100000" fill="hold" nodeType="afterEffect">
                                  <p:stCondLst>
                                    <p:cond delay="0"/>
                                  </p:stCondLst>
                                  <p:childTnLst>
                                    <p:set>
                                      <p:cBhvr>
                                        <p:cTn id="156" dur="1" fill="hold">
                                          <p:stCondLst>
                                            <p:cond delay="0"/>
                                          </p:stCondLst>
                                        </p:cTn>
                                        <p:tgtEl>
                                          <p:spTgt spid="8212"/>
                                        </p:tgtEl>
                                        <p:attrNameLst>
                                          <p:attrName>style.visibility</p:attrName>
                                        </p:attrNameLst>
                                      </p:cBhvr>
                                      <p:to>
                                        <p:strVal val="visible"/>
                                      </p:to>
                                    </p:set>
                                    <p:anim calcmode="lin" valueType="num">
                                      <p:cBhvr>
                                        <p:cTn id="157" dur="500" fill="hold"/>
                                        <p:tgtEl>
                                          <p:spTgt spid="8212"/>
                                        </p:tgtEl>
                                        <p:attrNameLst>
                                          <p:attrName>ppt_w</p:attrName>
                                        </p:attrNameLst>
                                      </p:cBhvr>
                                      <p:tavLst>
                                        <p:tav tm="0">
                                          <p:val>
                                            <p:strVal val="#ppt_w*0.05"/>
                                          </p:val>
                                        </p:tav>
                                        <p:tav tm="100000">
                                          <p:val>
                                            <p:strVal val="#ppt_w"/>
                                          </p:val>
                                        </p:tav>
                                      </p:tavLst>
                                    </p:anim>
                                    <p:anim calcmode="lin" valueType="num">
                                      <p:cBhvr>
                                        <p:cTn id="158" dur="500" fill="hold"/>
                                        <p:tgtEl>
                                          <p:spTgt spid="8212"/>
                                        </p:tgtEl>
                                        <p:attrNameLst>
                                          <p:attrName>ppt_h</p:attrName>
                                        </p:attrNameLst>
                                      </p:cBhvr>
                                      <p:tavLst>
                                        <p:tav tm="0">
                                          <p:val>
                                            <p:strVal val="#ppt_h"/>
                                          </p:val>
                                        </p:tav>
                                        <p:tav tm="100000">
                                          <p:val>
                                            <p:strVal val="#ppt_h"/>
                                          </p:val>
                                        </p:tav>
                                      </p:tavLst>
                                    </p:anim>
                                    <p:anim calcmode="lin" valueType="num">
                                      <p:cBhvr>
                                        <p:cTn id="159" dur="500" fill="hold"/>
                                        <p:tgtEl>
                                          <p:spTgt spid="8212"/>
                                        </p:tgtEl>
                                        <p:attrNameLst>
                                          <p:attrName>ppt_x</p:attrName>
                                        </p:attrNameLst>
                                      </p:cBhvr>
                                      <p:tavLst>
                                        <p:tav tm="0">
                                          <p:val>
                                            <p:strVal val="#ppt_x-.2"/>
                                          </p:val>
                                        </p:tav>
                                        <p:tav tm="100000">
                                          <p:val>
                                            <p:strVal val="#ppt_x"/>
                                          </p:val>
                                        </p:tav>
                                      </p:tavLst>
                                    </p:anim>
                                    <p:anim calcmode="lin" valueType="num">
                                      <p:cBhvr>
                                        <p:cTn id="160" dur="500" fill="hold"/>
                                        <p:tgtEl>
                                          <p:spTgt spid="8212"/>
                                        </p:tgtEl>
                                        <p:attrNameLst>
                                          <p:attrName>ppt_y</p:attrName>
                                        </p:attrNameLst>
                                      </p:cBhvr>
                                      <p:tavLst>
                                        <p:tav tm="0">
                                          <p:val>
                                            <p:strVal val="#ppt_y"/>
                                          </p:val>
                                        </p:tav>
                                        <p:tav tm="100000">
                                          <p:val>
                                            <p:strVal val="#ppt_y"/>
                                          </p:val>
                                        </p:tav>
                                      </p:tavLst>
                                    </p:anim>
                                    <p:animEffect transition="in" filter="fade">
                                      <p:cBhvr>
                                        <p:cTn id="161" dur="500"/>
                                        <p:tgtEl>
                                          <p:spTgt spid="8212"/>
                                        </p:tgtEl>
                                      </p:cBhvr>
                                    </p:animEffect>
                                  </p:childTnLst>
                                </p:cTn>
                              </p:par>
                            </p:childTnLst>
                          </p:cTn>
                        </p:par>
                        <p:par>
                          <p:cTn id="162" fill="hold">
                            <p:stCondLst>
                              <p:cond delay="19000"/>
                            </p:stCondLst>
                            <p:childTnLst>
                              <p:par>
                                <p:cTn id="163" presetID="54" presetClass="entr" presetSubtype="0" accel="100000" fill="hold" nodeType="afterEffect">
                                  <p:stCondLst>
                                    <p:cond delay="0"/>
                                  </p:stCondLst>
                                  <p:childTnLst>
                                    <p:set>
                                      <p:cBhvr>
                                        <p:cTn id="164" dur="1" fill="hold">
                                          <p:stCondLst>
                                            <p:cond delay="0"/>
                                          </p:stCondLst>
                                        </p:cTn>
                                        <p:tgtEl>
                                          <p:spTgt spid="8213"/>
                                        </p:tgtEl>
                                        <p:attrNameLst>
                                          <p:attrName>style.visibility</p:attrName>
                                        </p:attrNameLst>
                                      </p:cBhvr>
                                      <p:to>
                                        <p:strVal val="visible"/>
                                      </p:to>
                                    </p:set>
                                    <p:anim calcmode="lin" valueType="num">
                                      <p:cBhvr>
                                        <p:cTn id="165" dur="500" fill="hold"/>
                                        <p:tgtEl>
                                          <p:spTgt spid="8213"/>
                                        </p:tgtEl>
                                        <p:attrNameLst>
                                          <p:attrName>ppt_w</p:attrName>
                                        </p:attrNameLst>
                                      </p:cBhvr>
                                      <p:tavLst>
                                        <p:tav tm="0">
                                          <p:val>
                                            <p:strVal val="#ppt_w*0.05"/>
                                          </p:val>
                                        </p:tav>
                                        <p:tav tm="100000">
                                          <p:val>
                                            <p:strVal val="#ppt_w"/>
                                          </p:val>
                                        </p:tav>
                                      </p:tavLst>
                                    </p:anim>
                                    <p:anim calcmode="lin" valueType="num">
                                      <p:cBhvr>
                                        <p:cTn id="166" dur="500" fill="hold"/>
                                        <p:tgtEl>
                                          <p:spTgt spid="8213"/>
                                        </p:tgtEl>
                                        <p:attrNameLst>
                                          <p:attrName>ppt_h</p:attrName>
                                        </p:attrNameLst>
                                      </p:cBhvr>
                                      <p:tavLst>
                                        <p:tav tm="0">
                                          <p:val>
                                            <p:strVal val="#ppt_h"/>
                                          </p:val>
                                        </p:tav>
                                        <p:tav tm="100000">
                                          <p:val>
                                            <p:strVal val="#ppt_h"/>
                                          </p:val>
                                        </p:tav>
                                      </p:tavLst>
                                    </p:anim>
                                    <p:anim calcmode="lin" valueType="num">
                                      <p:cBhvr>
                                        <p:cTn id="167" dur="500" fill="hold"/>
                                        <p:tgtEl>
                                          <p:spTgt spid="8213"/>
                                        </p:tgtEl>
                                        <p:attrNameLst>
                                          <p:attrName>ppt_x</p:attrName>
                                        </p:attrNameLst>
                                      </p:cBhvr>
                                      <p:tavLst>
                                        <p:tav tm="0">
                                          <p:val>
                                            <p:strVal val="#ppt_x-.2"/>
                                          </p:val>
                                        </p:tav>
                                        <p:tav tm="100000">
                                          <p:val>
                                            <p:strVal val="#ppt_x"/>
                                          </p:val>
                                        </p:tav>
                                      </p:tavLst>
                                    </p:anim>
                                    <p:anim calcmode="lin" valueType="num">
                                      <p:cBhvr>
                                        <p:cTn id="168" dur="500" fill="hold"/>
                                        <p:tgtEl>
                                          <p:spTgt spid="8213"/>
                                        </p:tgtEl>
                                        <p:attrNameLst>
                                          <p:attrName>ppt_y</p:attrName>
                                        </p:attrNameLst>
                                      </p:cBhvr>
                                      <p:tavLst>
                                        <p:tav tm="0">
                                          <p:val>
                                            <p:strVal val="#ppt_y"/>
                                          </p:val>
                                        </p:tav>
                                        <p:tav tm="100000">
                                          <p:val>
                                            <p:strVal val="#ppt_y"/>
                                          </p:val>
                                        </p:tav>
                                      </p:tavLst>
                                    </p:anim>
                                    <p:animEffect transition="in" filter="fade">
                                      <p:cBhvr>
                                        <p:cTn id="169" dur="500"/>
                                        <p:tgtEl>
                                          <p:spTgt spid="8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D:\Mis Documentos\Mis imágenes\imagenes-de-jesus2.jpg"/>
          <p:cNvPicPr>
            <a:picLocks noChangeAspect="1" noChangeArrowheads="1"/>
          </p:cNvPicPr>
          <p:nvPr/>
        </p:nvPicPr>
        <p:blipFill>
          <a:blip r:embed="rId2"/>
          <a:srcRect l="40972" t="21045" r="7365" b="8579"/>
          <a:stretch>
            <a:fillRect/>
          </a:stretch>
        </p:blipFill>
        <p:spPr bwMode="auto">
          <a:xfrm>
            <a:off x="0" y="1"/>
            <a:ext cx="9127688" cy="6858000"/>
          </a:xfrm>
          <a:prstGeom prst="rect">
            <a:avLst/>
          </a:prstGeom>
          <a:noFill/>
        </p:spPr>
      </p:pic>
      <p:sp>
        <p:nvSpPr>
          <p:cNvPr id="3" name="2 Marcador de contenido"/>
          <p:cNvSpPr>
            <a:spLocks noGrp="1"/>
          </p:cNvSpPr>
          <p:nvPr>
            <p:ph idx="1"/>
          </p:nvPr>
        </p:nvSpPr>
        <p:spPr>
          <a:xfrm>
            <a:off x="214282" y="214290"/>
            <a:ext cx="8715436" cy="2114552"/>
          </a:xfrm>
        </p:spPr>
        <p:txBody>
          <a:bodyPr/>
          <a:lstStyle/>
          <a:p>
            <a:pPr algn="ctr">
              <a:buNone/>
            </a:pPr>
            <a:r>
              <a:rPr lang="es-CO" b="1" dirty="0" smtClean="0">
                <a:solidFill>
                  <a:srgbClr val="7030A0"/>
                </a:solidFill>
                <a:effectLst>
                  <a:outerShdw blurRad="38100" dist="38100" dir="2700000" algn="tl">
                    <a:srgbClr val="000000">
                      <a:alpha val="43137"/>
                    </a:srgbClr>
                  </a:outerShdw>
                </a:effectLst>
                <a:latin typeface="Constantia" pitchFamily="18" charset="0"/>
              </a:rPr>
              <a:t>LECTURA DE LA CARTA DEL APOSTOL SAN PABLO A LOS ROMANOS 6, 3-11</a:t>
            </a:r>
          </a:p>
          <a:p>
            <a:pPr algn="ctr">
              <a:buNone/>
            </a:pPr>
            <a:endParaRPr lang="es-CO" b="1" dirty="0" smtClean="0">
              <a:latin typeface="Constantia" pitchFamily="18" charset="0"/>
            </a:endParaRPr>
          </a:p>
          <a:p>
            <a:pPr algn="ctr">
              <a:buNone/>
            </a:pPr>
            <a:r>
              <a:rPr lang="es-CO" b="1" dirty="0" smtClean="0">
                <a:latin typeface="Constantia" pitchFamily="18" charset="0"/>
              </a:rPr>
              <a:t>Cristo, una vez resucitado de entre los muertos, ya no muere más.</a:t>
            </a:r>
            <a:endParaRPr lang="es-CO" b="1" dirty="0">
              <a:latin typeface="Constantia" pitchFamily="18" charset="0"/>
            </a:endParaRPr>
          </a:p>
        </p:txBody>
      </p:sp>
      <p:pic>
        <p:nvPicPr>
          <p:cNvPr id="6147" name="Picture 3" descr="D:\Mis Documentos\Mis imágenes\Jes%C3%BAs%20resucit%C3%B3,%20Aleluya_thumb%5B2%5D.jpg"/>
          <p:cNvPicPr>
            <a:picLocks noChangeAspect="1" noChangeArrowheads="1"/>
          </p:cNvPicPr>
          <p:nvPr/>
        </p:nvPicPr>
        <p:blipFill>
          <a:blip r:embed="rId3"/>
          <a:srcRect/>
          <a:stretch>
            <a:fillRect/>
          </a:stretch>
        </p:blipFill>
        <p:spPr bwMode="auto">
          <a:xfrm>
            <a:off x="3357554" y="2928933"/>
            <a:ext cx="2714644" cy="386437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4)">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1 CuadroTexto"/>
          <p:cNvSpPr txBox="1">
            <a:spLocks noChangeArrowheads="1"/>
          </p:cNvSpPr>
          <p:nvPr/>
        </p:nvSpPr>
        <p:spPr bwMode="auto">
          <a:xfrm>
            <a:off x="714375" y="4051300"/>
            <a:ext cx="7858125" cy="2092325"/>
          </a:xfrm>
          <a:prstGeom prst="rect">
            <a:avLst/>
          </a:prstGeom>
          <a:noFill/>
          <a:ln w="9525">
            <a:noFill/>
            <a:miter lim="800000"/>
            <a:headEnd/>
            <a:tailEnd/>
          </a:ln>
        </p:spPr>
        <p:txBody>
          <a:bodyPr>
            <a:spAutoFit/>
          </a:bodyPr>
          <a:lstStyle/>
          <a:p>
            <a:pPr algn="ctr"/>
            <a:r>
              <a:rPr lang="es-CO" sz="2600" b="1" dirty="0">
                <a:solidFill>
                  <a:schemeClr val="bg1"/>
                </a:solidFill>
              </a:rPr>
              <a:t>Momento en que se bendice el agua bautismal, se celebra el Bautismo a quienes se hayan preparado para ingresar en la comunidad cristiana y se renuevan las promesas bautismales por parte de todos los presentes.</a:t>
            </a:r>
            <a:endParaRPr lang="es-CO" sz="2600" dirty="0">
              <a:solidFill>
                <a:schemeClr val="bg1"/>
              </a:solidFill>
            </a:endParaRPr>
          </a:p>
        </p:txBody>
      </p:sp>
      <p:pic>
        <p:nvPicPr>
          <p:cNvPr id="10243" name="Picture 2" descr="fountwht.gif (9331 bytes)"/>
          <p:cNvPicPr>
            <a:picLocks noChangeAspect="1" noChangeArrowheads="1" noCrop="1"/>
          </p:cNvPicPr>
          <p:nvPr/>
        </p:nvPicPr>
        <p:blipFill>
          <a:blip r:embed="rId3">
            <a:clrChange>
              <a:clrFrom>
                <a:srgbClr val="FFFFFF"/>
              </a:clrFrom>
              <a:clrTo>
                <a:srgbClr val="FFFFFF">
                  <a:alpha val="0"/>
                </a:srgbClr>
              </a:clrTo>
            </a:clrChange>
          </a:blip>
          <a:srcRect/>
          <a:stretch>
            <a:fillRect/>
          </a:stretch>
        </p:blipFill>
        <p:spPr bwMode="auto">
          <a:xfrm>
            <a:off x="3286125" y="928688"/>
            <a:ext cx="2500313" cy="2500312"/>
          </a:xfrm>
          <a:prstGeom prst="rect">
            <a:avLst/>
          </a:prstGeom>
          <a:noFill/>
          <a:ln w="9525">
            <a:noFill/>
            <a:miter lim="800000"/>
            <a:headEnd/>
            <a:tailEnd/>
          </a:ln>
        </p:spPr>
      </p:pic>
      <p:sp>
        <p:nvSpPr>
          <p:cNvPr id="10244" name="4 Rectángulo"/>
          <p:cNvSpPr>
            <a:spLocks noChangeArrowheads="1"/>
          </p:cNvSpPr>
          <p:nvPr/>
        </p:nvSpPr>
        <p:spPr bwMode="auto">
          <a:xfrm>
            <a:off x="2749550" y="214313"/>
            <a:ext cx="3648075" cy="461962"/>
          </a:xfrm>
          <a:prstGeom prst="rect">
            <a:avLst/>
          </a:prstGeom>
          <a:noFill/>
          <a:ln w="9525">
            <a:noFill/>
            <a:miter lim="800000"/>
            <a:headEnd/>
            <a:tailEnd/>
          </a:ln>
        </p:spPr>
        <p:txBody>
          <a:bodyPr wrap="none">
            <a:spAutoFit/>
          </a:bodyPr>
          <a:lstStyle/>
          <a:p>
            <a:pPr marL="0" lvl="2" indent="12700"/>
            <a:r>
              <a:rPr lang="es-CO" sz="2400" b="1">
                <a:solidFill>
                  <a:srgbClr val="FFFF00"/>
                </a:solidFill>
              </a:rPr>
              <a:t>3.  La liturgia Bautismal</a:t>
            </a:r>
          </a:p>
        </p:txBody>
      </p:sp>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1 CuadroTexto"/>
          <p:cNvSpPr txBox="1">
            <a:spLocks noChangeArrowheads="1"/>
          </p:cNvSpPr>
          <p:nvPr/>
        </p:nvSpPr>
        <p:spPr bwMode="auto">
          <a:xfrm>
            <a:off x="714375" y="4000500"/>
            <a:ext cx="7858125" cy="2124075"/>
          </a:xfrm>
          <a:prstGeom prst="rect">
            <a:avLst/>
          </a:prstGeom>
          <a:noFill/>
          <a:ln w="9525">
            <a:noFill/>
            <a:miter lim="800000"/>
            <a:headEnd/>
            <a:tailEnd/>
          </a:ln>
        </p:spPr>
        <p:txBody>
          <a:bodyPr>
            <a:spAutoFit/>
          </a:bodyPr>
          <a:lstStyle/>
          <a:p>
            <a:pPr algn="ctr"/>
            <a:r>
              <a:rPr lang="es-CO" sz="2200" b="1">
                <a:solidFill>
                  <a:schemeClr val="bg1"/>
                </a:solidFill>
              </a:rPr>
              <a:t>En esta noche se comprende más que nunca el por qué los primeros cristianos llamaron Eucaristía a la Cena del Señor. Este es el momento en que nació la verdadera Eucaristía: ¡La Pascua!. Por esto, el Misterio de la Noche Pascual culmina en la Eucaristía, que ya no la ofrece Cristo solo, sino en compañía de su Iglesia. </a:t>
            </a:r>
            <a:endParaRPr lang="es-CO" sz="2200">
              <a:solidFill>
                <a:schemeClr val="bg1"/>
              </a:solidFill>
            </a:endParaRPr>
          </a:p>
        </p:txBody>
      </p:sp>
      <p:pic>
        <p:nvPicPr>
          <p:cNvPr id="11267" name="Picture 6" descr="http://exploralasalud.com/wp-content/uploads/2009/01/vino-tinto.jpg"/>
          <p:cNvPicPr>
            <a:picLocks noChangeAspect="1" noChangeArrowheads="1"/>
          </p:cNvPicPr>
          <p:nvPr/>
        </p:nvPicPr>
        <p:blipFill>
          <a:blip r:embed="rId2">
            <a:clrChange>
              <a:clrFrom>
                <a:srgbClr val="FFFCF5"/>
              </a:clrFrom>
              <a:clrTo>
                <a:srgbClr val="FFFCF5">
                  <a:alpha val="0"/>
                </a:srgbClr>
              </a:clrTo>
            </a:clrChange>
          </a:blip>
          <a:srcRect/>
          <a:stretch>
            <a:fillRect/>
          </a:stretch>
        </p:blipFill>
        <p:spPr bwMode="auto">
          <a:xfrm>
            <a:off x="2571750" y="142875"/>
            <a:ext cx="3162300" cy="3390900"/>
          </a:xfrm>
          <a:prstGeom prst="rect">
            <a:avLst/>
          </a:prstGeom>
          <a:noFill/>
          <a:ln w="9525">
            <a:noFill/>
            <a:miter lim="800000"/>
            <a:headEnd/>
            <a:tailEnd/>
          </a:ln>
        </p:spPr>
      </p:pic>
      <p:pic>
        <p:nvPicPr>
          <p:cNvPr id="11268" name="3 Imagen" descr="Pane-e-cesto.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3071813" y="1714500"/>
            <a:ext cx="3810000" cy="2222500"/>
          </a:xfrm>
          <a:prstGeom prst="rect">
            <a:avLst/>
          </a:prstGeom>
          <a:noFill/>
          <a:ln w="9525">
            <a:noFill/>
            <a:miter lim="800000"/>
            <a:headEnd/>
            <a:tailEnd/>
          </a:ln>
        </p:spPr>
      </p:pic>
      <p:sp>
        <p:nvSpPr>
          <p:cNvPr id="11269" name="9 Rectángulo"/>
          <p:cNvSpPr>
            <a:spLocks noChangeArrowheads="1"/>
          </p:cNvSpPr>
          <p:nvPr/>
        </p:nvSpPr>
        <p:spPr bwMode="auto">
          <a:xfrm>
            <a:off x="5059363" y="357188"/>
            <a:ext cx="3808412" cy="461962"/>
          </a:xfrm>
          <a:prstGeom prst="rect">
            <a:avLst/>
          </a:prstGeom>
          <a:noFill/>
          <a:ln w="9525">
            <a:noFill/>
            <a:miter lim="800000"/>
            <a:headEnd/>
            <a:tailEnd/>
          </a:ln>
        </p:spPr>
        <p:txBody>
          <a:bodyPr wrap="none">
            <a:spAutoFit/>
          </a:bodyPr>
          <a:lstStyle/>
          <a:p>
            <a:pPr marL="342900" indent="-342900"/>
            <a:r>
              <a:rPr lang="es-CO" sz="2400" b="1">
                <a:solidFill>
                  <a:srgbClr val="FFFF00"/>
                </a:solidFill>
              </a:rPr>
              <a:t>4.  La liturgia Eucarística</a:t>
            </a:r>
          </a:p>
        </p:txBody>
      </p:sp>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59000"/>
          </a:schemeClr>
        </a:solidFill>
        <a:effectLst/>
      </p:bgPr>
    </p:bg>
    <p:spTree>
      <p:nvGrpSpPr>
        <p:cNvPr id="1" name=""/>
        <p:cNvGrpSpPr/>
        <p:nvPr/>
      </p:nvGrpSpPr>
      <p:grpSpPr>
        <a:xfrm>
          <a:off x="0" y="0"/>
          <a:ext cx="0" cy="0"/>
          <a:chOff x="0" y="0"/>
          <a:chExt cx="0" cy="0"/>
        </a:xfrm>
      </p:grpSpPr>
      <p:pic>
        <p:nvPicPr>
          <p:cNvPr id="4098" name="Picture 2" descr="C:\Documents and Settings\Parroquia\Mis documentos\Mis imágenes\IMAGENES\sagrada_forma_1.jpg"/>
          <p:cNvPicPr>
            <a:picLocks noChangeAspect="1" noChangeArrowheads="1"/>
          </p:cNvPicPr>
          <p:nvPr/>
        </p:nvPicPr>
        <p:blipFill>
          <a:blip r:embed="rId2"/>
          <a:srcRect/>
          <a:stretch>
            <a:fillRect/>
          </a:stretch>
        </p:blipFill>
        <p:spPr bwMode="auto">
          <a:xfrm>
            <a:off x="2643174" y="857232"/>
            <a:ext cx="3929090" cy="5615454"/>
          </a:xfrm>
          <a:prstGeom prst="ellipse">
            <a:avLst/>
          </a:prstGeom>
          <a:ln>
            <a:noFill/>
          </a:ln>
          <a:effectLst>
            <a:softEdge rad="112500"/>
          </a:effectLst>
        </p:spPr>
      </p:pic>
      <p:sp>
        <p:nvSpPr>
          <p:cNvPr id="2" name="Rectangle 1"/>
          <p:cNvSpPr>
            <a:spLocks noChangeArrowheads="1"/>
          </p:cNvSpPr>
          <p:nvPr/>
        </p:nvSpPr>
        <p:spPr bwMode="auto">
          <a:xfrm>
            <a:off x="142876" y="428604"/>
            <a:ext cx="8929718" cy="6494085"/>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4800" b="1" dirty="0" smtClean="0">
                <a:solidFill>
                  <a:srgbClr val="7030A0"/>
                </a:solidFill>
                <a:latin typeface="Constantia" pitchFamily="18" charset="0"/>
                <a:cs typeface="Times New Roman" pitchFamily="18" charset="0"/>
              </a:rPr>
              <a:t>OFERTORIO</a:t>
            </a:r>
          </a:p>
          <a:p>
            <a:pPr algn="ctr" eaLnBrk="0" hangingPunct="0">
              <a:tabLst>
                <a:tab pos="5943600" algn="r"/>
              </a:tabLst>
              <a:defRPr/>
            </a:pPr>
            <a:endParaRPr lang="es-ES" sz="4800" b="1" dirty="0" smtClean="0">
              <a:solidFill>
                <a:srgbClr val="0070C0"/>
              </a:solidFill>
              <a:latin typeface="Constantia" pitchFamily="18" charset="0"/>
              <a:cs typeface="Times New Roman" pitchFamily="18" charset="0"/>
            </a:endParaRPr>
          </a:p>
          <a:p>
            <a:pPr algn="just" eaLnBrk="0" hangingPunct="0">
              <a:tabLst>
                <a:tab pos="5943600" algn="r"/>
              </a:tabLst>
              <a:defRPr/>
            </a:pPr>
            <a:endParaRPr lang="es-CO" sz="4000" b="1" dirty="0" smtClean="0">
              <a:latin typeface="Constantia" pitchFamily="18" charset="0"/>
              <a:cs typeface="Times New Roman" pitchFamily="18" charset="0"/>
            </a:endParaRPr>
          </a:p>
          <a:p>
            <a:pPr algn="ctr" eaLnBrk="0" hangingPunct="0">
              <a:tabLst>
                <a:tab pos="5943600" algn="r"/>
              </a:tabLst>
              <a:defRPr/>
            </a:pPr>
            <a:r>
              <a:rPr lang="es-CO" sz="4000" b="1" dirty="0" smtClean="0">
                <a:solidFill>
                  <a:schemeClr val="bg1"/>
                </a:solidFill>
                <a:latin typeface="Constantia" pitchFamily="18" charset="0"/>
                <a:cs typeface="Times New Roman" pitchFamily="18" charset="0"/>
              </a:rPr>
              <a:t>Entre tus manos, esta mi vida Señor, entre tus manos pongo mi existir.</a:t>
            </a:r>
          </a:p>
          <a:p>
            <a:pPr algn="ctr" eaLnBrk="0" hangingPunct="0">
              <a:tabLst>
                <a:tab pos="5943600" algn="r"/>
              </a:tabLst>
              <a:defRPr/>
            </a:pPr>
            <a:endParaRPr lang="es-CO" sz="4000" b="1" dirty="0" smtClean="0">
              <a:solidFill>
                <a:schemeClr val="bg1"/>
              </a:solidFill>
              <a:latin typeface="Constantia" pitchFamily="18" charset="0"/>
              <a:cs typeface="Times New Roman" pitchFamily="18" charset="0"/>
            </a:endParaRPr>
          </a:p>
          <a:p>
            <a:pPr algn="ctr" eaLnBrk="0" hangingPunct="0">
              <a:tabLst>
                <a:tab pos="5943600" algn="r"/>
              </a:tabLst>
              <a:defRPr/>
            </a:pPr>
            <a:r>
              <a:rPr lang="es-CO" sz="4000" b="1" dirty="0" smtClean="0">
                <a:solidFill>
                  <a:schemeClr val="bg1"/>
                </a:solidFill>
                <a:latin typeface="Constantia" pitchFamily="18" charset="0"/>
                <a:cs typeface="Times New Roman" pitchFamily="18" charset="0"/>
              </a:rPr>
              <a:t>Hay que morir, para vivir, entre tus manos confío mi ser. (Bis)</a:t>
            </a:r>
          </a:p>
          <a:p>
            <a:pPr algn="ctr" eaLnBrk="0" hangingPunct="0">
              <a:tabLst>
                <a:tab pos="5943600" algn="r"/>
              </a:tabLst>
              <a:defRPr/>
            </a:pPr>
            <a:endParaRPr lang="es-CO" sz="4000" b="1" dirty="0" smtClean="0">
              <a:latin typeface="Constantia" pitchFamily="18" charset="0"/>
              <a:cs typeface="Times New Roman" pitchFamily="18" charset="0"/>
            </a:endParaRPr>
          </a:p>
          <a:p>
            <a:pPr algn="ctr" eaLnBrk="0" hangingPunct="0">
              <a:tabLst>
                <a:tab pos="5943600" algn="r"/>
              </a:tabLst>
              <a:defRPr/>
            </a:pPr>
            <a:endParaRPr lang="es-ES" sz="4000" b="1" dirty="0">
              <a:latin typeface="Constantia"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098" name="Picture 2" descr="C:\Documents and Settings\Parroquia\Mis documentos\AÑO 2010\IMAGENES\20090707031705-mi-jesus.jpg"/>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1500166" y="154653"/>
            <a:ext cx="5929354" cy="6489057"/>
          </a:xfrm>
          <a:prstGeom prst="rect">
            <a:avLst/>
          </a:prstGeom>
          <a:ln>
            <a:noFill/>
          </a:ln>
          <a:effectLst>
            <a:softEdge rad="112500"/>
          </a:effectLst>
        </p:spPr>
      </p:pic>
      <p:sp>
        <p:nvSpPr>
          <p:cNvPr id="4" name="Rectangle 1"/>
          <p:cNvSpPr>
            <a:spLocks noChangeArrowheads="1"/>
          </p:cNvSpPr>
          <p:nvPr/>
        </p:nvSpPr>
        <p:spPr bwMode="auto">
          <a:xfrm>
            <a:off x="214282" y="357166"/>
            <a:ext cx="8786842" cy="4770537"/>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400" b="1" i="1" dirty="0" smtClean="0">
                <a:solidFill>
                  <a:srgbClr val="7030A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4400" b="1" i="1"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3600" dirty="0" smtClean="0">
                <a:latin typeface="Constantia" pitchFamily="18" charset="0"/>
                <a:cs typeface="Times New Roman" pitchFamily="18" charset="0"/>
              </a:rPr>
              <a:t>Santo, Santo, Santo, Santo es el Señor, Dios del universo Santo es el Señor. (bis)</a:t>
            </a:r>
          </a:p>
          <a:p>
            <a:pPr algn="ctr" eaLnBrk="0" hangingPunct="0">
              <a:tabLst>
                <a:tab pos="5943600" algn="r"/>
              </a:tabLst>
            </a:pPr>
            <a:endParaRPr lang="es-ES" sz="3600" dirty="0" smtClean="0">
              <a:latin typeface="Constantia" pitchFamily="18" charset="0"/>
              <a:cs typeface="Times New Roman" pitchFamily="18" charset="0"/>
            </a:endParaRPr>
          </a:p>
          <a:p>
            <a:pPr algn="ctr" eaLnBrk="0" hangingPunct="0">
              <a:tabLst>
                <a:tab pos="5943600" algn="r"/>
              </a:tabLst>
            </a:pPr>
            <a:r>
              <a:rPr lang="es-CO" sz="3600" dirty="0" smtClean="0">
                <a:latin typeface="Constantia" pitchFamily="18" charset="0"/>
                <a:cs typeface="Times New Roman" pitchFamily="18" charset="0"/>
              </a:rPr>
              <a:t>Hosanna en el cielo</a:t>
            </a:r>
          </a:p>
          <a:p>
            <a:pPr algn="ctr" eaLnBrk="0" hangingPunct="0">
              <a:tabLst>
                <a:tab pos="5943600" algn="r"/>
              </a:tabLst>
            </a:pPr>
            <a:r>
              <a:rPr lang="es-CO" sz="3600" dirty="0" smtClean="0">
                <a:latin typeface="Constantia" pitchFamily="18" charset="0"/>
                <a:cs typeface="Times New Roman" pitchFamily="18" charset="0"/>
              </a:rPr>
              <a:t>Hosanna en la tierra, bendito el que viene en nombre del señor (bis)</a:t>
            </a:r>
            <a:endParaRPr lang="es-ES" sz="3600" dirty="0">
              <a:latin typeface="Constantia"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098" name="Picture 2" descr="F:\IMAGENES\el%20cordero%20de%20Dios.jpg"/>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2214546" y="105828"/>
            <a:ext cx="4643470" cy="6609320"/>
          </a:xfrm>
          <a:prstGeom prst="rect">
            <a:avLst/>
          </a:prstGeom>
          <a:ln>
            <a:noFill/>
          </a:ln>
          <a:effectLst>
            <a:softEdge rad="112500"/>
          </a:effectLst>
        </p:spPr>
      </p:pic>
      <p:sp>
        <p:nvSpPr>
          <p:cNvPr id="20482" name="Rectangle 1"/>
          <p:cNvSpPr>
            <a:spLocks noChangeArrowheads="1"/>
          </p:cNvSpPr>
          <p:nvPr/>
        </p:nvSpPr>
        <p:spPr bwMode="auto">
          <a:xfrm>
            <a:off x="0" y="642918"/>
            <a:ext cx="9144000" cy="5816977"/>
          </a:xfrm>
          <a:prstGeom prst="rect">
            <a:avLst/>
          </a:prstGeom>
          <a:noFill/>
          <a:ln w="9525">
            <a:noFill/>
            <a:miter lim="800000"/>
            <a:headEnd/>
            <a:tailEnd/>
          </a:ln>
        </p:spPr>
        <p:txBody>
          <a:bodyPr anchor="ctr">
            <a:spAutoFit/>
          </a:bodyPr>
          <a:lstStyle/>
          <a:p>
            <a:pPr algn="ctr" eaLnBrk="0" hangingPunct="0">
              <a:tabLst>
                <a:tab pos="5943600" algn="r"/>
              </a:tabLst>
            </a:pPr>
            <a:r>
              <a:rPr lang="es-ES" sz="4400" b="1" dirty="0" smtClean="0">
                <a:solidFill>
                  <a:srgbClr val="7030A0"/>
                </a:solidFill>
                <a:latin typeface="Constantia" pitchFamily="18" charset="0"/>
                <a:cs typeface="Times New Roman" pitchFamily="18" charset="0"/>
              </a:rPr>
              <a:t>CORDERO</a:t>
            </a:r>
          </a:p>
          <a:p>
            <a:pPr algn="ctr" eaLnBrk="0" hangingPunct="0">
              <a:tabLst>
                <a:tab pos="5943600" algn="r"/>
              </a:tabLst>
            </a:pPr>
            <a:endParaRPr lang="es-ES" sz="4400" b="1" dirty="0">
              <a:latin typeface="Constantia" pitchFamily="18" charset="0"/>
            </a:endParaRPr>
          </a:p>
          <a:p>
            <a:pPr algn="ctr" eaLnBrk="0" hangingPunct="0">
              <a:tabLst>
                <a:tab pos="5943600" algn="r"/>
              </a:tabLst>
            </a:pPr>
            <a:r>
              <a:rPr lang="es-ES" sz="4000" dirty="0" smtClean="0">
                <a:latin typeface="Constantia" pitchFamily="18" charset="0"/>
                <a:cs typeface="Times New Roman" pitchFamily="18" charset="0"/>
              </a:rPr>
              <a:t>Cordero de Dios, que quitas el pecado</a:t>
            </a:r>
          </a:p>
          <a:p>
            <a:pPr algn="ctr" eaLnBrk="0" hangingPunct="0">
              <a:tabLst>
                <a:tab pos="5943600" algn="r"/>
              </a:tabLst>
            </a:pPr>
            <a:r>
              <a:rPr lang="es-ES" sz="4000" dirty="0" smtClean="0">
                <a:latin typeface="Constantia" pitchFamily="18" charset="0"/>
                <a:cs typeface="Times New Roman" pitchFamily="18" charset="0"/>
              </a:rPr>
              <a:t>Del mundo, Ten piedad, ten piedad Señor.</a:t>
            </a:r>
          </a:p>
          <a:p>
            <a:pPr algn="ctr" eaLnBrk="0" hangingPunct="0">
              <a:tabLst>
                <a:tab pos="5943600" algn="r"/>
              </a:tabLst>
            </a:pPr>
            <a:endParaRPr lang="es-ES" sz="4000" dirty="0" smtClean="0">
              <a:latin typeface="Constantia" pitchFamily="18" charset="0"/>
              <a:cs typeface="Times New Roman" pitchFamily="18" charset="0"/>
            </a:endParaRPr>
          </a:p>
          <a:p>
            <a:pPr algn="ctr" eaLnBrk="0" hangingPunct="0">
              <a:tabLst>
                <a:tab pos="5943600" algn="r"/>
              </a:tabLst>
            </a:pPr>
            <a:r>
              <a:rPr lang="es-ES" sz="4000" dirty="0" smtClean="0">
                <a:latin typeface="Constantia" pitchFamily="18" charset="0"/>
                <a:cs typeface="Times New Roman" pitchFamily="18" charset="0"/>
              </a:rPr>
              <a:t>Cordero de Dios, que quitas el pecado</a:t>
            </a:r>
          </a:p>
          <a:p>
            <a:pPr algn="ctr" eaLnBrk="0" hangingPunct="0">
              <a:tabLst>
                <a:tab pos="5943600" algn="r"/>
              </a:tabLst>
            </a:pPr>
            <a:r>
              <a:rPr lang="es-ES" sz="4000" dirty="0" smtClean="0">
                <a:latin typeface="Constantia" pitchFamily="18" charset="0"/>
                <a:cs typeface="Times New Roman" pitchFamily="18" charset="0"/>
              </a:rPr>
              <a:t>Del mundo, Ten piedad Señor y danos la paz dánosla</a:t>
            </a:r>
            <a:r>
              <a:rPr lang="es-ES" sz="4400" dirty="0" smtClean="0">
                <a:latin typeface="Constantia" pitchFamily="18" charset="0"/>
                <a:cs typeface="Times New Roman" pitchFamily="18" charset="0"/>
              </a:rPr>
              <a: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428625" y="357166"/>
            <a:ext cx="8229600" cy="6286500"/>
          </a:xfrm>
        </p:spPr>
        <p:txBody>
          <a:bodyPr>
            <a:normAutofit/>
          </a:bodyPr>
          <a:lstStyle/>
          <a:p>
            <a:pPr algn="ctr">
              <a:buFontTx/>
              <a:buNone/>
            </a:pPr>
            <a:r>
              <a:rPr lang="es-ES" b="1" dirty="0" smtClean="0">
                <a:solidFill>
                  <a:srgbClr val="7030A0"/>
                </a:solidFill>
                <a:latin typeface="Constantia" pitchFamily="18" charset="0"/>
              </a:rPr>
              <a:t>DANOS UN CORAZÓN</a:t>
            </a:r>
            <a:endParaRPr lang="es-ES" sz="3200" dirty="0" smtClean="0">
              <a:solidFill>
                <a:srgbClr val="7030A0"/>
              </a:solidFill>
              <a:latin typeface="Constantia" pitchFamily="18" charset="0"/>
            </a:endParaRPr>
          </a:p>
          <a:p>
            <a:pPr algn="just">
              <a:buFontTx/>
              <a:buNone/>
            </a:pPr>
            <a:r>
              <a:rPr lang="es-CO" sz="3200" dirty="0" smtClean="0">
                <a:latin typeface="Constantia" pitchFamily="18" charset="0"/>
              </a:rPr>
              <a:t>   </a:t>
            </a:r>
            <a:r>
              <a:rPr lang="es-CO" dirty="0" smtClean="0"/>
              <a:t>  </a:t>
            </a:r>
          </a:p>
          <a:p>
            <a:pPr algn="just">
              <a:buFontTx/>
              <a:buNone/>
            </a:pPr>
            <a:r>
              <a:rPr lang="es-CO" dirty="0" smtClean="0"/>
              <a:t>   </a:t>
            </a:r>
            <a:r>
              <a:rPr lang="es-CO" dirty="0" smtClean="0">
                <a:latin typeface="Constantia" pitchFamily="18" charset="0"/>
              </a:rPr>
              <a:t>Danos un corazón, grande para amar, danos un corazón, fuerte para luchar.</a:t>
            </a:r>
          </a:p>
          <a:p>
            <a:pPr algn="just">
              <a:buFontTx/>
              <a:buNone/>
            </a:pPr>
            <a:endParaRPr lang="es-CO" dirty="0" smtClean="0">
              <a:latin typeface="Constantia" pitchFamily="18" charset="0"/>
            </a:endParaRPr>
          </a:p>
          <a:p>
            <a:pPr algn="just">
              <a:buFontTx/>
              <a:buNone/>
            </a:pPr>
            <a:r>
              <a:rPr lang="es-CO" dirty="0" smtClean="0">
                <a:latin typeface="Constantia" pitchFamily="18" charset="0"/>
              </a:rPr>
              <a:t>    1. Hombres nuevos creadores de la historia, constructores de nueva humanidad, hombres nuevos que viven la existencia, como riesgo de un largo caminar.</a:t>
            </a:r>
            <a:endParaRPr lang="es-ES" dirty="0" smtClean="0">
              <a:latin typeface="Constant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122" name="1 Título"/>
          <p:cNvSpPr>
            <a:spLocks noGrp="1"/>
          </p:cNvSpPr>
          <p:nvPr>
            <p:ph type="title" idx="4294967295"/>
          </p:nvPr>
        </p:nvSpPr>
        <p:spPr>
          <a:xfrm>
            <a:off x="285720" y="928670"/>
            <a:ext cx="8643938" cy="2857500"/>
          </a:xfrm>
        </p:spPr>
        <p:txBody>
          <a:bodyPr>
            <a:noAutofit/>
          </a:bodyPr>
          <a:lstStyle/>
          <a:p>
            <a:pPr marL="342900" indent="-342900" eaLnBrk="0" hangingPunct="0">
              <a:spcBef>
                <a:spcPct val="20000"/>
              </a:spcBef>
              <a:defRPr/>
            </a:pPr>
            <a:r>
              <a:rPr lang="es-CO" sz="1600" dirty="0" smtClean="0">
                <a:solidFill>
                  <a:schemeClr val="tx1"/>
                </a:solidFill>
                <a:latin typeface="Constantia" pitchFamily="18" charset="0"/>
              </a:rPr>
              <a:t/>
            </a:r>
            <a:br>
              <a:rPr lang="es-CO" sz="1600" dirty="0" smtClean="0">
                <a:solidFill>
                  <a:schemeClr val="tx1"/>
                </a:solidFill>
                <a:latin typeface="Constantia" pitchFamily="18" charset="0"/>
              </a:rPr>
            </a:br>
            <a:r>
              <a:rPr lang="es-CO" sz="1600" dirty="0" smtClean="0">
                <a:solidFill>
                  <a:schemeClr val="tx1"/>
                </a:solidFill>
                <a:latin typeface="Constantia" pitchFamily="18" charset="0"/>
              </a:rPr>
              <a:t/>
            </a:r>
            <a:br>
              <a:rPr lang="es-CO" sz="1600" dirty="0" smtClean="0">
                <a:solidFill>
                  <a:schemeClr val="tx1"/>
                </a:solidFill>
                <a:latin typeface="Constantia" pitchFamily="18" charset="0"/>
              </a:rPr>
            </a:br>
            <a:r>
              <a:rPr lang="es-CO" sz="1600" dirty="0" smtClean="0">
                <a:solidFill>
                  <a:schemeClr val="tx1"/>
                </a:solidFill>
                <a:latin typeface="Constantia" pitchFamily="18" charset="0"/>
              </a:rPr>
              <a:t/>
            </a:r>
            <a:br>
              <a:rPr lang="es-CO" sz="1600" dirty="0" smtClean="0">
                <a:solidFill>
                  <a:schemeClr val="tx1"/>
                </a:solidFill>
                <a:latin typeface="Constantia" pitchFamily="18" charset="0"/>
              </a:rPr>
            </a:br>
            <a:r>
              <a:rPr lang="es-CO" sz="1400" dirty="0" smtClean="0">
                <a:solidFill>
                  <a:schemeClr val="tx1"/>
                </a:solidFill>
                <a:latin typeface="Constantia" pitchFamily="18" charset="0"/>
              </a:rPr>
              <a:t/>
            </a:r>
            <a:br>
              <a:rPr lang="es-CO" sz="1400" dirty="0" smtClean="0">
                <a:solidFill>
                  <a:schemeClr val="tx1"/>
                </a:solidFill>
                <a:latin typeface="Constantia" pitchFamily="18" charset="0"/>
              </a:rPr>
            </a:br>
            <a:r>
              <a:rPr lang="es-CO" sz="2400" dirty="0" smtClean="0">
                <a:solidFill>
                  <a:schemeClr val="tx1"/>
                </a:solidFill>
                <a:latin typeface="Constantia" pitchFamily="18" charset="0"/>
              </a:rPr>
              <a:t/>
            </a:r>
            <a:br>
              <a:rPr lang="es-CO" sz="2400" dirty="0" smtClean="0">
                <a:solidFill>
                  <a:schemeClr val="tx1"/>
                </a:solidFill>
                <a:latin typeface="Constantia" pitchFamily="18" charset="0"/>
              </a:rPr>
            </a:br>
            <a:r>
              <a:rPr lang="es-CO" sz="3200" kern="0" dirty="0" smtClean="0">
                <a:solidFill>
                  <a:schemeClr val="tx1"/>
                </a:solidFill>
                <a:latin typeface="Constantia" pitchFamily="18" charset="0"/>
              </a:rPr>
              <a:t>2.Hombres nuevos, luchando en esperanza, caminantes, sedientos de verdad, hombres nuevos sin frenos ni cadenas, hombres libres que exigen libertad.  </a:t>
            </a:r>
            <a:br>
              <a:rPr lang="es-CO" sz="3200" kern="0" dirty="0" smtClean="0">
                <a:solidFill>
                  <a:schemeClr val="tx1"/>
                </a:solidFill>
                <a:latin typeface="Constantia" pitchFamily="18" charset="0"/>
              </a:rPr>
            </a:br>
            <a:r>
              <a:rPr lang="es-CO" sz="3200" kern="0" dirty="0" smtClean="0">
                <a:solidFill>
                  <a:schemeClr val="tx1"/>
                </a:solidFill>
                <a:latin typeface="Constantia" pitchFamily="18" charset="0"/>
              </a:rPr>
              <a:t>		</a:t>
            </a:r>
            <a:r>
              <a:rPr lang="es-ES" sz="3200" kern="0" dirty="0" smtClean="0">
                <a:solidFill>
                  <a:schemeClr val="tx1"/>
                </a:solidFill>
                <a:latin typeface="Constantia" pitchFamily="18" charset="0"/>
              </a:rPr>
              <a:t/>
            </a:r>
            <a:br>
              <a:rPr lang="es-ES" sz="3200" kern="0" dirty="0" smtClean="0">
                <a:solidFill>
                  <a:schemeClr val="tx1"/>
                </a:solidFill>
                <a:latin typeface="Constantia" pitchFamily="18" charset="0"/>
              </a:rPr>
            </a:br>
            <a:r>
              <a:rPr lang="es-CO" sz="3200" kern="0" dirty="0" smtClean="0">
                <a:solidFill>
                  <a:schemeClr val="tx1"/>
                </a:solidFill>
                <a:latin typeface="Constantia" pitchFamily="18" charset="0"/>
              </a:rPr>
              <a:t>3. Hombres nuevos amando sin fronteras, por encima de razas y lugar, hombres nuevos al lado de los pobres, compartiendo con ellos techo y pan.</a:t>
            </a:r>
            <a:endParaRPr lang="es-CO" sz="1600" dirty="0" smtClean="0">
              <a:solidFill>
                <a:schemeClr val="tx1"/>
              </a:solidFill>
              <a:latin typeface="Constant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2 Marcador de contenido"/>
          <p:cNvSpPr txBox="1">
            <a:spLocks/>
          </p:cNvSpPr>
          <p:nvPr/>
        </p:nvSpPr>
        <p:spPr>
          <a:xfrm>
            <a:off x="71406" y="214290"/>
            <a:ext cx="8643998" cy="6500858"/>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lang="es-CO" sz="3200" b="1" dirty="0" smtClean="0">
                <a:solidFill>
                  <a:srgbClr val="7030A0"/>
                </a:solidFill>
                <a:latin typeface="Constantia" pitchFamily="18" charset="0"/>
              </a:rPr>
              <a:t>UN PUEBLO QUE CAMINA</a:t>
            </a:r>
            <a:endParaRPr kumimoji="0" lang="es-CO" sz="3600" b="0" i="0" u="none" strike="noStrike" kern="1200" cap="none" spc="0" normalizeH="0" baseline="0" noProof="0" dirty="0" smtClean="0">
              <a:ln>
                <a:noFill/>
              </a:ln>
              <a:solidFill>
                <a:srgbClr val="7030A0"/>
              </a:solidFill>
              <a:effectLst/>
              <a:uLnTx/>
              <a:uFillTx/>
              <a:latin typeface="Constantia" pitchFamily="18" charset="0"/>
            </a:endParaRPr>
          </a:p>
          <a:p>
            <a:pPr algn="ctr">
              <a:buFontTx/>
              <a:buNone/>
            </a:pPr>
            <a:endParaRPr lang="es-CO" sz="3600" dirty="0" smtClean="0">
              <a:latin typeface="Constantia" pitchFamily="18" charset="0"/>
            </a:endParaRPr>
          </a:p>
          <a:p>
            <a:pPr algn="ctr">
              <a:buFontTx/>
              <a:buNone/>
            </a:pPr>
            <a:r>
              <a:rPr lang="es-CO" sz="3600" dirty="0" smtClean="0">
                <a:latin typeface="Constantia" pitchFamily="18" charset="0"/>
              </a:rPr>
              <a:t>Un pueblo que camina por el mundo gritando: ¡Ven Señor! Un pueblo que busca en esta vida la gran liberación.</a:t>
            </a:r>
          </a:p>
          <a:p>
            <a:pPr algn="ctr">
              <a:buFontTx/>
              <a:buNone/>
            </a:pPr>
            <a:endParaRPr lang="es-CO" sz="3600" dirty="0" smtClean="0">
              <a:latin typeface="Constantia" pitchFamily="18" charset="0"/>
            </a:endParaRPr>
          </a:p>
          <a:p>
            <a:pPr algn="ctr">
              <a:buFontTx/>
              <a:buNone/>
            </a:pPr>
            <a:r>
              <a:rPr lang="es-CO" sz="3600" dirty="0" smtClean="0">
                <a:latin typeface="Constantia" pitchFamily="18" charset="0"/>
              </a:rPr>
              <a:t>   1. Los pobres siempre esperan el amanecer de un día mas justo y sin opresión, los pobres hemos puesto la esperanza en ti. ¡libertador!</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es-CO" sz="3600" b="0" i="0" u="none" strike="noStrike" kern="1200" cap="none" spc="0" normalizeH="0" baseline="0" noProof="0" dirty="0" smtClean="0">
                <a:ln>
                  <a:noFill/>
                </a:ln>
                <a:solidFill>
                  <a:schemeClr val="tx1"/>
                </a:solidFill>
                <a:effectLst/>
                <a:uLnTx/>
                <a:uFillTx/>
                <a:latin typeface="Constantia" pitchFamily="18" charset="0"/>
              </a:rPr>
              <a:t>   </a:t>
            </a:r>
            <a:endParaRPr kumimoji="0" lang="es-ES" sz="3600" b="0" i="0" u="none" strike="noStrike" kern="1200" cap="none" spc="0" normalizeH="0" baseline="0" noProof="0" dirty="0" smtClean="0">
              <a:ln>
                <a:noFill/>
              </a:ln>
              <a:solidFill>
                <a:schemeClr val="tx1"/>
              </a:solidFill>
              <a:effectLst/>
              <a:uLnTx/>
              <a:uFillTx/>
              <a:latin typeface="Constantia" pitchFamily="18" charset="0"/>
            </a:endParaRPr>
          </a:p>
          <a:p>
            <a:pPr marL="342900" marR="0" lvl="0" indent="-342900" algn="just" defTabSz="914400" rtl="0" eaLnBrk="1" fontAlgn="auto" latinLnBrk="0" hangingPunct="1">
              <a:lnSpc>
                <a:spcPct val="100000"/>
              </a:lnSpc>
              <a:spcBef>
                <a:spcPct val="2000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Constantia" pitchFamily="18"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s-CO" sz="3600" b="0" i="0" u="none" strike="noStrike" kern="1200" cap="none" spc="0" normalizeH="0" baseline="0" noProof="0" dirty="0" smtClean="0">
              <a:ln>
                <a:noFill/>
              </a:ln>
              <a:solidFill>
                <a:schemeClr val="tx1"/>
              </a:solidFill>
              <a:effectLst/>
              <a:uLnTx/>
              <a:uFillTx/>
              <a:latin typeface="Constantia" pitchFamily="18"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s-CO" sz="3600" b="0" i="0" u="none" strike="noStrike" kern="1200" cap="none" spc="0" normalizeH="0" baseline="0" noProof="0" dirty="0" smtClean="0">
              <a:ln>
                <a:noFill/>
              </a:ln>
              <a:solidFill>
                <a:schemeClr val="tx1"/>
              </a:solidFill>
              <a:effectLst/>
              <a:uLnTx/>
              <a:uFillTx/>
              <a:latin typeface="Constantia" pitchFamily="18"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s-CO" sz="3600" b="0" i="0" u="none" strike="noStrike" kern="1200" cap="none" spc="0" normalizeH="0" baseline="0" noProof="0" dirty="0" smtClean="0">
              <a:ln>
                <a:noFill/>
              </a:ln>
              <a:solidFill>
                <a:schemeClr val="tx1"/>
              </a:solidFill>
              <a:effectLst/>
              <a:uLnTx/>
              <a:uFillTx/>
              <a:latin typeface="Constantia" pitchFamily="18"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Constant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1 Rectángulo"/>
          <p:cNvSpPr>
            <a:spLocks noChangeArrowheads="1"/>
          </p:cNvSpPr>
          <p:nvPr/>
        </p:nvSpPr>
        <p:spPr bwMode="auto">
          <a:xfrm>
            <a:off x="714372" y="4399200"/>
            <a:ext cx="7858156" cy="1815882"/>
          </a:xfrm>
          <a:prstGeom prst="rect">
            <a:avLst/>
          </a:prstGeom>
          <a:noFill/>
          <a:ln w="9525">
            <a:noFill/>
            <a:miter lim="800000"/>
            <a:headEnd/>
            <a:tailEnd/>
          </a:ln>
        </p:spPr>
        <p:txBody>
          <a:bodyPr wrap="square">
            <a:spAutoFit/>
          </a:bodyPr>
          <a:lstStyle/>
          <a:p>
            <a:pPr algn="ctr"/>
            <a:r>
              <a:rPr lang="es-CO" sz="2800" b="1" dirty="0">
                <a:solidFill>
                  <a:schemeClr val="bg1"/>
                </a:solidFill>
              </a:rPr>
              <a:t>Es el inicio de la vigilia. Habla del paso de las tinieblas a la luz, de la noche al día. Las tinieblas simbolizan el pecado y la muerte; y la luz simboliza a Cristo Resucitado.</a:t>
            </a:r>
            <a:endParaRPr lang="es-CO" sz="2800" dirty="0">
              <a:solidFill>
                <a:schemeClr val="bg1"/>
              </a:solidFill>
            </a:endParaRPr>
          </a:p>
        </p:txBody>
      </p:sp>
      <p:pic>
        <p:nvPicPr>
          <p:cNvPr id="3" name="2 Imagen" descr="hoguera gif.gif"/>
          <p:cNvPicPr>
            <a:picLocks noChangeAspect="1"/>
          </p:cNvPicPr>
          <p:nvPr/>
        </p:nvPicPr>
        <p:blipFill>
          <a:blip r:embed="rId2"/>
          <a:srcRect/>
          <a:stretch>
            <a:fillRect/>
          </a:stretch>
        </p:blipFill>
        <p:spPr bwMode="auto">
          <a:xfrm>
            <a:off x="3500438" y="1795463"/>
            <a:ext cx="2214562" cy="2214562"/>
          </a:xfrm>
          <a:prstGeom prst="rect">
            <a:avLst/>
          </a:prstGeom>
          <a:noFill/>
          <a:ln w="9525">
            <a:noFill/>
            <a:miter lim="800000"/>
            <a:headEnd/>
            <a:tailEnd/>
          </a:ln>
        </p:spPr>
      </p:pic>
      <p:grpSp>
        <p:nvGrpSpPr>
          <p:cNvPr id="2" name="6 Grupo"/>
          <p:cNvGrpSpPr>
            <a:grpSpLocks/>
          </p:cNvGrpSpPr>
          <p:nvPr/>
        </p:nvGrpSpPr>
        <p:grpSpPr bwMode="auto">
          <a:xfrm>
            <a:off x="3000375" y="1366838"/>
            <a:ext cx="3209925" cy="2847975"/>
            <a:chOff x="5143504" y="642918"/>
            <a:chExt cx="3209925" cy="2847976"/>
          </a:xfrm>
        </p:grpSpPr>
        <p:pic>
          <p:nvPicPr>
            <p:cNvPr id="8198" name="Picture 4" descr="http://www.100pies.net/Gifs/Casa-Jardin/Velas/vela-50.gif"/>
            <p:cNvPicPr>
              <a:picLocks noChangeAspect="1" noChangeArrowheads="1" noCrop="1"/>
            </p:cNvPicPr>
            <p:nvPr/>
          </p:nvPicPr>
          <p:blipFill>
            <a:blip r:embed="rId3"/>
            <a:srcRect/>
            <a:stretch>
              <a:fillRect/>
            </a:stretch>
          </p:blipFill>
          <p:spPr bwMode="auto">
            <a:xfrm>
              <a:off x="5143504" y="642918"/>
              <a:ext cx="3209925" cy="2847976"/>
            </a:xfrm>
            <a:prstGeom prst="rect">
              <a:avLst/>
            </a:prstGeom>
            <a:noFill/>
            <a:ln w="9525">
              <a:noFill/>
              <a:miter lim="800000"/>
              <a:headEnd/>
              <a:tailEnd/>
            </a:ln>
          </p:spPr>
        </p:pic>
        <p:pic>
          <p:nvPicPr>
            <p:cNvPr id="8199" name="Picture 6" descr="http://upload.wikimedia.org/wikipedia/commons/thumb/b/b5/Labarum.svg/500px-Labarum.svg.png"/>
            <p:cNvPicPr>
              <a:picLocks noChangeAspect="1" noChangeArrowheads="1"/>
            </p:cNvPicPr>
            <p:nvPr/>
          </p:nvPicPr>
          <p:blipFill>
            <a:blip r:embed="rId4"/>
            <a:srcRect/>
            <a:stretch>
              <a:fillRect/>
            </a:stretch>
          </p:blipFill>
          <p:spPr bwMode="auto">
            <a:xfrm>
              <a:off x="6429388" y="2000241"/>
              <a:ext cx="428628" cy="514354"/>
            </a:xfrm>
            <a:prstGeom prst="rect">
              <a:avLst/>
            </a:prstGeom>
            <a:noFill/>
            <a:ln w="9525">
              <a:noFill/>
              <a:miter lim="800000"/>
              <a:headEnd/>
              <a:tailEnd/>
            </a:ln>
          </p:spPr>
        </p:pic>
      </p:grpSp>
      <p:sp>
        <p:nvSpPr>
          <p:cNvPr id="8197" name="8 Rectángulo"/>
          <p:cNvSpPr>
            <a:spLocks noChangeArrowheads="1"/>
          </p:cNvSpPr>
          <p:nvPr/>
        </p:nvSpPr>
        <p:spPr bwMode="auto">
          <a:xfrm>
            <a:off x="2500313" y="357188"/>
            <a:ext cx="3956050" cy="461962"/>
          </a:xfrm>
          <a:prstGeom prst="rect">
            <a:avLst/>
          </a:prstGeom>
          <a:noFill/>
          <a:ln w="9525">
            <a:noFill/>
            <a:miter lim="800000"/>
            <a:headEnd/>
            <a:tailEnd/>
          </a:ln>
        </p:spPr>
        <p:txBody>
          <a:bodyPr wrap="none">
            <a:spAutoFit/>
          </a:bodyPr>
          <a:lstStyle/>
          <a:p>
            <a:pPr marL="0" lvl="2" indent="14288" algn="ctr">
              <a:buFont typeface="Calibri" pitchFamily="34" charset="0"/>
              <a:buAutoNum type="arabicPeriod"/>
            </a:pPr>
            <a:r>
              <a:rPr lang="es-CO" sz="2400" b="1">
                <a:solidFill>
                  <a:srgbClr val="FFFF00"/>
                </a:solidFill>
              </a:rPr>
              <a:t>  La bendición del fuego</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122" name="1 Título"/>
          <p:cNvSpPr>
            <a:spLocks noGrp="1"/>
          </p:cNvSpPr>
          <p:nvPr>
            <p:ph type="title" idx="4294967295"/>
          </p:nvPr>
        </p:nvSpPr>
        <p:spPr>
          <a:xfrm>
            <a:off x="642910" y="1285875"/>
            <a:ext cx="8143875" cy="5214938"/>
          </a:xfrm>
        </p:spPr>
        <p:txBody>
          <a:bodyPr>
            <a:noAutofit/>
          </a:bodyPr>
          <a:lstStyle/>
          <a:p>
            <a:pPr>
              <a:defRPr/>
            </a:pP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CO" sz="3600" dirty="0" smtClean="0">
                <a:solidFill>
                  <a:schemeClr val="tx1"/>
                </a:solidFill>
                <a:latin typeface="Constantia" pitchFamily="18" charset="0"/>
              </a:rPr>
              <a:t> 2. </a:t>
            </a:r>
            <a:r>
              <a:rPr lang="es-CO" sz="3600" dirty="0" smtClean="0">
                <a:latin typeface="Constantia" pitchFamily="18" charset="0"/>
              </a:rPr>
              <a:t>Salvaste nuestra vida de la esclavitud, esclavos de la ley sirviendo en el temor. Nosotros hemos puesto la esperanza en ti ¡Dios del amor!</a:t>
            </a: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ES" sz="3600" dirty="0" smtClean="0">
                <a:solidFill>
                  <a:schemeClr val="tx1"/>
                </a:solidFill>
                <a:latin typeface="Constantia" pitchFamily="18" charset="0"/>
              </a:rPr>
              <a:t>3. </a:t>
            </a:r>
            <a:r>
              <a:rPr lang="es-CO" sz="3600" dirty="0" smtClean="0">
                <a:latin typeface="Constantia" pitchFamily="18" charset="0"/>
              </a:rPr>
              <a:t>El mundo por la guerra sangra sin razón, familias destrozadas buscan un hogar. El mundo tiene puesta su esperanza en ti ¡Dios de la paz!</a:t>
            </a:r>
            <a:r>
              <a:rPr lang="es-ES" sz="3600" dirty="0" smtClean="0">
                <a:solidFill>
                  <a:schemeClr val="tx1"/>
                </a:solidFill>
                <a:latin typeface="Constantia" pitchFamily="18" charset="0"/>
              </a:rPr>
              <a:t/>
            </a:r>
            <a:br>
              <a:rPr lang="es-ES" sz="3600" dirty="0" smtClean="0">
                <a:solidFill>
                  <a:schemeClr val="tx1"/>
                </a:solidFill>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r>
              <a:rPr lang="es-CO" sz="3600" dirty="0" smtClean="0">
                <a:solidFill>
                  <a:schemeClr val="tx1"/>
                </a:solidFill>
                <a:latin typeface="Constantia" pitchFamily="18" charset="0"/>
              </a:rPr>
              <a:t/>
            </a:r>
            <a:br>
              <a:rPr lang="es-CO" sz="3600" dirty="0" smtClean="0">
                <a:solidFill>
                  <a:schemeClr val="tx1"/>
                </a:solidFill>
                <a:latin typeface="Constantia" pitchFamily="18" charset="0"/>
              </a:rPr>
            </a:br>
            <a:endParaRPr lang="es-CO" sz="3600" dirty="0" smtClean="0">
              <a:solidFill>
                <a:schemeClr val="tx1"/>
              </a:solidFill>
              <a:latin typeface="Constant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85852" y="642918"/>
            <a:ext cx="7255512" cy="6001643"/>
          </a:xfrm>
          <a:prstGeom prst="rect">
            <a:avLst/>
          </a:prstGeom>
          <a:noFill/>
        </p:spPr>
        <p:txBody>
          <a:bodyPr wrap="none" rtlCol="0">
            <a:spAutoFit/>
          </a:bodyPr>
          <a:lstStyle/>
          <a:p>
            <a:pPr algn="ctr"/>
            <a:r>
              <a:rPr lang="es-CO" sz="2400" b="1" dirty="0" smtClean="0"/>
              <a:t>Esta es la luz de Cristo, yo la haré brillar.(Bis)</a:t>
            </a:r>
          </a:p>
          <a:p>
            <a:pPr algn="ctr"/>
            <a:endParaRPr lang="es-CO" sz="2400" b="1" dirty="0" smtClean="0"/>
          </a:p>
          <a:p>
            <a:pPr algn="ctr"/>
            <a:r>
              <a:rPr lang="es-CO" sz="2400" b="1" dirty="0" smtClean="0"/>
              <a:t>Brillará, brillará sin cesar (Bis)</a:t>
            </a:r>
          </a:p>
          <a:p>
            <a:pPr algn="ctr"/>
            <a:endParaRPr lang="es-CO" sz="2400" b="1" dirty="0" smtClean="0"/>
          </a:p>
          <a:p>
            <a:pPr algn="ctr"/>
            <a:r>
              <a:rPr lang="es-CO" sz="2400" b="1" dirty="0" smtClean="0"/>
              <a:t>Llevo mi luz por la ciudad, yo la haré brillar (Bis)</a:t>
            </a:r>
          </a:p>
          <a:p>
            <a:pPr algn="ctr"/>
            <a:endParaRPr lang="es-CO" sz="2400" b="1" dirty="0" smtClean="0"/>
          </a:p>
          <a:p>
            <a:pPr algn="ctr"/>
            <a:r>
              <a:rPr lang="es-CO" sz="2400" b="1" dirty="0" smtClean="0"/>
              <a:t>Brillará, brillará sin cesar (Bis)</a:t>
            </a:r>
          </a:p>
          <a:p>
            <a:pPr algn="ctr"/>
            <a:endParaRPr lang="es-CO" sz="2400" b="1" dirty="0" smtClean="0"/>
          </a:p>
          <a:p>
            <a:pPr algn="ctr"/>
            <a:r>
              <a:rPr lang="es-CO" sz="2400" b="1" dirty="0" smtClean="0"/>
              <a:t>Toma hermano esta luz, y hazla tu brillar (Bis)</a:t>
            </a:r>
          </a:p>
          <a:p>
            <a:pPr algn="ctr"/>
            <a:endParaRPr lang="es-ES" sz="2400" b="1" dirty="0" smtClean="0"/>
          </a:p>
          <a:p>
            <a:pPr algn="ctr"/>
            <a:r>
              <a:rPr lang="es-CO" sz="2400" b="1" dirty="0" smtClean="0"/>
              <a:t>Brillará, brillará sin cesar (Bis)</a:t>
            </a:r>
          </a:p>
          <a:p>
            <a:pPr algn="ctr"/>
            <a:endParaRPr lang="es-CO" sz="2400" b="1" dirty="0" smtClean="0"/>
          </a:p>
          <a:p>
            <a:pPr algn="ctr"/>
            <a:r>
              <a:rPr lang="es-CO" sz="2400" b="1" dirty="0" smtClean="0"/>
              <a:t>Te regalo esta luz, no la dejes apagar (Bis)</a:t>
            </a:r>
          </a:p>
          <a:p>
            <a:pPr algn="ctr"/>
            <a:endParaRPr lang="es-CO" sz="2400" b="1" dirty="0" smtClean="0"/>
          </a:p>
          <a:p>
            <a:pPr algn="ctr"/>
            <a:r>
              <a:rPr lang="es-CO" sz="2400" b="1" dirty="0" smtClean="0"/>
              <a:t>Brillará, brillará sin cesar (Bis)</a:t>
            </a:r>
          </a:p>
          <a:p>
            <a:pPr algn="ctr"/>
            <a:endParaRPr lang="es-ES" sz="2400" b="1" dirty="0"/>
          </a:p>
        </p:txBody>
      </p:sp>
      <p:pic>
        <p:nvPicPr>
          <p:cNvPr id="3" name="3 Imagen" descr="gifvela.gif"/>
          <p:cNvPicPr>
            <a:picLocks noChangeAspect="1"/>
          </p:cNvPicPr>
          <p:nvPr/>
        </p:nvPicPr>
        <p:blipFill>
          <a:blip r:embed="rId2"/>
          <a:srcRect/>
          <a:stretch>
            <a:fillRect/>
          </a:stretch>
        </p:blipFill>
        <p:spPr bwMode="auto">
          <a:xfrm>
            <a:off x="8072462" y="4643446"/>
            <a:ext cx="597734" cy="1428746"/>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219" name="1 Rectángulo"/>
          <p:cNvSpPr>
            <a:spLocks noChangeArrowheads="1"/>
          </p:cNvSpPr>
          <p:nvPr/>
        </p:nvSpPr>
        <p:spPr bwMode="auto">
          <a:xfrm>
            <a:off x="428596" y="5072074"/>
            <a:ext cx="5143500" cy="369332"/>
          </a:xfrm>
          <a:prstGeom prst="rect">
            <a:avLst/>
          </a:prstGeom>
          <a:noFill/>
          <a:ln w="9525">
            <a:noFill/>
            <a:miter lim="800000"/>
            <a:headEnd/>
            <a:tailEnd/>
          </a:ln>
        </p:spPr>
        <p:txBody>
          <a:bodyPr>
            <a:spAutoFit/>
          </a:bodyPr>
          <a:lstStyle/>
          <a:p>
            <a:r>
              <a:rPr lang="es-CO" b="1" dirty="0" smtClean="0">
                <a:solidFill>
                  <a:schemeClr val="bg1"/>
                </a:solidFill>
              </a:rPr>
              <a:t>LITURGIA DE LA PALABRA</a:t>
            </a:r>
            <a:endParaRPr lang="es-CO" dirty="0">
              <a:solidFill>
                <a:schemeClr val="bg1"/>
              </a:solidFill>
            </a:endParaRPr>
          </a:p>
        </p:txBody>
      </p:sp>
      <p:sp>
        <p:nvSpPr>
          <p:cNvPr id="9220" name="4 Rectángulo"/>
          <p:cNvSpPr>
            <a:spLocks noChangeArrowheads="1"/>
          </p:cNvSpPr>
          <p:nvPr/>
        </p:nvSpPr>
        <p:spPr bwMode="auto">
          <a:xfrm>
            <a:off x="3286125" y="0"/>
            <a:ext cx="5857875" cy="461963"/>
          </a:xfrm>
          <a:prstGeom prst="rect">
            <a:avLst/>
          </a:prstGeom>
          <a:noFill/>
          <a:ln w="9525">
            <a:noFill/>
            <a:miter lim="800000"/>
            <a:headEnd/>
            <a:tailEnd/>
          </a:ln>
        </p:spPr>
        <p:txBody>
          <a:bodyPr>
            <a:spAutoFit/>
          </a:bodyPr>
          <a:lstStyle/>
          <a:p>
            <a:pPr marL="1257300" lvl="2" indent="-342900"/>
            <a:r>
              <a:rPr lang="es-CO" sz="2400" b="1" dirty="0">
                <a:solidFill>
                  <a:srgbClr val="FFFF00"/>
                </a:solidFill>
              </a:rPr>
              <a:t>2.  La liturgia de la Palabra</a:t>
            </a:r>
          </a:p>
        </p:txBody>
      </p:sp>
      <p:pic>
        <p:nvPicPr>
          <p:cNvPr id="1026" name="Picture 2" descr="D:\Mis Documentos\Mis imágenes\VCAUAGGEE.jpg"/>
          <p:cNvPicPr>
            <a:picLocks noChangeAspect="1" noChangeArrowheads="1"/>
          </p:cNvPicPr>
          <p:nvPr/>
        </p:nvPicPr>
        <p:blipFill>
          <a:blip r:embed="rId2"/>
          <a:srcRect/>
          <a:stretch>
            <a:fillRect/>
          </a:stretch>
        </p:blipFill>
        <p:spPr bwMode="auto">
          <a:xfrm>
            <a:off x="4132601" y="428604"/>
            <a:ext cx="4601821" cy="6143668"/>
          </a:xfrm>
          <a:prstGeom prst="rect">
            <a:avLst/>
          </a:prstGeom>
          <a:ln>
            <a:noFill/>
          </a:ln>
          <a:effectLst>
            <a:softEdge rad="112500"/>
          </a:effectLst>
        </p:spPr>
      </p:pic>
      <p:pic>
        <p:nvPicPr>
          <p:cNvPr id="1029" name="Picture 5" descr="D:\Mis Documentos\Mis imágenes\untitled2.bmp"/>
          <p:cNvPicPr>
            <a:picLocks noChangeAspect="1" noChangeArrowheads="1"/>
          </p:cNvPicPr>
          <p:nvPr/>
        </p:nvPicPr>
        <p:blipFill>
          <a:blip r:embed="rId3">
            <a:clrChange>
              <a:clrFrom>
                <a:srgbClr val="201001"/>
              </a:clrFrom>
              <a:clrTo>
                <a:srgbClr val="201001">
                  <a:alpha val="0"/>
                </a:srgbClr>
              </a:clrTo>
            </a:clrChange>
          </a:blip>
          <a:srcRect l="44203" t="63269" r="1449" b="673"/>
          <a:stretch>
            <a:fillRect/>
          </a:stretch>
        </p:blipFill>
        <p:spPr bwMode="auto">
          <a:xfrm>
            <a:off x="785786" y="2000240"/>
            <a:ext cx="2743219" cy="2286016"/>
          </a:xfrm>
          <a:prstGeom prst="rect">
            <a:avLst/>
          </a:prstGeom>
          <a:ln>
            <a:noFill/>
          </a:ln>
          <a:effectLst>
            <a:softEdge rad="112500"/>
          </a:effectLst>
        </p:spPr>
      </p:pic>
    </p:spTree>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a_creacion01.jpg"/>
          <p:cNvPicPr>
            <a:picLocks noChangeAspect="1"/>
          </p:cNvPicPr>
          <p:nvPr/>
        </p:nvPicPr>
        <p:blipFill>
          <a:blip r:embed="rId2"/>
          <a:stretch>
            <a:fillRect/>
          </a:stretch>
        </p:blipFill>
        <p:spPr>
          <a:xfrm>
            <a:off x="-584127" y="0"/>
            <a:ext cx="9728127" cy="6858000"/>
          </a:xfrm>
          <a:prstGeom prst="rect">
            <a:avLst/>
          </a:prstGeom>
        </p:spPr>
      </p:pic>
      <p:sp>
        <p:nvSpPr>
          <p:cNvPr id="3" name="2 Marcador de contenido"/>
          <p:cNvSpPr>
            <a:spLocks noGrp="1"/>
          </p:cNvSpPr>
          <p:nvPr>
            <p:ph idx="1"/>
          </p:nvPr>
        </p:nvSpPr>
        <p:spPr>
          <a:xfrm>
            <a:off x="71438" y="5286388"/>
            <a:ext cx="9286908" cy="1357322"/>
          </a:xfrm>
        </p:spPr>
        <p:txBody>
          <a:bodyPr/>
          <a:lstStyle/>
          <a:p>
            <a:pPr>
              <a:buNone/>
            </a:pPr>
            <a:r>
              <a:rPr lang="es-CO" sz="2400" b="1" dirty="0" smtClean="0">
                <a:solidFill>
                  <a:schemeClr val="bg1"/>
                </a:solidFill>
                <a:effectLst>
                  <a:outerShdw blurRad="38100" dist="38100" dir="2700000" algn="tl">
                    <a:srgbClr val="000000">
                      <a:alpha val="43137"/>
                    </a:srgbClr>
                  </a:outerShdw>
                </a:effectLst>
                <a:latin typeface="Constantia" pitchFamily="18" charset="0"/>
              </a:rPr>
              <a:t>Primera lectura: </a:t>
            </a:r>
            <a:r>
              <a:rPr lang="es-CO" sz="2400" b="1" dirty="0" smtClean="0">
                <a:effectLst>
                  <a:outerShdw blurRad="38100" dist="38100" dir="2700000" algn="tl">
                    <a:srgbClr val="000000">
                      <a:alpha val="43137"/>
                    </a:srgbClr>
                  </a:outerShdw>
                </a:effectLst>
                <a:latin typeface="Constantia" pitchFamily="18" charset="0"/>
              </a:rPr>
              <a:t>Lectura del libro del Génesis 1, 1-2, 2</a:t>
            </a:r>
          </a:p>
          <a:p>
            <a:pPr algn="ctr">
              <a:buNone/>
            </a:pPr>
            <a:r>
              <a:rPr lang="es-CO" sz="2400" b="1" dirty="0" smtClean="0">
                <a:effectLst>
                  <a:outerShdw blurRad="38100" dist="38100" dir="2700000" algn="tl">
                    <a:srgbClr val="000000">
                      <a:alpha val="43137"/>
                    </a:srgbClr>
                  </a:outerShdw>
                </a:effectLst>
                <a:latin typeface="Constantia" pitchFamily="18" charset="0"/>
              </a:rPr>
              <a:t>Vio Dios todo lo que había hecho; y era muy bueno.</a:t>
            </a:r>
            <a:endParaRPr lang="es-CO" sz="2400" b="1" dirty="0">
              <a:effectLst>
                <a:outerShdw blurRad="38100" dist="38100" dir="2700000" algn="tl">
                  <a:srgbClr val="000000">
                    <a:alpha val="43137"/>
                  </a:srgbClr>
                </a:outerShdw>
              </a:effectLst>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4)">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214282" y="1214422"/>
            <a:ext cx="8643998" cy="4247317"/>
          </a:xfrm>
          <a:prstGeom prst="rect">
            <a:avLst/>
          </a:prstGeom>
          <a:noFill/>
        </p:spPr>
        <p:txBody>
          <a:bodyPr wrap="square" rtlCol="0">
            <a:spAutoFit/>
          </a:bodyPr>
          <a:lstStyle/>
          <a:p>
            <a:pPr algn="ctr"/>
            <a:r>
              <a:rPr lang="es-CO" sz="5400" b="1" dirty="0" smtClean="0">
                <a:solidFill>
                  <a:srgbClr val="0070C0"/>
                </a:solidFill>
                <a:latin typeface="Constantia" pitchFamily="18" charset="0"/>
              </a:rPr>
              <a:t>AL SALMO RESPONDEMOS TODOS</a:t>
            </a:r>
            <a:endParaRPr lang="es-CO" sz="5400" b="1" dirty="0" smtClean="0">
              <a:latin typeface="Constantia" pitchFamily="18" charset="0"/>
            </a:endParaRPr>
          </a:p>
          <a:p>
            <a:endParaRPr lang="es-CO" sz="5400" dirty="0" smtClean="0">
              <a:latin typeface="Constantia" pitchFamily="18" charset="0"/>
            </a:endParaRPr>
          </a:p>
          <a:p>
            <a:pPr algn="ctr"/>
            <a:r>
              <a:rPr lang="es-CO" sz="5400" dirty="0" smtClean="0">
                <a:latin typeface="Constantia" pitchFamily="18" charset="0"/>
              </a:rPr>
              <a:t>Envía tu espíritu, Señor, y </a:t>
            </a:r>
          </a:p>
          <a:p>
            <a:pPr algn="ctr"/>
            <a:r>
              <a:rPr lang="es-CO" sz="5400" dirty="0" smtClean="0">
                <a:latin typeface="Constantia" pitchFamily="18" charset="0"/>
              </a:rPr>
              <a:t>repuebla la faz de la tierra.</a:t>
            </a:r>
            <a:endParaRPr lang="es-ES" sz="5400" dirty="0">
              <a:latin typeface="Constantia" pitchFamily="18"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Marcador de contenido"/>
          <p:cNvSpPr txBox="1">
            <a:spLocks/>
          </p:cNvSpPr>
          <p:nvPr/>
        </p:nvSpPr>
        <p:spPr bwMode="auto">
          <a:xfrm>
            <a:off x="285720" y="1071546"/>
            <a:ext cx="8358214" cy="32861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CO" sz="3200" b="1" i="0" u="none" strike="noStrike" kern="0" cap="none" spc="0" normalizeH="0" baseline="0" noProof="0" dirty="0" smtClean="0">
                <a:ln>
                  <a:noFill/>
                </a:ln>
                <a:effectLst>
                  <a:outerShdw blurRad="38100" dist="38100" dir="2700000" algn="tl">
                    <a:srgbClr val="000000">
                      <a:alpha val="43137"/>
                    </a:srgbClr>
                  </a:outerShdw>
                </a:effectLst>
                <a:uLnTx/>
                <a:uFillTx/>
                <a:latin typeface="Constantia" pitchFamily="18" charset="0"/>
                <a:cs typeface="Arial" pitchFamily="34" charset="0"/>
              </a:rPr>
              <a:t>Segunda lectura: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lang="es-CO" sz="3200" b="1" kern="0" dirty="0" smtClean="0">
                <a:solidFill>
                  <a:schemeClr val="bg1"/>
                </a:solidFill>
                <a:effectLst>
                  <a:outerShdw blurRad="38100" dist="38100" dir="2700000" algn="tl">
                    <a:srgbClr val="000000">
                      <a:alpha val="43137"/>
                    </a:srgbClr>
                  </a:outerShdw>
                </a:effectLst>
                <a:latin typeface="Constantia" pitchFamily="18" charset="0"/>
                <a:cs typeface="Arial" pitchFamily="34" charset="0"/>
              </a:rPr>
              <a:t>Lectura del libro del Génesis 22, 1-18</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CO" sz="3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nstantia" pitchFamily="18" charset="0"/>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CO" sz="3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onstantia" pitchFamily="18" charset="0"/>
                <a:cs typeface="Arial" pitchFamily="34" charset="0"/>
              </a:rPr>
              <a:t>El sacrificio de Abrahán, nuestro padre en la fe.</a:t>
            </a:r>
            <a:endParaRPr kumimoji="0" lang="es-CO" sz="32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onstantia"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heel(4)">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heel(4)">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heel(4)">
                                      <p:cBhvr>
                                        <p:cTn id="17"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15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642918"/>
            <a:ext cx="7958166" cy="5072098"/>
          </a:xfrm>
        </p:spPr>
        <p:txBody>
          <a:bodyPr/>
          <a:lstStyle/>
          <a:p>
            <a:r>
              <a:rPr lang="es-CO" b="1" dirty="0" smtClean="0">
                <a:solidFill>
                  <a:srgbClr val="0070C0"/>
                </a:solidFill>
                <a:latin typeface="Constantia" pitchFamily="18" charset="0"/>
              </a:rPr>
              <a:t>AL SALMO RESPONDEMOS TODOS:</a:t>
            </a:r>
            <a:r>
              <a:rPr lang="es-CO" b="1" dirty="0" smtClean="0">
                <a:latin typeface="Constantia" pitchFamily="18" charset="0"/>
              </a:rPr>
              <a:t/>
            </a:r>
            <a:br>
              <a:rPr lang="es-CO" b="1" dirty="0" smtClean="0">
                <a:latin typeface="Constantia" pitchFamily="18" charset="0"/>
              </a:rPr>
            </a:br>
            <a:r>
              <a:rPr lang="es-CO" b="1" dirty="0" smtClean="0">
                <a:latin typeface="Constantia" pitchFamily="18" charset="0"/>
              </a:rPr>
              <a:t/>
            </a:r>
            <a:br>
              <a:rPr lang="es-CO" b="1" dirty="0" smtClean="0">
                <a:latin typeface="Constantia" pitchFamily="18" charset="0"/>
              </a:rPr>
            </a:br>
            <a:r>
              <a:rPr lang="es-CO" sz="6000" b="1" dirty="0" smtClean="0">
                <a:latin typeface="Constantia" pitchFamily="18" charset="0"/>
              </a:rPr>
              <a:t>Protégeme Dios mío que me refugio en ti.</a:t>
            </a:r>
            <a:endParaRPr lang="es-ES" b="1" dirty="0">
              <a:latin typeface="Constantia" pitchFamily="18" charset="0"/>
            </a:endParaRPr>
          </a:p>
        </p:txBody>
      </p:sp>
    </p:spTree>
  </p:cSld>
  <p:clrMapOvr>
    <a:masterClrMapping/>
  </p:clrMapOvr>
  <p:transition>
    <p:strips dir="ru"/>
  </p:transition>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vigiliapascual</Template>
  <TotalTime>355</TotalTime>
  <Words>756</Words>
  <Application>Microsoft Office PowerPoint</Application>
  <PresentationFormat>Presentación en pantalla (4:3)</PresentationFormat>
  <Paragraphs>107</Paragraphs>
  <Slides>30</Slides>
  <Notes>6</Notes>
  <HiddenSlides>0</HiddenSlides>
  <MMClips>0</MMClips>
  <ScaleCrop>false</ScaleCrop>
  <HeadingPairs>
    <vt:vector size="4" baseType="variant">
      <vt:variant>
        <vt:lpstr>Tema</vt:lpstr>
      </vt:variant>
      <vt:variant>
        <vt:i4>4</vt:i4>
      </vt:variant>
      <vt:variant>
        <vt:lpstr>Títulos de diapositiva</vt:lpstr>
      </vt:variant>
      <vt:variant>
        <vt:i4>30</vt:i4>
      </vt:variant>
    </vt:vector>
  </HeadingPairs>
  <TitlesOfParts>
    <vt:vector size="34" baseType="lpstr">
      <vt:lpstr>1_Tema de Office</vt:lpstr>
      <vt:lpstr>2_Tema de Office</vt:lpstr>
      <vt:lpstr>3_Tema de Office</vt:lpstr>
      <vt:lpstr>1_Diseño predeterminado</vt:lpstr>
      <vt:lpstr>Diapositiva 1</vt:lpstr>
      <vt:lpstr>Diapositiva 2</vt:lpstr>
      <vt:lpstr>Diapositiva 3</vt:lpstr>
      <vt:lpstr>Diapositiva 4</vt:lpstr>
      <vt:lpstr>Diapositiva 5</vt:lpstr>
      <vt:lpstr>Diapositiva 6</vt:lpstr>
      <vt:lpstr>Diapositiva 7</vt:lpstr>
      <vt:lpstr>Diapositiva 8</vt:lpstr>
      <vt:lpstr>AL SALMO RESPONDEMOS TODOS:  Protégeme Dios mío que me refugio en ti.</vt:lpstr>
      <vt:lpstr>Segunda lectura: Pascua Israelita es el paso de la esclavitud a la libertad.</vt:lpstr>
      <vt:lpstr>AL SALMO RESPONDEMOS TODOS:  Cantaré al Señor, sublime es su victoria.</vt:lpstr>
      <vt:lpstr>Diapositiva 12</vt:lpstr>
      <vt:lpstr>AL SALMO RESPONDEMOS TODOS:  Te ensalzaré, Señor, porque me has librado.</vt:lpstr>
      <vt:lpstr>Diapositiva 14</vt:lpstr>
      <vt:lpstr>AL SALMO RESPONDEMOS TODOS:  Sacaréis aguas con gozo de las fuentes de la salvación. </vt:lpstr>
      <vt:lpstr>Diapositiva 16</vt:lpstr>
      <vt:lpstr>AL SALMO RESPONDEMOS TODOS:  Señor, tú tienes palabras de vida eterna.</vt:lpstr>
      <vt:lpstr>Diapositiva 18</vt:lpstr>
      <vt:lpstr>AL SALMO RESPONDEMOS TODOS:  Como busca la cierva corrientes de agua, así mi alma te busca a ti, Dios mío.</vt:lpstr>
      <vt:lpstr>Diapositiva 20</vt:lpstr>
      <vt:lpstr>Diapositiva 21</vt:lpstr>
      <vt:lpstr>Diapositiva 22</vt:lpstr>
      <vt:lpstr>Diapositiva 23</vt:lpstr>
      <vt:lpstr>Diapositiva 24</vt:lpstr>
      <vt:lpstr>Diapositiva 25</vt:lpstr>
      <vt:lpstr>Diapositiva 26</vt:lpstr>
      <vt:lpstr>Diapositiva 27</vt:lpstr>
      <vt:lpstr>     2.Hombres nuevos, luchando en esperanza, caminantes, sedientos de verdad, hombres nuevos sin frenos ni cadenas, hombres libres que exigen libertad.      3. Hombres nuevos amando sin fronteras, por encima de razas y lugar, hombres nuevos al lado de los pobres, compartiendo con ellos techo y pan.</vt:lpstr>
      <vt:lpstr>Diapositiva 29</vt:lpstr>
      <vt:lpstr>    2. Salvaste nuestra vida de la esclavitud, esclavos de la ley sirviendo en el temor. Nosotros hemos puesto la esperanza en ti ¡Dios del amor!  3. El mundo por la guerra sangra sin razón, familias destrozadas buscan un hogar. El mundo tiene puesta su esperanza en ti ¡Dios de la paz!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Windows</dc:creator>
  <cp:lastModifiedBy>hp</cp:lastModifiedBy>
  <cp:revision>54</cp:revision>
  <dcterms:created xsi:type="dcterms:W3CDTF">2010-04-03T12:39:24Z</dcterms:created>
  <dcterms:modified xsi:type="dcterms:W3CDTF">2011-04-22T08:43:07Z</dcterms:modified>
</cp:coreProperties>
</file>